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mple concrete texture">
            <a:extLst>
              <a:ext uri="{FF2B5EF4-FFF2-40B4-BE49-F238E27FC236}">
                <a16:creationId xmlns:a16="http://schemas.microsoft.com/office/drawing/2014/main" id="{4B1B11F4-1DA2-4722-9F94-A7EB1795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64" r="-1" b="117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B322F-0AC0-4B0C-A237-EC9B353A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D91B-F20C-4963-89D9-7EFD954B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64-FA73-45C0-A320-0DF54D3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6" y="147961"/>
            <a:ext cx="9905998" cy="801950"/>
          </a:xfrm>
        </p:spPr>
        <p:txBody>
          <a:bodyPr/>
          <a:lstStyle/>
          <a:p>
            <a:r>
              <a:rPr lang="en-US" dirty="0"/>
              <a:t>7/19/2021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5EAA-2D25-4B0E-A4C6-2BBD3440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6" y="949911"/>
            <a:ext cx="3760930" cy="2403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884B-6B3D-4531-8CB6-CF6D91F9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6" y="1851819"/>
            <a:ext cx="26289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AC26B-0913-4067-B3C7-CEF860F6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972884"/>
            <a:ext cx="3760930" cy="240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2DF3B-C32A-483C-94F2-A675D57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21" y="1809637"/>
            <a:ext cx="2667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36739-29F6-4911-BCF6-6758EA0B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92" y="981680"/>
            <a:ext cx="3760931" cy="240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6DA5-FB5E-4C9E-8654-8867FC1CB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338" y="1631775"/>
            <a:ext cx="2431596" cy="551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22BD1-40CC-4ED5-84A3-415E42EE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" y="3713583"/>
            <a:ext cx="3760930" cy="2432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E345E-C94F-40EA-868D-458CC06D9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051" y="4686980"/>
            <a:ext cx="2676525" cy="619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A5A12-89B3-443A-923B-2C1543339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391" y="3713583"/>
            <a:ext cx="3760929" cy="2403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565A6-C53D-4026-83CD-5E2A07D3D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060" y="4067856"/>
            <a:ext cx="2428681" cy="55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2FBF6E-83E8-4A92-8D89-DAD97F63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892" y="3713583"/>
            <a:ext cx="3760931" cy="24329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0BB6EE-E190-405C-9E26-F26F217781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2807" y="410647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B60-B335-417B-B570-8254285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06530"/>
            <a:ext cx="8899015" cy="721311"/>
          </a:xfrm>
        </p:spPr>
        <p:txBody>
          <a:bodyPr/>
          <a:lstStyle/>
          <a:p>
            <a:r>
              <a:rPr lang="en-US" dirty="0"/>
              <a:t>7/20/2021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969-2B6B-48DB-9064-8AAFAC8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A2CEC-EE20-441C-A28B-46497EAB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841"/>
            <a:ext cx="3886502" cy="2484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2405-3CF2-4A40-B581-A13DA61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1" y="1549152"/>
            <a:ext cx="2695575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CE155-50B6-4411-97BF-1876992A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563" y="816954"/>
            <a:ext cx="3886502" cy="248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09F02-A8DE-491E-AFFC-4B9DE853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7" y="1605711"/>
            <a:ext cx="2676525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8A74C-42D5-4982-853C-A1381E2E1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02264"/>
            <a:ext cx="3886502" cy="24841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346D11-649F-4C7E-88E9-FC9A7F781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71" y="4430291"/>
            <a:ext cx="2657475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9A21B-78E2-459F-BC6C-8853A0A0F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563" y="3601884"/>
            <a:ext cx="3886502" cy="2484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22E2F-AD30-456D-8F7D-C319804CA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965" y="4430291"/>
            <a:ext cx="2647950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40D404-7DFB-41C8-8908-70DB254E1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586" y="827238"/>
            <a:ext cx="3886502" cy="2446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77C12-A909-41D2-A9F5-ECB5470A0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070" y="1387113"/>
            <a:ext cx="2714625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82B872-1AB0-4484-8D90-7D200517B2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586" y="3617105"/>
            <a:ext cx="3886502" cy="2446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F53D85-AD80-4377-BEB8-1301536038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7695" y="4358196"/>
            <a:ext cx="266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FB1A-5E52-4BF6-BA62-9E53B45A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15410"/>
            <a:ext cx="8055636" cy="739066"/>
          </a:xfrm>
        </p:spPr>
        <p:txBody>
          <a:bodyPr/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60C5-A62B-4D3B-AA00-A7E61C3C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4" y="1553594"/>
            <a:ext cx="5161515" cy="1583184"/>
          </a:xfrm>
        </p:spPr>
        <p:txBody>
          <a:bodyPr/>
          <a:lstStyle/>
          <a:p>
            <a:r>
              <a:rPr lang="en-US" dirty="0"/>
              <a:t>Weights changed to quicken the learning process for less 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6FD9D-D8CF-438F-B79E-5B820D49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854476"/>
            <a:ext cx="3422073" cy="218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38802-ABB1-4F33-8F0B-3C698F9B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1553595"/>
            <a:ext cx="2379792" cy="54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4A5FC-F231-4222-B084-2984C2FE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38" y="854476"/>
            <a:ext cx="3422073" cy="2187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2E2E2-ACFA-46CE-ACB9-6A6B03E1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078" y="1494773"/>
            <a:ext cx="2372722" cy="533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6803D0-8D41-4069-A6EB-E2F86F818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3" y="3136778"/>
            <a:ext cx="3391288" cy="2167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AA1BB-07C7-4450-BF2E-9539E0D63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75" y="3856749"/>
            <a:ext cx="2475848" cy="553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F97EBA-265D-4526-B4A0-3CD7D4BD1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333" y="3189246"/>
            <a:ext cx="3292378" cy="2104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6AF65-3063-4591-8B95-C22919CE7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6588" y="3925753"/>
            <a:ext cx="2214212" cy="4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100-D89F-42B4-BBD6-84ED7808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15410"/>
            <a:ext cx="8774728" cy="730188"/>
          </a:xfrm>
        </p:spPr>
        <p:txBody>
          <a:bodyPr/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0220-CE6C-47DA-AF79-D95C3A9A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890" y="1251751"/>
            <a:ext cx="4951410" cy="1405631"/>
          </a:xfrm>
        </p:spPr>
        <p:txBody>
          <a:bodyPr/>
          <a:lstStyle/>
          <a:p>
            <a:r>
              <a:rPr lang="en-US" dirty="0"/>
              <a:t>Changed the motive for taking from very high to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3C27A-0700-418D-A5E7-EA56B78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9" y="845598"/>
            <a:ext cx="2406969" cy="151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B5AED-4AB4-4CC8-B73B-C166559B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9" y="2402633"/>
            <a:ext cx="2053804" cy="48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1F927-767D-4BC1-B46C-A29C84785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88" y="845598"/>
            <a:ext cx="2406969" cy="151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A261B-BAC9-43E6-83ED-881B78E7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554" y="2360646"/>
            <a:ext cx="1943137" cy="531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885CA-2476-451C-89A5-11409C2DF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19" y="3090834"/>
            <a:ext cx="2406972" cy="1515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2379F-DD2F-4989-A4E0-A559A836E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19" y="4656102"/>
            <a:ext cx="2053804" cy="560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859984-3797-43D3-898E-808650032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554" y="3090833"/>
            <a:ext cx="2406969" cy="1515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82E70-0CDA-4E36-A2C4-708D5374F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8554" y="4656103"/>
            <a:ext cx="2296303" cy="507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CB576-50BC-419C-A18F-1CA464490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688" y="3090833"/>
            <a:ext cx="2896583" cy="18232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7F641-6E1B-4484-B8FB-3B0F30F755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8688" y="4927393"/>
            <a:ext cx="2406969" cy="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1075</TotalTime>
  <Words>32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7/19/2021 results</vt:lpstr>
      <vt:lpstr>7/20/2021 Results</vt:lpstr>
      <vt:lpstr>7/20/2021 Results  cont,</vt:lpstr>
      <vt:lpstr>7/20/2021 Results  cont,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Hostler</dc:creator>
  <cp:lastModifiedBy>kevin Hostler</cp:lastModifiedBy>
  <cp:revision>10</cp:revision>
  <dcterms:created xsi:type="dcterms:W3CDTF">2021-07-20T01:51:45Z</dcterms:created>
  <dcterms:modified xsi:type="dcterms:W3CDTF">2021-07-21T02:49:45Z</dcterms:modified>
</cp:coreProperties>
</file>