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9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23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4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5035"/>
            <a:ext cx="1543051" cy="5850731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275035"/>
            <a:ext cx="4476751" cy="5850731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2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0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2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1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3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4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3754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275606"/>
            <a:ext cx="30332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국가지정병원 </a:t>
            </a:r>
            <a:r>
              <a:rPr lang="en-US" altLang="ko-KR" sz="1100" dirty="0" err="1" smtClean="0"/>
              <a:t>OpenAPI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데이터 파싱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코로나 국가 지정병원 </a:t>
            </a:r>
            <a:r>
              <a:rPr lang="en-US" altLang="ko-KR" sz="1100" dirty="0" err="1" smtClean="0"/>
              <a:t>Onebutton</a:t>
            </a:r>
            <a:r>
              <a:rPr lang="en-US" altLang="ko-KR" sz="1100" dirty="0" smtClean="0"/>
              <a:t> Markers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(</a:t>
            </a:r>
            <a:r>
              <a:rPr lang="ko-KR" altLang="en-US" sz="1100" dirty="0" smtClean="0"/>
              <a:t>기존에 생성된 마커 삭제기능 추가</a:t>
            </a:r>
            <a:r>
              <a:rPr lang="en-US" altLang="ko-KR" sz="110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err="1" smtClean="0"/>
              <a:t>Geolocation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검색 기능</a:t>
            </a:r>
            <a:endParaRPr lang="en-US" altLang="ko-K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75456"/>
            <a:ext cx="100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Pro_bbs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7705" y="1194204"/>
            <a:ext cx="342754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새글 쓰기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댓글 쓰기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글쓴이 표시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비로그인시 댓글 비활성화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작성된 글 옆에 댓글 갯수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새글 작성시 비로그인이면 로그인 화면으로 이동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7043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On-screen Show (16:9)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Changhyun</dc:creator>
  <cp:lastModifiedBy>Changhyun</cp:lastModifiedBy>
  <cp:revision>1</cp:revision>
  <dcterms:created xsi:type="dcterms:W3CDTF">2022-02-26T19:32:30Z</dcterms:created>
  <dcterms:modified xsi:type="dcterms:W3CDTF">2022-02-26T19:39:56Z</dcterms:modified>
</cp:coreProperties>
</file>