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69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23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64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5035"/>
            <a:ext cx="1543051" cy="5850731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275035"/>
            <a:ext cx="4476751" cy="5850731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22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09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9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1600201"/>
            <a:ext cx="3009900" cy="4525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1600201"/>
            <a:ext cx="3009900" cy="4525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48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0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72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71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3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4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873FC-4D62-46DF-A766-B38852D65983}" type="datetimeFigureOut">
              <a:rPr lang="ko-KR" altLang="en-US" smtClean="0"/>
              <a:t>2022-02-27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41021-2A6C-43B8-9456-9FC88C972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55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37545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1275606"/>
            <a:ext cx="30332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smtClean="0"/>
              <a:t>국가지정병원 </a:t>
            </a:r>
            <a:r>
              <a:rPr lang="en-US" altLang="ko-KR" sz="1100" dirty="0" err="1" smtClean="0"/>
              <a:t>OpenAPI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데이터 파싱</a:t>
            </a: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smtClean="0"/>
              <a:t>코로나 국가 지정병원 </a:t>
            </a:r>
            <a:r>
              <a:rPr lang="en-US" altLang="ko-KR" sz="1100" dirty="0" err="1" smtClean="0"/>
              <a:t>Onebutton</a:t>
            </a:r>
            <a:r>
              <a:rPr lang="en-US" altLang="ko-KR" sz="1100" dirty="0" smtClean="0"/>
              <a:t> Markers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(</a:t>
            </a:r>
            <a:r>
              <a:rPr lang="ko-KR" altLang="en-US" sz="1100" dirty="0" smtClean="0"/>
              <a:t>기존에 생성된 마커 삭제기능 추가</a:t>
            </a:r>
            <a:r>
              <a:rPr lang="en-US" altLang="ko-KR" sz="1100" dirty="0" smtClean="0"/>
              <a:t>)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dirty="0" err="1" smtClean="0"/>
              <a:t>Geolocation</a:t>
            </a: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smtClean="0"/>
              <a:t>검색 기능</a:t>
            </a:r>
            <a:endParaRPr lang="en-US" altLang="ko-KR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5796136" y="375456"/>
            <a:ext cx="100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Pro_bbs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87705" y="1194204"/>
            <a:ext cx="342754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smtClean="0"/>
              <a:t>새글 쓰기</a:t>
            </a: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smtClean="0"/>
              <a:t>댓글 쓰기</a:t>
            </a: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smtClean="0"/>
              <a:t>글쓴이 표시</a:t>
            </a: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smtClean="0"/>
              <a:t>비로그인시 댓글 비활성화</a:t>
            </a: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smtClean="0"/>
              <a:t>작성된 글 옆에 댓글 갯수</a:t>
            </a: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smtClean="0"/>
              <a:t>새글 작성시 비로그인이면 로그인 화면으로 이동</a:t>
            </a: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smtClean="0"/>
              <a:t>질문 삭제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수정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작성자일 경우만</a:t>
            </a:r>
            <a:r>
              <a:rPr lang="en-US" altLang="ko-KR" sz="1100" dirty="0" smtClean="0"/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100" dirty="0" smtClean="0"/>
              <a:t>댓글 삭제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수정 </a:t>
            </a:r>
            <a:r>
              <a:rPr lang="en-US" altLang="ko-KR" sz="1100" dirty="0"/>
              <a:t>(</a:t>
            </a:r>
            <a:r>
              <a:rPr lang="ko-KR" altLang="en-US" sz="1100" dirty="0"/>
              <a:t>작성자일 경우만</a:t>
            </a:r>
            <a:r>
              <a:rPr lang="en-US" altLang="ko-KR" sz="1100"/>
              <a:t>)</a:t>
            </a:r>
          </a:p>
          <a:p>
            <a:r>
              <a:rPr lang="ko-KR" altLang="en-US" sz="1100" smtClean="0"/>
              <a:t>      </a:t>
            </a:r>
            <a:endParaRPr lang="en-US" altLang="ko-KR" sz="11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70436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59</Words>
  <Application>Microsoft Office PowerPoint</Application>
  <PresentationFormat>On-screen Show (16:9)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Changhyun</dc:creator>
  <cp:lastModifiedBy>Changhyun</cp:lastModifiedBy>
  <cp:revision>3</cp:revision>
  <dcterms:created xsi:type="dcterms:W3CDTF">2022-02-26T19:32:30Z</dcterms:created>
  <dcterms:modified xsi:type="dcterms:W3CDTF">2022-02-27T07:56:46Z</dcterms:modified>
</cp:coreProperties>
</file>