
<file path=[Content_Types].xml><?xml version="1.0" encoding="utf-8"?>
<Types xmlns="http://schemas.openxmlformats.org/package/2006/content-types"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789DB4-D1D6-4104-9132-D5BD9F4B3FC7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E111347-516D-4A9F-A304-771CB0D32D4F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500298" y="1785926"/>
            <a:ext cx="4857784" cy="3643338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isometricOffAxis2Top"/>
            <a:lightRig rig="threePt" dir="t"/>
          </a:scene3d>
        </p:spPr>
        <p:txBody>
          <a:bodyPr/>
          <a:lstStyle/>
          <a:p>
            <a:pPr>
              <a:defRPr/>
            </a:pPr>
            <a:endParaRPr lang="en-NZ">
              <a:cs typeface="+mn-cs"/>
            </a:endParaRPr>
          </a:p>
        </p:txBody>
      </p:sp>
      <p:cxnSp>
        <p:nvCxnSpPr>
          <p:cNvPr id="2051" name="Straight Arrow Connector 5"/>
          <p:cNvCxnSpPr>
            <a:cxnSpLocks noChangeShapeType="1"/>
          </p:cNvCxnSpPr>
          <p:nvPr/>
        </p:nvCxnSpPr>
        <p:spPr bwMode="auto">
          <a:xfrm rot="5400000" flipH="1" flipV="1">
            <a:off x="3786188" y="1785938"/>
            <a:ext cx="1785937" cy="1785937"/>
          </a:xfrm>
          <a:prstGeom prst="straightConnector1">
            <a:avLst/>
          </a:prstGeom>
          <a:noFill/>
          <a:ln w="76200" cap="rnd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52" name="Straight Arrow Connector 10"/>
          <p:cNvCxnSpPr>
            <a:cxnSpLocks noChangeShapeType="1"/>
          </p:cNvCxnSpPr>
          <p:nvPr/>
        </p:nvCxnSpPr>
        <p:spPr bwMode="auto">
          <a:xfrm>
            <a:off x="3786188" y="3575050"/>
            <a:ext cx="1785937" cy="1588"/>
          </a:xfrm>
          <a:prstGeom prst="straightConnector1">
            <a:avLst/>
          </a:prstGeom>
          <a:noFill/>
          <a:ln w="76200" cap="rnd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53" name="Straight Connector 13"/>
          <p:cNvCxnSpPr>
            <a:cxnSpLocks noChangeShapeType="1"/>
          </p:cNvCxnSpPr>
          <p:nvPr/>
        </p:nvCxnSpPr>
        <p:spPr bwMode="auto">
          <a:xfrm rot="5400000">
            <a:off x="4678363" y="2678113"/>
            <a:ext cx="1785937" cy="1587"/>
          </a:xfrm>
          <a:prstGeom prst="line">
            <a:avLst/>
          </a:prstGeom>
          <a:noFill/>
          <a:ln w="63500" algn="ctr">
            <a:solidFill>
              <a:schemeClr val="tx1"/>
            </a:solidFill>
            <a:prstDash val="sysDash"/>
            <a:round/>
            <a:headEnd type="triangle" w="med" len="med"/>
            <a:tailEnd/>
          </a:ln>
        </p:spPr>
      </p:cxnSp>
      <p:sp>
        <p:nvSpPr>
          <p:cNvPr id="2054" name="TextBox 18"/>
          <p:cNvSpPr txBox="1">
            <a:spLocks noChangeArrowheads="1"/>
          </p:cNvSpPr>
          <p:nvPr/>
        </p:nvSpPr>
        <p:spPr bwMode="auto">
          <a:xfrm>
            <a:off x="5572125" y="3929063"/>
            <a:ext cx="1143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NZ" dirty="0"/>
              <a:t>Space </a:t>
            </a:r>
            <a:r>
              <a:rPr lang="en-NZ" dirty="0" smtClean="0"/>
              <a:t>Z</a:t>
            </a:r>
            <a:endParaRPr lang="en-NZ" dirty="0"/>
          </a:p>
        </p:txBody>
      </p:sp>
      <p:sp>
        <p:nvSpPr>
          <p:cNvPr id="2055" name="TextBox 19"/>
          <p:cNvSpPr txBox="1">
            <a:spLocks noChangeArrowheads="1"/>
          </p:cNvSpPr>
          <p:nvPr/>
        </p:nvSpPr>
        <p:spPr bwMode="auto">
          <a:xfrm>
            <a:off x="3857625" y="2130425"/>
            <a:ext cx="10318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NZ"/>
              <a:t>Vector </a:t>
            </a:r>
            <a:r>
              <a:rPr lang="en-NZ" b="1"/>
              <a:t>y</a:t>
            </a:r>
          </a:p>
        </p:txBody>
      </p:sp>
      <p:sp>
        <p:nvSpPr>
          <p:cNvPr id="2056" name="TextBox 20"/>
          <p:cNvSpPr txBox="1">
            <a:spLocks noChangeArrowheads="1"/>
          </p:cNvSpPr>
          <p:nvPr/>
        </p:nvSpPr>
        <p:spPr bwMode="auto">
          <a:xfrm>
            <a:off x="4214813" y="3571875"/>
            <a:ext cx="10318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NZ"/>
              <a:t>Vector </a:t>
            </a:r>
            <a:r>
              <a:rPr lang="en-NZ" b="1"/>
              <a:t>v</a:t>
            </a:r>
          </a:p>
        </p:txBody>
      </p:sp>
      <p:sp>
        <p:nvSpPr>
          <p:cNvPr id="2057" name="TextBox 21"/>
          <p:cNvSpPr txBox="1">
            <a:spLocks noChangeArrowheads="1"/>
          </p:cNvSpPr>
          <p:nvPr/>
        </p:nvSpPr>
        <p:spPr bwMode="auto">
          <a:xfrm>
            <a:off x="5572125" y="2428875"/>
            <a:ext cx="15446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NZ"/>
              <a:t>Vector </a:t>
            </a:r>
            <a:r>
              <a:rPr lang="en-NZ" b="1"/>
              <a:t>(y</a:t>
            </a:r>
            <a:r>
              <a:rPr lang="en-NZ" altLang="zh-TW" b="1">
                <a:latin typeface="Times New Roman" pitchFamily="18" charset="0"/>
              </a:rPr>
              <a:t> – </a:t>
            </a:r>
            <a:r>
              <a:rPr lang="en-NZ" b="1"/>
              <a:t>v)</a:t>
            </a:r>
          </a:p>
        </p:txBody>
      </p:sp>
      <p:cxnSp>
        <p:nvCxnSpPr>
          <p:cNvPr id="2058" name="Straight Connector 25"/>
          <p:cNvCxnSpPr>
            <a:cxnSpLocks noChangeShapeType="1"/>
          </p:cNvCxnSpPr>
          <p:nvPr/>
        </p:nvCxnSpPr>
        <p:spPr bwMode="auto">
          <a:xfrm>
            <a:off x="5283200" y="3257550"/>
            <a:ext cx="288925" cy="1588"/>
          </a:xfrm>
          <a:prstGeom prst="line">
            <a:avLst/>
          </a:prstGeom>
          <a:noFill/>
          <a:ln w="38100" cap="sq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59" name="Straight Connector 27"/>
          <p:cNvCxnSpPr>
            <a:cxnSpLocks noChangeShapeType="1"/>
          </p:cNvCxnSpPr>
          <p:nvPr/>
        </p:nvCxnSpPr>
        <p:spPr bwMode="auto">
          <a:xfrm rot="5400000">
            <a:off x="5115719" y="3423444"/>
            <a:ext cx="323850" cy="1588"/>
          </a:xfrm>
          <a:prstGeom prst="line">
            <a:avLst/>
          </a:prstGeom>
          <a:noFill/>
          <a:ln w="38100" cap="sq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060" name="TextBox 11"/>
          <p:cNvSpPr txBox="1">
            <a:spLocks noChangeArrowheads="1"/>
          </p:cNvSpPr>
          <p:nvPr/>
        </p:nvSpPr>
        <p:spPr bwMode="auto">
          <a:xfrm>
            <a:off x="3071813" y="3429000"/>
            <a:ext cx="7858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NZ"/>
              <a:t>origin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11039</TotalTime>
  <Words>13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預設簡報設計</vt:lpstr>
      <vt:lpstr>Slide 1</vt:lpstr>
    </vt:vector>
  </TitlesOfParts>
  <Company>UoA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8-plex</dc:title>
  <dc:creator>Kevin Chang</dc:creator>
  <dc:description/>
  <cp:lastModifiedBy>Kevin Chang</cp:lastModifiedBy>
  <cp:revision>482</cp:revision>
  <dcterms:created xsi:type="dcterms:W3CDTF">2008-07-05T10:07:18Z</dcterms:created>
  <dcterms:modified xsi:type="dcterms:W3CDTF">2011-03-30T23:54:14Z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8-plex</vt:lpwstr>
  </property>
  <property fmtid="{D5CDD505-2E9C-101B-9397-08002B2CF9AE}" pid="3" name="SlideDescription">
    <vt:lpwstr/>
  </property>
</Properties>
</file>