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0" r:id="rId3"/>
    <p:sldId id="258" r:id="rId4"/>
    <p:sldId id="262" r:id="rId5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8" autoAdjust="0"/>
    <p:restoredTop sz="93689" autoAdjust="0"/>
  </p:normalViewPr>
  <p:slideViewPr>
    <p:cSldViewPr>
      <p:cViewPr>
        <p:scale>
          <a:sx n="75" d="100"/>
          <a:sy n="75" d="100"/>
        </p:scale>
        <p:origin x="-94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553A-9A50-4608-B751-02960024B365}" type="datetimeFigureOut">
              <a:rPr lang="en-US" smtClean="0"/>
              <a:pPr/>
              <a:t>4/24/2009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CC61-F91F-48AD-B33F-1B070C06EA07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0" y="1078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Squares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78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(3, 2) Rows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200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(8, 6) </a:t>
            </a:r>
            <a:r>
              <a:rPr lang="en-NZ" dirty="0" err="1" smtClean="0"/>
              <a:t>Squares.Columns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9552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(48, 24) </a:t>
            </a:r>
            <a:r>
              <a:rPr lang="en-NZ" dirty="0" err="1" smtClean="0"/>
              <a:t>Rows.Squares.Columns.Half</a:t>
            </a:r>
            <a:r>
              <a:rPr lang="en-NZ" dirty="0" smtClean="0"/>
              <a:t>-plots</a:t>
            </a:r>
            <a:endParaRPr lang="en-NZ" dirty="0"/>
          </a:p>
        </p:txBody>
      </p:sp>
      <p:cxnSp>
        <p:nvCxnSpPr>
          <p:cNvPr id="10" name="Straight Connector 9"/>
          <p:cNvCxnSpPr>
            <a:stCxn id="414" idx="4"/>
            <a:endCxn id="391" idx="0"/>
          </p:cNvCxnSpPr>
          <p:nvPr/>
        </p:nvCxnSpPr>
        <p:spPr>
          <a:xfrm rot="5400000">
            <a:off x="7048500" y="2400300"/>
            <a:ext cx="2057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5" idx="5"/>
            <a:endCxn id="414" idx="0"/>
          </p:cNvCxnSpPr>
          <p:nvPr/>
        </p:nvCxnSpPr>
        <p:spPr>
          <a:xfrm rot="16200000" flipH="1">
            <a:off x="6264182" y="-593818"/>
            <a:ext cx="936718" cy="268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98" idx="7"/>
            <a:endCxn id="414" idx="3"/>
          </p:cNvCxnSpPr>
          <p:nvPr/>
        </p:nvCxnSpPr>
        <p:spPr>
          <a:xfrm rot="5400000" flipH="1" flipV="1">
            <a:off x="4130582" y="-365218"/>
            <a:ext cx="2178236" cy="5607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05" idx="5"/>
            <a:endCxn id="380" idx="0"/>
          </p:cNvCxnSpPr>
          <p:nvPr/>
        </p:nvCxnSpPr>
        <p:spPr>
          <a:xfrm rot="16200000" flipH="1">
            <a:off x="1958882" y="1654082"/>
            <a:ext cx="3451318" cy="268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91" idx="3"/>
            <a:endCxn id="380" idx="7"/>
          </p:cNvCxnSpPr>
          <p:nvPr/>
        </p:nvCxnSpPr>
        <p:spPr>
          <a:xfrm rot="5400000">
            <a:off x="5959382" y="2682782"/>
            <a:ext cx="1187636" cy="2940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200" y="11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(1, 1) U</a:t>
            </a:r>
            <a:endParaRPr lang="en-NZ" dirty="0"/>
          </a:p>
        </p:txBody>
      </p:sp>
      <p:cxnSp>
        <p:nvCxnSpPr>
          <p:cNvPr id="30" name="Straight Connector 29"/>
          <p:cNvCxnSpPr>
            <a:stCxn id="405" idx="0"/>
            <a:endCxn id="315" idx="3"/>
          </p:cNvCxnSpPr>
          <p:nvPr/>
        </p:nvCxnSpPr>
        <p:spPr>
          <a:xfrm rot="5400000" flipH="1" flipV="1">
            <a:off x="3352800" y="-784318"/>
            <a:ext cx="860518" cy="2994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3288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(6, 2) </a:t>
            </a:r>
            <a:r>
              <a:rPr lang="en-NZ" dirty="0" err="1" smtClean="0"/>
              <a:t>Rows^Squares</a:t>
            </a:r>
            <a:endParaRPr lang="en-NZ" dirty="0"/>
          </a:p>
        </p:txBody>
      </p:sp>
      <p:cxnSp>
        <p:nvCxnSpPr>
          <p:cNvPr id="42" name="Straight Connector 41"/>
          <p:cNvCxnSpPr>
            <a:stCxn id="405" idx="4"/>
            <a:endCxn id="398" idx="0"/>
          </p:cNvCxnSpPr>
          <p:nvPr/>
        </p:nvCxnSpPr>
        <p:spPr>
          <a:xfrm rot="16200000" flipH="1">
            <a:off x="1219200" y="2362200"/>
            <a:ext cx="22098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4000" y="4572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(24, 12) Rows^(</a:t>
            </a:r>
            <a:r>
              <a:rPr lang="en-NZ" dirty="0" err="1" smtClean="0"/>
              <a:t>Squares.Columns</a:t>
            </a:r>
            <a:r>
              <a:rPr lang="en-NZ" dirty="0" smtClean="0"/>
              <a:t>)</a:t>
            </a:r>
            <a:endParaRPr lang="en-NZ" dirty="0"/>
          </a:p>
        </p:txBody>
      </p:sp>
      <p:cxnSp>
        <p:nvCxnSpPr>
          <p:cNvPr id="72" name="Straight Connector 71"/>
          <p:cNvCxnSpPr>
            <a:stCxn id="380" idx="4"/>
            <a:endCxn id="319" idx="0"/>
          </p:cNvCxnSpPr>
          <p:nvPr/>
        </p:nvCxnSpPr>
        <p:spPr>
          <a:xfrm rot="16200000" flipH="1">
            <a:off x="4457700" y="5448300"/>
            <a:ext cx="1219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98" idx="5"/>
            <a:endCxn id="380" idx="1"/>
          </p:cNvCxnSpPr>
          <p:nvPr/>
        </p:nvCxnSpPr>
        <p:spPr>
          <a:xfrm rot="16200000" flipH="1">
            <a:off x="3139982" y="2911382"/>
            <a:ext cx="1111436" cy="2559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5257800" y="15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9" name="Oval 318"/>
          <p:cNvSpPr/>
          <p:nvPr/>
        </p:nvSpPr>
        <p:spPr>
          <a:xfrm>
            <a:off x="5029200" y="6096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0" name="Oval 379"/>
          <p:cNvSpPr/>
          <p:nvPr/>
        </p:nvSpPr>
        <p:spPr>
          <a:xfrm>
            <a:off x="4953000" y="4724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1" name="Oval 390"/>
          <p:cNvSpPr/>
          <p:nvPr/>
        </p:nvSpPr>
        <p:spPr>
          <a:xfrm>
            <a:off x="8001000" y="3429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8" name="Oval 397"/>
          <p:cNvSpPr/>
          <p:nvPr/>
        </p:nvSpPr>
        <p:spPr>
          <a:xfrm>
            <a:off x="2286000" y="3505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5" name="Oval 404"/>
          <p:cNvSpPr/>
          <p:nvPr/>
        </p:nvSpPr>
        <p:spPr>
          <a:xfrm>
            <a:off x="2209800" y="1143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4" name="Oval 413"/>
          <p:cNvSpPr/>
          <p:nvPr/>
        </p:nvSpPr>
        <p:spPr>
          <a:xfrm>
            <a:off x="8001000" y="1219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45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Squares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59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(3, 2) Rows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3004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(8, 6) </a:t>
            </a:r>
            <a:r>
              <a:rPr lang="en-NZ" dirty="0" err="1" smtClean="0"/>
              <a:t>Squares.Columns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488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(48, 24) </a:t>
            </a:r>
            <a:r>
              <a:rPr lang="en-NZ" dirty="0" err="1" smtClean="0"/>
              <a:t>Rows.Squares.Columns.Half</a:t>
            </a:r>
            <a:r>
              <a:rPr lang="en-NZ" dirty="0" smtClean="0"/>
              <a:t>-plots</a:t>
            </a:r>
            <a:endParaRPr lang="en-NZ" dirty="0"/>
          </a:p>
        </p:txBody>
      </p:sp>
      <p:cxnSp>
        <p:nvCxnSpPr>
          <p:cNvPr id="10" name="Straight Connector 9"/>
          <p:cNvCxnSpPr>
            <a:stCxn id="414" idx="4"/>
            <a:endCxn id="391" idx="0"/>
          </p:cNvCxnSpPr>
          <p:nvPr/>
        </p:nvCxnSpPr>
        <p:spPr>
          <a:xfrm rot="16200000" flipH="1">
            <a:off x="3118128" y="2031206"/>
            <a:ext cx="1688544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5" idx="4"/>
            <a:endCxn id="414" idx="0"/>
          </p:cNvCxnSpPr>
          <p:nvPr/>
        </p:nvCxnSpPr>
        <p:spPr>
          <a:xfrm rot="5400000">
            <a:off x="3368933" y="364867"/>
            <a:ext cx="1263134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98" idx="7"/>
            <a:endCxn id="414" idx="3"/>
          </p:cNvCxnSpPr>
          <p:nvPr/>
        </p:nvCxnSpPr>
        <p:spPr>
          <a:xfrm rot="5400000" flipH="1" flipV="1">
            <a:off x="1724210" y="1780288"/>
            <a:ext cx="1733180" cy="1568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05" idx="5"/>
            <a:endCxn id="380" idx="1"/>
          </p:cNvCxnSpPr>
          <p:nvPr/>
        </p:nvCxnSpPr>
        <p:spPr>
          <a:xfrm rot="16200000" flipH="1">
            <a:off x="1447449" y="1752249"/>
            <a:ext cx="3582102" cy="3473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91" idx="4"/>
            <a:endCxn id="380" idx="0"/>
          </p:cNvCxnSpPr>
          <p:nvPr/>
        </p:nvCxnSpPr>
        <p:spPr>
          <a:xfrm rot="16200000" flipH="1">
            <a:off x="3914239" y="4142839"/>
            <a:ext cx="1696522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9025" y="11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(1, 1) U</a:t>
            </a:r>
            <a:endParaRPr lang="en-NZ" dirty="0"/>
          </a:p>
        </p:txBody>
      </p:sp>
      <p:cxnSp>
        <p:nvCxnSpPr>
          <p:cNvPr id="30" name="Straight Connector 29"/>
          <p:cNvCxnSpPr>
            <a:stCxn id="405" idx="0"/>
            <a:endCxn id="315" idx="3"/>
          </p:cNvCxnSpPr>
          <p:nvPr/>
        </p:nvCxnSpPr>
        <p:spPr>
          <a:xfrm rot="5400000" flipH="1" flipV="1">
            <a:off x="2340233" y="-609951"/>
            <a:ext cx="1285452" cy="3070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33004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(6, 2) </a:t>
            </a:r>
            <a:r>
              <a:rPr lang="en-NZ" dirty="0" err="1" smtClean="0"/>
              <a:t>Rows^Squares</a:t>
            </a:r>
            <a:endParaRPr lang="en-NZ" dirty="0"/>
          </a:p>
        </p:txBody>
      </p:sp>
      <p:cxnSp>
        <p:nvCxnSpPr>
          <p:cNvPr id="42" name="Straight Connector 41"/>
          <p:cNvCxnSpPr>
            <a:stCxn id="405" idx="4"/>
            <a:endCxn id="398" idx="1"/>
          </p:cNvCxnSpPr>
          <p:nvPr/>
        </p:nvCxnSpPr>
        <p:spPr>
          <a:xfrm rot="16200000" flipH="1">
            <a:off x="717828" y="2450306"/>
            <a:ext cx="1710862" cy="25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800" y="51435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(24, 12) Rows^(</a:t>
            </a:r>
            <a:r>
              <a:rPr lang="en-NZ" dirty="0" err="1" smtClean="0"/>
              <a:t>Squares.Columns</a:t>
            </a:r>
            <a:r>
              <a:rPr lang="en-NZ" dirty="0" smtClean="0"/>
              <a:t>)</a:t>
            </a:r>
            <a:endParaRPr lang="en-NZ" dirty="0"/>
          </a:p>
        </p:txBody>
      </p:sp>
      <p:cxnSp>
        <p:nvCxnSpPr>
          <p:cNvPr id="71" name="Straight Connector 70"/>
          <p:cNvCxnSpPr>
            <a:stCxn id="315" idx="4"/>
            <a:endCxn id="355" idx="0"/>
          </p:cNvCxnSpPr>
          <p:nvPr/>
        </p:nvCxnSpPr>
        <p:spPr>
          <a:xfrm rot="16200000" flipH="1">
            <a:off x="4969133" y="-92333"/>
            <a:ext cx="1263134" cy="205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0" idx="4"/>
            <a:endCxn id="319" idx="0"/>
          </p:cNvCxnSpPr>
          <p:nvPr/>
        </p:nvCxnSpPr>
        <p:spPr>
          <a:xfrm rot="5400000">
            <a:off x="4381500" y="6057900"/>
            <a:ext cx="1295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15" idx="5"/>
            <a:endCxn id="318" idx="0"/>
          </p:cNvCxnSpPr>
          <p:nvPr/>
        </p:nvCxnSpPr>
        <p:spPr>
          <a:xfrm rot="16200000" flipH="1">
            <a:off x="6204115" y="-1295751"/>
            <a:ext cx="1285452" cy="4441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1459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(4, 3) Trellising</a:t>
            </a:r>
            <a:endParaRPr lang="en-NZ" dirty="0"/>
          </a:p>
        </p:txBody>
      </p:sp>
      <p:cxnSp>
        <p:nvCxnSpPr>
          <p:cNvPr id="98" name="Straight Connector 97"/>
          <p:cNvCxnSpPr>
            <a:stCxn id="380" idx="7"/>
            <a:endCxn id="355" idx="3"/>
          </p:cNvCxnSpPr>
          <p:nvPr/>
        </p:nvCxnSpPr>
        <p:spPr>
          <a:xfrm rot="5400000" flipH="1" flipV="1">
            <a:off x="4038249" y="2742849"/>
            <a:ext cx="3582102" cy="149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15200" y="1459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Methods</a:t>
            </a:r>
            <a:endParaRPr lang="en-NZ" dirty="0"/>
          </a:p>
        </p:txBody>
      </p:sp>
      <p:cxnSp>
        <p:nvCxnSpPr>
          <p:cNvPr id="112" name="Straight Connector 111"/>
          <p:cNvCxnSpPr>
            <a:stCxn id="355" idx="5"/>
            <a:endCxn id="364" idx="1"/>
          </p:cNvCxnSpPr>
          <p:nvPr/>
        </p:nvCxnSpPr>
        <p:spPr>
          <a:xfrm rot="16200000" flipH="1">
            <a:off x="6372410" y="2008888"/>
            <a:ext cx="1733180" cy="1111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18" idx="4"/>
            <a:endCxn id="364" idx="7"/>
          </p:cNvCxnSpPr>
          <p:nvPr/>
        </p:nvCxnSpPr>
        <p:spPr>
          <a:xfrm rot="5400000">
            <a:off x="7629710" y="1993106"/>
            <a:ext cx="1710862" cy="1165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57800" y="330041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(8, 3) </a:t>
            </a:r>
            <a:r>
              <a:rPr lang="en-NZ" dirty="0" err="1" smtClean="0"/>
              <a:t>Trellising^Methods</a:t>
            </a:r>
            <a:endParaRPr lang="en-NZ" dirty="0"/>
          </a:p>
        </p:txBody>
      </p:sp>
      <p:cxnSp>
        <p:nvCxnSpPr>
          <p:cNvPr id="127" name="Straight Connector 126"/>
          <p:cNvCxnSpPr>
            <a:stCxn id="364" idx="4"/>
            <a:endCxn id="319" idx="7"/>
          </p:cNvCxnSpPr>
          <p:nvPr/>
        </p:nvCxnSpPr>
        <p:spPr>
          <a:xfrm rot="5400000">
            <a:off x="4882521" y="3761839"/>
            <a:ext cx="3166640" cy="2765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98" idx="4"/>
            <a:endCxn id="380" idx="2"/>
          </p:cNvCxnSpPr>
          <p:nvPr/>
        </p:nvCxnSpPr>
        <p:spPr>
          <a:xfrm rot="16200000" flipH="1">
            <a:off x="2466439" y="2847439"/>
            <a:ext cx="1772722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4495800" y="15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9" name="Oval 318"/>
          <p:cNvSpPr/>
          <p:nvPr/>
        </p:nvSpPr>
        <p:spPr>
          <a:xfrm>
            <a:off x="4953000" y="6705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4" name="Oval 363"/>
          <p:cNvSpPr/>
          <p:nvPr/>
        </p:nvSpPr>
        <p:spPr>
          <a:xfrm>
            <a:off x="7772400" y="340887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0" name="Oval 379"/>
          <p:cNvSpPr/>
          <p:nvPr/>
        </p:nvSpPr>
        <p:spPr>
          <a:xfrm>
            <a:off x="49530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1" name="Oval 390"/>
          <p:cNvSpPr/>
          <p:nvPr/>
        </p:nvSpPr>
        <p:spPr>
          <a:xfrm>
            <a:off x="4419600" y="34088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8" name="Oval 397"/>
          <p:cNvSpPr/>
          <p:nvPr/>
        </p:nvSpPr>
        <p:spPr>
          <a:xfrm>
            <a:off x="1676400" y="34088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8" name="Oval 317"/>
          <p:cNvSpPr/>
          <p:nvPr/>
        </p:nvSpPr>
        <p:spPr>
          <a:xfrm>
            <a:off x="8991600" y="156793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5" name="Oval 354"/>
          <p:cNvSpPr/>
          <p:nvPr/>
        </p:nvSpPr>
        <p:spPr>
          <a:xfrm>
            <a:off x="6553200" y="156793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5" name="Oval 404"/>
          <p:cNvSpPr/>
          <p:nvPr/>
        </p:nvSpPr>
        <p:spPr>
          <a:xfrm>
            <a:off x="1371600" y="156793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4" name="Oval 413"/>
          <p:cNvSpPr/>
          <p:nvPr/>
        </p:nvSpPr>
        <p:spPr>
          <a:xfrm>
            <a:off x="3352800" y="156793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0" y="622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Occasions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400" y="68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(6, 5) Judges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207000" y="237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(6, 4) </a:t>
            </a:r>
            <a:r>
              <a:rPr lang="en-NZ" dirty="0" err="1" smtClean="0"/>
              <a:t>Occasions.Intervals</a:t>
            </a:r>
            <a:endParaRPr lang="en-NZ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52900" y="4583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(24, 18) </a:t>
            </a:r>
            <a:r>
              <a:rPr lang="en-NZ" dirty="0" err="1" smtClean="0"/>
              <a:t>Occasions.Intervals.Sittings</a:t>
            </a:r>
            <a:endParaRPr lang="en-NZ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159000" y="259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(12, 5) </a:t>
            </a:r>
            <a:r>
              <a:rPr lang="en-NZ" dirty="0" err="1" smtClean="0"/>
              <a:t>Occasions^Judges</a:t>
            </a:r>
            <a:endParaRPr lang="en-NZ" dirty="0"/>
          </a:p>
        </p:txBody>
      </p:sp>
      <p:sp>
        <p:nvSpPr>
          <p:cNvPr id="57" name="TextBox 56"/>
          <p:cNvSpPr txBox="1"/>
          <p:nvPr/>
        </p:nvSpPr>
        <p:spPr>
          <a:xfrm>
            <a:off x="3987800" y="35179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(36, 20) (</a:t>
            </a:r>
            <a:r>
              <a:rPr lang="en-NZ" dirty="0" err="1" smtClean="0"/>
              <a:t>Occasions.Intervals</a:t>
            </a:r>
            <a:r>
              <a:rPr lang="en-NZ" dirty="0" smtClean="0"/>
              <a:t>)^Judges</a:t>
            </a:r>
            <a:endParaRPr lang="en-NZ" dirty="0"/>
          </a:p>
        </p:txBody>
      </p:sp>
      <p:sp>
        <p:nvSpPr>
          <p:cNvPr id="58" name="TextBox 57"/>
          <p:cNvSpPr txBox="1"/>
          <p:nvPr/>
        </p:nvSpPr>
        <p:spPr>
          <a:xfrm>
            <a:off x="-431800" y="5472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(144, 90) (</a:t>
            </a:r>
            <a:r>
              <a:rPr lang="en-NZ" dirty="0" err="1" smtClean="0"/>
              <a:t>Occasions.Intervals.Sittings</a:t>
            </a:r>
            <a:r>
              <a:rPr lang="en-NZ" dirty="0" smtClean="0"/>
              <a:t>)^Judges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143000" y="6412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(576, 432) </a:t>
            </a:r>
            <a:r>
              <a:rPr lang="en-NZ" dirty="0" err="1" smtClean="0"/>
              <a:t>Occasions.Intervals.Sittings.Judges.Positions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5168900" y="-12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(1, 1) U</a:t>
            </a:r>
            <a:endParaRPr lang="en-NZ" dirty="0"/>
          </a:p>
        </p:txBody>
      </p:sp>
      <p:sp>
        <p:nvSpPr>
          <p:cNvPr id="28" name="Oval 27"/>
          <p:cNvSpPr/>
          <p:nvPr/>
        </p:nvSpPr>
        <p:spPr>
          <a:xfrm>
            <a:off x="4902200" y="15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/>
          <p:cNvSpPr/>
          <p:nvPr/>
        </p:nvSpPr>
        <p:spPr>
          <a:xfrm>
            <a:off x="7645400" y="762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/>
          <p:cNvSpPr/>
          <p:nvPr/>
        </p:nvSpPr>
        <p:spPr>
          <a:xfrm>
            <a:off x="1397000" y="838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/>
          <p:cNvSpPr/>
          <p:nvPr/>
        </p:nvSpPr>
        <p:spPr>
          <a:xfrm>
            <a:off x="7645400" y="2514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7" name="Straight Connector 66"/>
          <p:cNvCxnSpPr>
            <a:stCxn id="42" idx="7"/>
            <a:endCxn id="28" idx="3"/>
          </p:cNvCxnSpPr>
          <p:nvPr/>
        </p:nvCxnSpPr>
        <p:spPr>
          <a:xfrm rot="5400000" flipH="1" flipV="1">
            <a:off x="2936782" y="-1127218"/>
            <a:ext cx="578036" cy="339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5"/>
            <a:endCxn id="41" idx="1"/>
          </p:cNvCxnSpPr>
          <p:nvPr/>
        </p:nvCxnSpPr>
        <p:spPr>
          <a:xfrm rot="16200000" flipH="1">
            <a:off x="6099082" y="-784318"/>
            <a:ext cx="501836" cy="2635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7" idx="7"/>
            <a:endCxn id="43" idx="3"/>
          </p:cNvCxnSpPr>
          <p:nvPr/>
        </p:nvCxnSpPr>
        <p:spPr>
          <a:xfrm rot="5400000" flipH="1" flipV="1">
            <a:off x="5375182" y="1311182"/>
            <a:ext cx="959036" cy="3626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8" idx="7"/>
            <a:endCxn id="74" idx="3"/>
          </p:cNvCxnSpPr>
          <p:nvPr/>
        </p:nvCxnSpPr>
        <p:spPr>
          <a:xfrm rot="5400000" flipH="1" flipV="1">
            <a:off x="5572032" y="3489232"/>
            <a:ext cx="654236" cy="3537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645400" y="4800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Oval 74"/>
          <p:cNvSpPr/>
          <p:nvPr/>
        </p:nvSpPr>
        <p:spPr>
          <a:xfrm>
            <a:off x="41402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/>
          <p:cNvSpPr/>
          <p:nvPr/>
        </p:nvSpPr>
        <p:spPr>
          <a:xfrm>
            <a:off x="3911600" y="3581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Oval 77"/>
          <p:cNvSpPr/>
          <p:nvPr/>
        </p:nvSpPr>
        <p:spPr>
          <a:xfrm>
            <a:off x="4000500" y="5562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Oval 79"/>
          <p:cNvSpPr/>
          <p:nvPr/>
        </p:nvSpPr>
        <p:spPr>
          <a:xfrm>
            <a:off x="4178300" y="655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9" name="Straight Connector 88"/>
          <p:cNvCxnSpPr>
            <a:stCxn id="43" idx="0"/>
            <a:endCxn id="41" idx="4"/>
          </p:cNvCxnSpPr>
          <p:nvPr/>
        </p:nvCxnSpPr>
        <p:spPr>
          <a:xfrm rot="5400000" flipH="1" flipV="1">
            <a:off x="6921500" y="1714500"/>
            <a:ext cx="1600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0"/>
            <a:endCxn id="43" idx="4"/>
          </p:cNvCxnSpPr>
          <p:nvPr/>
        </p:nvCxnSpPr>
        <p:spPr>
          <a:xfrm rot="5400000" flipH="1" flipV="1">
            <a:off x="6654800" y="3733800"/>
            <a:ext cx="2133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1"/>
            <a:endCxn id="42" idx="5"/>
          </p:cNvCxnSpPr>
          <p:nvPr/>
        </p:nvCxnSpPr>
        <p:spPr>
          <a:xfrm rot="16200000" flipV="1">
            <a:off x="1412782" y="1082582"/>
            <a:ext cx="2635436" cy="2406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5" idx="1"/>
            <a:endCxn id="42" idx="5"/>
          </p:cNvCxnSpPr>
          <p:nvPr/>
        </p:nvCxnSpPr>
        <p:spPr>
          <a:xfrm rot="16200000" flipV="1">
            <a:off x="1946182" y="549182"/>
            <a:ext cx="1797236" cy="2635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7"/>
            <a:endCxn id="41" idx="3"/>
          </p:cNvCxnSpPr>
          <p:nvPr/>
        </p:nvCxnSpPr>
        <p:spPr>
          <a:xfrm rot="5400000" flipH="1" flipV="1">
            <a:off x="5032282" y="130082"/>
            <a:ext cx="1873436" cy="339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77" idx="0"/>
            <a:endCxn id="75" idx="4"/>
          </p:cNvCxnSpPr>
          <p:nvPr/>
        </p:nvCxnSpPr>
        <p:spPr>
          <a:xfrm rot="5400000" flipH="1" flipV="1">
            <a:off x="3759200" y="3124200"/>
            <a:ext cx="6858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78" idx="1"/>
            <a:endCxn id="42" idx="4"/>
          </p:cNvCxnSpPr>
          <p:nvPr/>
        </p:nvCxnSpPr>
        <p:spPr>
          <a:xfrm rot="16200000" flipV="1">
            <a:off x="450850" y="2012950"/>
            <a:ext cx="4594318" cy="254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80" idx="0"/>
            <a:endCxn id="78" idx="4"/>
          </p:cNvCxnSpPr>
          <p:nvPr/>
        </p:nvCxnSpPr>
        <p:spPr>
          <a:xfrm rot="16200000" flipV="1">
            <a:off x="3746500" y="6045200"/>
            <a:ext cx="838200" cy="17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78" idx="0"/>
            <a:endCxn id="77" idx="4"/>
          </p:cNvCxnSpPr>
          <p:nvPr/>
        </p:nvCxnSpPr>
        <p:spPr>
          <a:xfrm rot="16200000" flipV="1">
            <a:off x="3117850" y="4603750"/>
            <a:ext cx="182880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99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Occasions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400" y="99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(6, 5) Judges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193800" y="22537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(6, 4) </a:t>
            </a:r>
            <a:r>
              <a:rPr lang="en-NZ" dirty="0" err="1" smtClean="0"/>
              <a:t>Occasions.Intervals</a:t>
            </a:r>
            <a:endParaRPr lang="en-NZ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0444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(24, 18) </a:t>
            </a:r>
            <a:r>
              <a:rPr lang="en-NZ" dirty="0" err="1" smtClean="0"/>
              <a:t>Occasions.Intervals.Sittings</a:t>
            </a:r>
            <a:endParaRPr lang="en-NZ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-1143000" y="22537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(12, 5) </a:t>
            </a:r>
            <a:r>
              <a:rPr lang="en-NZ" dirty="0" err="1" smtClean="0"/>
              <a:t>Occasions^Judges</a:t>
            </a:r>
            <a:endParaRPr lang="en-NZ" dirty="0"/>
          </a:p>
        </p:txBody>
      </p:sp>
      <p:sp>
        <p:nvSpPr>
          <p:cNvPr id="57" name="TextBox 56"/>
          <p:cNvSpPr txBox="1"/>
          <p:nvPr/>
        </p:nvSpPr>
        <p:spPr>
          <a:xfrm>
            <a:off x="-2667000" y="40502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(36, 20) (</a:t>
            </a:r>
            <a:r>
              <a:rPr lang="en-NZ" dirty="0" err="1" smtClean="0"/>
              <a:t>Occasions.Intervals</a:t>
            </a:r>
            <a:r>
              <a:rPr lang="en-NZ" dirty="0" smtClean="0"/>
              <a:t>)^Judges</a:t>
            </a:r>
            <a:endParaRPr lang="en-NZ" dirty="0"/>
          </a:p>
        </p:txBody>
      </p:sp>
      <p:sp>
        <p:nvSpPr>
          <p:cNvPr id="58" name="TextBox 57"/>
          <p:cNvSpPr txBox="1"/>
          <p:nvPr/>
        </p:nvSpPr>
        <p:spPr>
          <a:xfrm>
            <a:off x="-1143000" y="54414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(144, 90) (</a:t>
            </a:r>
            <a:r>
              <a:rPr lang="en-NZ" dirty="0" err="1" smtClean="0"/>
              <a:t>Occasions.Intervals.Sittings</a:t>
            </a:r>
            <a:r>
              <a:rPr lang="en-NZ" dirty="0" smtClean="0"/>
              <a:t>)^Judges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838200" y="64886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(576, 432) </a:t>
            </a:r>
            <a:r>
              <a:rPr lang="en-NZ" dirty="0" err="1" smtClean="0"/>
              <a:t>Occasions.Intervals.Sittings.Judges.Positions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5168900" y="-12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(1, 1) U</a:t>
            </a:r>
            <a:endParaRPr lang="en-NZ" dirty="0"/>
          </a:p>
        </p:txBody>
      </p:sp>
      <p:sp>
        <p:nvSpPr>
          <p:cNvPr id="28" name="Oval 27"/>
          <p:cNvSpPr/>
          <p:nvPr/>
        </p:nvSpPr>
        <p:spPr>
          <a:xfrm>
            <a:off x="4902200" y="15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/>
          <p:cNvSpPr/>
          <p:nvPr/>
        </p:nvSpPr>
        <p:spPr>
          <a:xfrm>
            <a:off x="2870200" y="109906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/>
          <p:cNvSpPr/>
          <p:nvPr/>
        </p:nvSpPr>
        <p:spPr>
          <a:xfrm>
            <a:off x="1397000" y="109906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/>
          <p:cNvSpPr/>
          <p:nvPr/>
        </p:nvSpPr>
        <p:spPr>
          <a:xfrm>
            <a:off x="2870200" y="236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7" name="Straight Connector 66"/>
          <p:cNvCxnSpPr>
            <a:stCxn id="42" idx="7"/>
            <a:endCxn id="28" idx="3"/>
          </p:cNvCxnSpPr>
          <p:nvPr/>
        </p:nvCxnSpPr>
        <p:spPr>
          <a:xfrm rot="5400000" flipH="1" flipV="1">
            <a:off x="2806349" y="-996785"/>
            <a:ext cx="838902" cy="339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5"/>
            <a:endCxn id="41" idx="1"/>
          </p:cNvCxnSpPr>
          <p:nvPr/>
        </p:nvCxnSpPr>
        <p:spPr>
          <a:xfrm rot="5400000">
            <a:off x="3542949" y="-367949"/>
            <a:ext cx="838902" cy="2139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7" idx="7"/>
            <a:endCxn id="43" idx="3"/>
          </p:cNvCxnSpPr>
          <p:nvPr/>
        </p:nvCxnSpPr>
        <p:spPr>
          <a:xfrm rot="5400000" flipH="1" flipV="1">
            <a:off x="1581315" y="2869849"/>
            <a:ext cx="1688770" cy="933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8" idx="7"/>
            <a:endCxn id="74" idx="3"/>
          </p:cNvCxnSpPr>
          <p:nvPr/>
        </p:nvCxnSpPr>
        <p:spPr>
          <a:xfrm rot="5400000" flipH="1" flipV="1">
            <a:off x="4276632" y="3425732"/>
            <a:ext cx="1289236" cy="3003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41529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Oval 74"/>
          <p:cNvSpPr/>
          <p:nvPr/>
        </p:nvSpPr>
        <p:spPr>
          <a:xfrm>
            <a:off x="838200" y="236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/>
          <p:cNvSpPr/>
          <p:nvPr/>
        </p:nvSpPr>
        <p:spPr>
          <a:xfrm>
            <a:off x="1828800" y="415873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Oval 77"/>
          <p:cNvSpPr/>
          <p:nvPr/>
        </p:nvSpPr>
        <p:spPr>
          <a:xfrm>
            <a:off x="3289300" y="55499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Oval 79"/>
          <p:cNvSpPr/>
          <p:nvPr/>
        </p:nvSpPr>
        <p:spPr>
          <a:xfrm>
            <a:off x="4483100" y="662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9" name="Straight Connector 88"/>
          <p:cNvCxnSpPr>
            <a:stCxn id="43" idx="0"/>
            <a:endCxn id="41" idx="4"/>
          </p:cNvCxnSpPr>
          <p:nvPr/>
        </p:nvCxnSpPr>
        <p:spPr>
          <a:xfrm rot="5400000" flipH="1" flipV="1">
            <a:off x="2391033" y="1806833"/>
            <a:ext cx="111073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0"/>
            <a:endCxn id="43" idx="4"/>
          </p:cNvCxnSpPr>
          <p:nvPr/>
        </p:nvCxnSpPr>
        <p:spPr>
          <a:xfrm rot="16200000" flipV="1">
            <a:off x="3892550" y="1568450"/>
            <a:ext cx="1638300" cy="353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1"/>
            <a:endCxn id="42" idx="5"/>
          </p:cNvCxnSpPr>
          <p:nvPr/>
        </p:nvCxnSpPr>
        <p:spPr>
          <a:xfrm rot="16200000" flipV="1">
            <a:off x="213148" y="2543082"/>
            <a:ext cx="2951904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5" idx="1"/>
            <a:endCxn id="42" idx="5"/>
          </p:cNvCxnSpPr>
          <p:nvPr/>
        </p:nvCxnSpPr>
        <p:spPr>
          <a:xfrm rot="5400000" flipH="1" flipV="1">
            <a:off x="616115" y="1473551"/>
            <a:ext cx="1155370" cy="666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7"/>
            <a:endCxn id="41" idx="3"/>
          </p:cNvCxnSpPr>
          <p:nvPr/>
        </p:nvCxnSpPr>
        <p:spPr>
          <a:xfrm rot="5400000" flipH="1" flipV="1">
            <a:off x="1352715" y="844715"/>
            <a:ext cx="1155370" cy="1924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77" idx="0"/>
            <a:endCxn id="75" idx="4"/>
          </p:cNvCxnSpPr>
          <p:nvPr/>
        </p:nvCxnSpPr>
        <p:spPr>
          <a:xfrm rot="16200000" flipV="1">
            <a:off x="587633" y="2841367"/>
            <a:ext cx="1644134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78" idx="1"/>
            <a:endCxn id="42" idx="4"/>
          </p:cNvCxnSpPr>
          <p:nvPr/>
        </p:nvCxnSpPr>
        <p:spPr>
          <a:xfrm rot="16200000" flipV="1">
            <a:off x="232033" y="2492633"/>
            <a:ext cx="4320752" cy="1838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80" idx="0"/>
            <a:endCxn id="78" idx="4"/>
          </p:cNvCxnSpPr>
          <p:nvPr/>
        </p:nvCxnSpPr>
        <p:spPr>
          <a:xfrm rot="16200000" flipV="1">
            <a:off x="3498850" y="5568950"/>
            <a:ext cx="927100" cy="119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78" idx="0"/>
            <a:endCxn id="77" idx="4"/>
          </p:cNvCxnSpPr>
          <p:nvPr/>
        </p:nvCxnSpPr>
        <p:spPr>
          <a:xfrm rot="16200000" flipV="1">
            <a:off x="2015867" y="4200267"/>
            <a:ext cx="1238766" cy="146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22537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(8, 6) </a:t>
            </a:r>
            <a:r>
              <a:rPr lang="en-NZ" dirty="0" err="1" smtClean="0"/>
              <a:t>Squares.Columns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3657600" y="54414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(48, 24) </a:t>
            </a:r>
            <a:r>
              <a:rPr lang="en-NZ" dirty="0" err="1" smtClean="0"/>
              <a:t>Rows.Squares.Columns.Half</a:t>
            </a:r>
            <a:r>
              <a:rPr lang="en-NZ" dirty="0" smtClean="0"/>
              <a:t>-plots</a:t>
            </a:r>
            <a:endParaRPr lang="en-NZ" dirty="0"/>
          </a:p>
        </p:txBody>
      </p:sp>
      <p:cxnSp>
        <p:nvCxnSpPr>
          <p:cNvPr id="37" name="Straight Connector 36"/>
          <p:cNvCxnSpPr>
            <a:stCxn id="117" idx="3"/>
            <a:endCxn id="72" idx="0"/>
          </p:cNvCxnSpPr>
          <p:nvPr/>
        </p:nvCxnSpPr>
        <p:spPr>
          <a:xfrm rot="16200000" flipH="1">
            <a:off x="5464433" y="1197233"/>
            <a:ext cx="1133052" cy="1196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6" idx="7"/>
            <a:endCxn id="117" idx="2"/>
          </p:cNvCxnSpPr>
          <p:nvPr/>
        </p:nvCxnSpPr>
        <p:spPr>
          <a:xfrm rot="5400000" flipH="1" flipV="1">
            <a:off x="4451515" y="1425833"/>
            <a:ext cx="1209252" cy="708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6" idx="5"/>
            <a:endCxn id="69" idx="1"/>
          </p:cNvCxnSpPr>
          <p:nvPr/>
        </p:nvCxnSpPr>
        <p:spPr>
          <a:xfrm rot="16200000" flipH="1">
            <a:off x="4927765" y="393865"/>
            <a:ext cx="2946070" cy="4616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2" idx="4"/>
            <a:endCxn id="69" idx="0"/>
          </p:cNvCxnSpPr>
          <p:nvPr/>
        </p:nvCxnSpPr>
        <p:spPr>
          <a:xfrm rot="16200000" flipH="1">
            <a:off x="6877050" y="2266950"/>
            <a:ext cx="163830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5600" y="22537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(6, 2) </a:t>
            </a:r>
            <a:r>
              <a:rPr lang="en-NZ" dirty="0" err="1" smtClean="0"/>
              <a:t>Rows^Squares</a:t>
            </a:r>
            <a:endParaRPr lang="en-NZ" dirty="0"/>
          </a:p>
        </p:txBody>
      </p:sp>
      <p:cxnSp>
        <p:nvCxnSpPr>
          <p:cNvPr id="48" name="Straight Connector 47"/>
          <p:cNvCxnSpPr>
            <a:stCxn id="116" idx="4"/>
            <a:endCxn id="76" idx="1"/>
          </p:cNvCxnSpPr>
          <p:nvPr/>
        </p:nvCxnSpPr>
        <p:spPr>
          <a:xfrm rot="16200000" flipH="1">
            <a:off x="3749933" y="1540133"/>
            <a:ext cx="1133052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81600" y="4038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(24, 12) Rows^(</a:t>
            </a:r>
            <a:r>
              <a:rPr lang="en-NZ" dirty="0" err="1" smtClean="0"/>
              <a:t>Squares.Columns</a:t>
            </a:r>
            <a:r>
              <a:rPr lang="en-NZ" dirty="0" smtClean="0"/>
              <a:t>)</a:t>
            </a:r>
            <a:endParaRPr lang="en-NZ" dirty="0"/>
          </a:p>
        </p:txBody>
      </p:sp>
      <p:cxnSp>
        <p:nvCxnSpPr>
          <p:cNvPr id="51" name="Straight Connector 50"/>
          <p:cNvCxnSpPr>
            <a:stCxn id="69" idx="4"/>
            <a:endCxn id="66" idx="0"/>
          </p:cNvCxnSpPr>
          <p:nvPr/>
        </p:nvCxnSpPr>
        <p:spPr>
          <a:xfrm rot="5400000">
            <a:off x="7645400" y="4432300"/>
            <a:ext cx="124460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9" idx="7"/>
            <a:endCxn id="115" idx="3"/>
          </p:cNvCxnSpPr>
          <p:nvPr/>
        </p:nvCxnSpPr>
        <p:spPr>
          <a:xfrm rot="16200000" flipV="1">
            <a:off x="6604165" y="1962501"/>
            <a:ext cx="2946070" cy="1479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5" idx="2"/>
            <a:endCxn id="68" idx="1"/>
          </p:cNvCxnSpPr>
          <p:nvPr/>
        </p:nvCxnSpPr>
        <p:spPr>
          <a:xfrm rot="10800000" flipH="1" flipV="1">
            <a:off x="7315200" y="1175266"/>
            <a:ext cx="1546318" cy="1209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4" idx="5"/>
            <a:endCxn id="68" idx="7"/>
          </p:cNvCxnSpPr>
          <p:nvPr/>
        </p:nvCxnSpPr>
        <p:spPr>
          <a:xfrm rot="5400000">
            <a:off x="8505897" y="1692533"/>
            <a:ext cx="115537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77000" y="22537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(8, 3) </a:t>
            </a:r>
            <a:r>
              <a:rPr lang="en-NZ" dirty="0" err="1" smtClean="0"/>
              <a:t>Trellising^Methods</a:t>
            </a:r>
            <a:endParaRPr lang="en-NZ" dirty="0"/>
          </a:p>
        </p:txBody>
      </p:sp>
      <p:cxnSp>
        <p:nvCxnSpPr>
          <p:cNvPr id="63" name="Straight Connector 62"/>
          <p:cNvCxnSpPr>
            <a:stCxn id="68" idx="4"/>
            <a:endCxn id="66" idx="7"/>
          </p:cNvCxnSpPr>
          <p:nvPr/>
        </p:nvCxnSpPr>
        <p:spPr>
          <a:xfrm rot="5400000">
            <a:off x="6842032" y="3498850"/>
            <a:ext cx="3057618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6" idx="4"/>
            <a:endCxn id="69" idx="2"/>
          </p:cNvCxnSpPr>
          <p:nvPr/>
        </p:nvCxnSpPr>
        <p:spPr>
          <a:xfrm rot="16200000" flipH="1">
            <a:off x="5810250" y="1352550"/>
            <a:ext cx="1714500" cy="403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96200" y="55499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Oval 67"/>
          <p:cNvSpPr/>
          <p:nvPr/>
        </p:nvSpPr>
        <p:spPr>
          <a:xfrm>
            <a:off x="8839200" y="23622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Oval 68"/>
          <p:cNvSpPr/>
          <p:nvPr/>
        </p:nvSpPr>
        <p:spPr>
          <a:xfrm>
            <a:off x="8686800" y="41529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Oval 71"/>
          <p:cNvSpPr/>
          <p:nvPr/>
        </p:nvSpPr>
        <p:spPr>
          <a:xfrm>
            <a:off x="6553200" y="236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Oval 75"/>
          <p:cNvSpPr/>
          <p:nvPr/>
        </p:nvSpPr>
        <p:spPr>
          <a:xfrm>
            <a:off x="4572000" y="236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4" name="TextBox 103"/>
          <p:cNvSpPr txBox="1"/>
          <p:nvPr/>
        </p:nvSpPr>
        <p:spPr>
          <a:xfrm>
            <a:off x="4038600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Squares</a:t>
            </a:r>
            <a:endParaRPr lang="en-NZ" dirty="0"/>
          </a:p>
        </p:txBody>
      </p:sp>
      <p:sp>
        <p:nvSpPr>
          <p:cNvPr id="105" name="TextBox 104"/>
          <p:cNvSpPr txBox="1"/>
          <p:nvPr/>
        </p:nvSpPr>
        <p:spPr>
          <a:xfrm>
            <a:off x="2667000" y="99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(3, 2) Rows</a:t>
            </a:r>
            <a:endParaRPr lang="en-NZ" dirty="0"/>
          </a:p>
        </p:txBody>
      </p:sp>
      <p:cxnSp>
        <p:nvCxnSpPr>
          <p:cNvPr id="106" name="Straight Connector 105"/>
          <p:cNvCxnSpPr>
            <a:stCxn id="28" idx="6"/>
            <a:endCxn id="117" idx="0"/>
          </p:cNvCxnSpPr>
          <p:nvPr/>
        </p:nvCxnSpPr>
        <p:spPr>
          <a:xfrm>
            <a:off x="5054600" y="228600"/>
            <a:ext cx="431800" cy="870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6" idx="0"/>
            <a:endCxn id="28" idx="3"/>
          </p:cNvCxnSpPr>
          <p:nvPr/>
        </p:nvCxnSpPr>
        <p:spPr>
          <a:xfrm rot="5400000" flipH="1" flipV="1">
            <a:off x="4073267" y="247815"/>
            <a:ext cx="816584" cy="885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8" idx="5"/>
            <a:endCxn id="115" idx="0"/>
          </p:cNvCxnSpPr>
          <p:nvPr/>
        </p:nvCxnSpPr>
        <p:spPr>
          <a:xfrm rot="16200000" flipH="1">
            <a:off x="5803549" y="-488785"/>
            <a:ext cx="816584" cy="235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8" idx="4"/>
            <a:endCxn id="114" idx="0"/>
          </p:cNvCxnSpPr>
          <p:nvPr/>
        </p:nvCxnSpPr>
        <p:spPr>
          <a:xfrm rot="16200000" flipH="1">
            <a:off x="6664067" y="-1380867"/>
            <a:ext cx="794266" cy="416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7150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(4, 3) Trellising</a:t>
            </a:r>
            <a:endParaRPr lang="en-NZ" dirty="0"/>
          </a:p>
        </p:txBody>
      </p:sp>
      <p:sp>
        <p:nvSpPr>
          <p:cNvPr id="112" name="TextBox 111"/>
          <p:cNvSpPr txBox="1"/>
          <p:nvPr/>
        </p:nvSpPr>
        <p:spPr>
          <a:xfrm>
            <a:off x="73914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(2, 1) Methods</a:t>
            </a:r>
            <a:endParaRPr lang="en-NZ" dirty="0"/>
          </a:p>
        </p:txBody>
      </p:sp>
      <p:sp>
        <p:nvSpPr>
          <p:cNvPr id="114" name="Oval 113"/>
          <p:cNvSpPr/>
          <p:nvPr/>
        </p:nvSpPr>
        <p:spPr>
          <a:xfrm>
            <a:off x="9067800" y="1099066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5" name="Oval 114"/>
          <p:cNvSpPr/>
          <p:nvPr/>
        </p:nvSpPr>
        <p:spPr>
          <a:xfrm>
            <a:off x="7315200" y="1099066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6" name="Oval 115"/>
          <p:cNvSpPr/>
          <p:nvPr/>
        </p:nvSpPr>
        <p:spPr>
          <a:xfrm>
            <a:off x="3962400" y="109906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Oval 116"/>
          <p:cNvSpPr/>
          <p:nvPr/>
        </p:nvSpPr>
        <p:spPr>
          <a:xfrm>
            <a:off x="5410200" y="109906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3" name="Straight Connector 132"/>
          <p:cNvCxnSpPr>
            <a:stCxn id="66" idx="3"/>
            <a:endCxn id="80" idx="2"/>
          </p:cNvCxnSpPr>
          <p:nvPr/>
        </p:nvCxnSpPr>
        <p:spPr>
          <a:xfrm rot="5400000">
            <a:off x="5588000" y="4575082"/>
            <a:ext cx="1025618" cy="323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285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 Chang</cp:lastModifiedBy>
  <cp:revision>975</cp:revision>
  <dcterms:created xsi:type="dcterms:W3CDTF">2006-08-16T00:00:00Z</dcterms:created>
  <dcterms:modified xsi:type="dcterms:W3CDTF">2009-04-24T05:05:50Z</dcterms:modified>
</cp:coreProperties>
</file>