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K" userId="d02bc84232f7131a" providerId="LiveId" clId="{2CB52F44-FFC5-4A07-8FD1-F13B25643573}"/>
    <pc:docChg chg="modSld">
      <pc:chgData name="CHAITANYA K" userId="d02bc84232f7131a" providerId="LiveId" clId="{2CB52F44-FFC5-4A07-8FD1-F13B25643573}" dt="2022-12-15T09:35:14.135" v="14" actId="1035"/>
      <pc:docMkLst>
        <pc:docMk/>
      </pc:docMkLst>
      <pc:sldChg chg="modSp mod">
        <pc:chgData name="CHAITANYA K" userId="d02bc84232f7131a" providerId="LiveId" clId="{2CB52F44-FFC5-4A07-8FD1-F13B25643573}" dt="2022-12-15T09:22:23.099" v="4" actId="20577"/>
        <pc:sldMkLst>
          <pc:docMk/>
          <pc:sldMk cId="2557078597" sldId="257"/>
        </pc:sldMkLst>
        <pc:spChg chg="mod">
          <ac:chgData name="CHAITANYA K" userId="d02bc84232f7131a" providerId="LiveId" clId="{2CB52F44-FFC5-4A07-8FD1-F13B25643573}" dt="2022-12-15T09:22:23.099" v="4" actId="20577"/>
          <ac:spMkLst>
            <pc:docMk/>
            <pc:sldMk cId="2557078597" sldId="257"/>
            <ac:spMk id="3" creationId="{B28F08E0-CB8C-7592-76E0-08E68C95F2EA}"/>
          </ac:spMkLst>
        </pc:spChg>
      </pc:sldChg>
      <pc:sldChg chg="modSp mod">
        <pc:chgData name="CHAITANYA K" userId="d02bc84232f7131a" providerId="LiveId" clId="{2CB52F44-FFC5-4A07-8FD1-F13B25643573}" dt="2022-12-15T09:33:26.549" v="12" actId="20577"/>
        <pc:sldMkLst>
          <pc:docMk/>
          <pc:sldMk cId="79571685" sldId="259"/>
        </pc:sldMkLst>
        <pc:spChg chg="mod">
          <ac:chgData name="CHAITANYA K" userId="d02bc84232f7131a" providerId="LiveId" clId="{2CB52F44-FFC5-4A07-8FD1-F13B25643573}" dt="2022-12-15T09:33:26.549" v="12" actId="20577"/>
          <ac:spMkLst>
            <pc:docMk/>
            <pc:sldMk cId="79571685" sldId="259"/>
            <ac:spMk id="8" creationId="{9ABBDE49-0C80-F642-04AB-0BEDBDDEA8AB}"/>
          </ac:spMkLst>
        </pc:spChg>
      </pc:sldChg>
      <pc:sldChg chg="modSp mod">
        <pc:chgData name="CHAITANYA K" userId="d02bc84232f7131a" providerId="LiveId" clId="{2CB52F44-FFC5-4A07-8FD1-F13B25643573}" dt="2022-12-15T09:35:14.135" v="14" actId="1035"/>
        <pc:sldMkLst>
          <pc:docMk/>
          <pc:sldMk cId="399645113" sldId="261"/>
        </pc:sldMkLst>
        <pc:spChg chg="mod">
          <ac:chgData name="CHAITANYA K" userId="d02bc84232f7131a" providerId="LiveId" clId="{2CB52F44-FFC5-4A07-8FD1-F13B25643573}" dt="2022-12-15T09:35:14.135" v="14" actId="1035"/>
          <ac:spMkLst>
            <pc:docMk/>
            <pc:sldMk cId="399645113" sldId="261"/>
            <ac:spMk id="10" creationId="{9393A5D6-5FDA-138E-38F0-FFC174C1D6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3388-6F7E-745C-2321-0094BA8E2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76BD31-E8A4-48E5-00F6-34D2C1ADB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CB409-7703-377A-796D-729206881E0E}"/>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5" name="Footer Placeholder 4">
            <a:extLst>
              <a:ext uri="{FF2B5EF4-FFF2-40B4-BE49-F238E27FC236}">
                <a16:creationId xmlns:a16="http://schemas.microsoft.com/office/drawing/2014/main" id="{074EF495-24B5-46AF-10A9-60E40CB1C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F343C-E0E7-5E2E-B808-8ADD5449DCEF}"/>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408635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9896-5165-3CAE-A8E0-1A19239EA1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4947C-D775-3B23-EAB8-E9384A7E5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CF143-036E-96F6-F9D4-E7AF44F4CAE8}"/>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5" name="Footer Placeholder 4">
            <a:extLst>
              <a:ext uri="{FF2B5EF4-FFF2-40B4-BE49-F238E27FC236}">
                <a16:creationId xmlns:a16="http://schemas.microsoft.com/office/drawing/2014/main" id="{EA7E5167-7BA6-A7D6-1A99-1E3074483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84A53-12A9-4FB5-F754-96184D7BB13E}"/>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49462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48E2F-1E03-424E-F398-BBBDF2753F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BC5D1-D92E-694D-87DA-FBECBDF35C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288FD-7F0F-1F44-9258-28DF3743AF4D}"/>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5" name="Footer Placeholder 4">
            <a:extLst>
              <a:ext uri="{FF2B5EF4-FFF2-40B4-BE49-F238E27FC236}">
                <a16:creationId xmlns:a16="http://schemas.microsoft.com/office/drawing/2014/main" id="{4A85CA55-2268-E58C-970E-1398FCD12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45B33-5D2E-B8DC-FC76-B91D6B3CBC2D}"/>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239132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3108-094A-7521-4EDE-EC55745C47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2B12DA-8CC5-B4C5-56D6-16EB61E84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720B3-3D9B-1FDB-72C2-A4879559A6C3}"/>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5" name="Footer Placeholder 4">
            <a:extLst>
              <a:ext uri="{FF2B5EF4-FFF2-40B4-BE49-F238E27FC236}">
                <a16:creationId xmlns:a16="http://schemas.microsoft.com/office/drawing/2014/main" id="{FD470C8F-EC3E-E440-DAE5-7289B0C98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4253C-CD3F-F75F-B820-2320951E8D6F}"/>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199924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9259-0613-58A5-0C13-368124216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9471D6-DA4A-D6B5-6446-221F103E0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80DBC-3DF5-9599-372F-AF24F5580223}"/>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5" name="Footer Placeholder 4">
            <a:extLst>
              <a:ext uri="{FF2B5EF4-FFF2-40B4-BE49-F238E27FC236}">
                <a16:creationId xmlns:a16="http://schemas.microsoft.com/office/drawing/2014/main" id="{D30C4A67-785F-EA6D-F90B-11E33C3F6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2A0BD-488A-9800-2A34-1C63F6234C69}"/>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268092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A300-37B2-015D-45FD-DDDE2E2E3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2DF335-FB19-3389-F936-81C0D5B93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036D07-F11D-940B-8C7C-C0A3D4163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B0B45-2271-014B-B807-9CCA6533EF6C}"/>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6" name="Footer Placeholder 5">
            <a:extLst>
              <a:ext uri="{FF2B5EF4-FFF2-40B4-BE49-F238E27FC236}">
                <a16:creationId xmlns:a16="http://schemas.microsoft.com/office/drawing/2014/main" id="{C969B4FB-19FB-8FDB-820B-2AF727AA11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9FF69F-84BD-B5A0-A9E8-0D544DB4E109}"/>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60465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4626-0ED6-3F49-4387-155EBCC202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DF472A-254B-58CD-FCD5-05A3CF58F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D30D85-A3FA-7EDD-D884-B4C761198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37AC93-4A34-0C37-1807-44C105E76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ED6C1-1B27-69AE-0E6F-95587BC11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465971-0F3D-0805-7E07-76289AF916AC}"/>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8" name="Footer Placeholder 7">
            <a:extLst>
              <a:ext uri="{FF2B5EF4-FFF2-40B4-BE49-F238E27FC236}">
                <a16:creationId xmlns:a16="http://schemas.microsoft.com/office/drawing/2014/main" id="{61BF2077-24C9-D44D-317F-A04D14957C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A10F06-105F-705D-94F1-C01405322619}"/>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267482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AA0B-A203-5471-F8AC-C722928404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5A1B1B-7458-4869-6D24-748902FFB9E9}"/>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4" name="Footer Placeholder 3">
            <a:extLst>
              <a:ext uri="{FF2B5EF4-FFF2-40B4-BE49-F238E27FC236}">
                <a16:creationId xmlns:a16="http://schemas.microsoft.com/office/drawing/2014/main" id="{18F49B44-9904-C1F8-4675-E88D08DE2F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0AEFE8-D9CB-A147-DE51-A2E41750FD1A}"/>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64024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A44BA-F9C4-FE87-6D50-93E0D2A5D0D6}"/>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3" name="Footer Placeholder 2">
            <a:extLst>
              <a:ext uri="{FF2B5EF4-FFF2-40B4-BE49-F238E27FC236}">
                <a16:creationId xmlns:a16="http://schemas.microsoft.com/office/drawing/2014/main" id="{27D23F1A-3CC7-7AF2-4292-D0D9E438AC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EC0C6C-2690-9321-7F3F-4A829656AF78}"/>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29096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30AE-7AD5-B112-14DF-9ED4B7CA2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A5A0D8-722D-465A-C2A8-EA683CDF4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DDF38F-3506-877D-CA80-6D41CCD27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63978-AA41-398C-CD2F-EBEC0E1E0CE1}"/>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6" name="Footer Placeholder 5">
            <a:extLst>
              <a:ext uri="{FF2B5EF4-FFF2-40B4-BE49-F238E27FC236}">
                <a16:creationId xmlns:a16="http://schemas.microsoft.com/office/drawing/2014/main" id="{91FFCCCE-5050-0E8A-9F33-29F7EA9DF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707579-412E-5331-43D5-7E5A3670AA98}"/>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290317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23AB-DAAF-CF58-56A7-D650C1FB2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2D3273-559B-6793-F033-4FE18C010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9236A8-2B63-F23A-BBA3-3DFA7DCCB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B1BA6-90BF-6397-DC75-AC29A6E05812}"/>
              </a:ext>
            </a:extLst>
          </p:cNvPr>
          <p:cNvSpPr>
            <a:spLocks noGrp="1"/>
          </p:cNvSpPr>
          <p:nvPr>
            <p:ph type="dt" sz="half" idx="10"/>
          </p:nvPr>
        </p:nvSpPr>
        <p:spPr/>
        <p:txBody>
          <a:bodyPr/>
          <a:lstStyle/>
          <a:p>
            <a:fld id="{151EF109-A034-4160-8F63-D85CA9C80669}" type="datetimeFigureOut">
              <a:rPr lang="en-IN" smtClean="0"/>
              <a:t>15-12-2022</a:t>
            </a:fld>
            <a:endParaRPr lang="en-IN"/>
          </a:p>
        </p:txBody>
      </p:sp>
      <p:sp>
        <p:nvSpPr>
          <p:cNvPr id="6" name="Footer Placeholder 5">
            <a:extLst>
              <a:ext uri="{FF2B5EF4-FFF2-40B4-BE49-F238E27FC236}">
                <a16:creationId xmlns:a16="http://schemas.microsoft.com/office/drawing/2014/main" id="{F06928D5-701B-7E8F-E2BF-D5AA22960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9939BF-E467-8E07-5B38-6B94652A42CC}"/>
              </a:ext>
            </a:extLst>
          </p:cNvPr>
          <p:cNvSpPr>
            <a:spLocks noGrp="1"/>
          </p:cNvSpPr>
          <p:nvPr>
            <p:ph type="sldNum" sz="quarter" idx="12"/>
          </p:nvPr>
        </p:nvSpPr>
        <p:spPr/>
        <p:txBody>
          <a:bodyPr/>
          <a:lstStyle/>
          <a:p>
            <a:fld id="{D5C8E49D-1ABF-4267-80F3-090593840858}" type="slidenum">
              <a:rPr lang="en-IN" smtClean="0"/>
              <a:t>‹#›</a:t>
            </a:fld>
            <a:endParaRPr lang="en-IN"/>
          </a:p>
        </p:txBody>
      </p:sp>
    </p:spTree>
    <p:extLst>
      <p:ext uri="{BB962C8B-B14F-4D97-AF65-F5344CB8AC3E}">
        <p14:creationId xmlns:p14="http://schemas.microsoft.com/office/powerpoint/2010/main" val="54496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AB7EF-74F1-E993-A600-3CFB566C6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8E966C-0B5E-23AB-4E15-D02E58F25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08023-99AA-EE73-CCDC-FA7E4DD2A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EF109-A034-4160-8F63-D85CA9C80669}" type="datetimeFigureOut">
              <a:rPr lang="en-IN" smtClean="0"/>
              <a:t>15-12-2022</a:t>
            </a:fld>
            <a:endParaRPr lang="en-IN"/>
          </a:p>
        </p:txBody>
      </p:sp>
      <p:sp>
        <p:nvSpPr>
          <p:cNvPr id="5" name="Footer Placeholder 4">
            <a:extLst>
              <a:ext uri="{FF2B5EF4-FFF2-40B4-BE49-F238E27FC236}">
                <a16:creationId xmlns:a16="http://schemas.microsoft.com/office/drawing/2014/main" id="{6B4B0B9C-1BBD-119C-F83C-61D645180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0F15CA-1550-CA12-045F-B94F6B930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8E49D-1ABF-4267-80F3-090593840858}" type="slidenum">
              <a:rPr lang="en-IN" smtClean="0"/>
              <a:t>‹#›</a:t>
            </a:fld>
            <a:endParaRPr lang="en-IN"/>
          </a:p>
        </p:txBody>
      </p:sp>
    </p:spTree>
    <p:extLst>
      <p:ext uri="{BB962C8B-B14F-4D97-AF65-F5344CB8AC3E}">
        <p14:creationId xmlns:p14="http://schemas.microsoft.com/office/powerpoint/2010/main" val="1428188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4787-1EF6-C42E-25E5-7B7A7943B0D2}"/>
              </a:ext>
            </a:extLst>
          </p:cNvPr>
          <p:cNvSpPr>
            <a:spLocks noGrp="1"/>
          </p:cNvSpPr>
          <p:nvPr>
            <p:ph type="ctrTitle"/>
          </p:nvPr>
        </p:nvSpPr>
        <p:spPr>
          <a:xfrm>
            <a:off x="1524000" y="1122363"/>
            <a:ext cx="9144000" cy="1238282"/>
          </a:xfrm>
        </p:spPr>
        <p:txBody>
          <a:bodyPr/>
          <a:lstStyle/>
          <a:p>
            <a:r>
              <a:rPr lang="en-IN" b="1" dirty="0">
                <a:solidFill>
                  <a:schemeClr val="accent6">
                    <a:lumMod val="50000"/>
                  </a:schemeClr>
                </a:solidFill>
              </a:rPr>
              <a:t>Music Player</a:t>
            </a:r>
          </a:p>
        </p:txBody>
      </p:sp>
      <p:sp>
        <p:nvSpPr>
          <p:cNvPr id="3" name="Subtitle 2">
            <a:extLst>
              <a:ext uri="{FF2B5EF4-FFF2-40B4-BE49-F238E27FC236}">
                <a16:creationId xmlns:a16="http://schemas.microsoft.com/office/drawing/2014/main" id="{22E9CFE1-7636-9AFB-D454-9C2B5C00ED1F}"/>
              </a:ext>
            </a:extLst>
          </p:cNvPr>
          <p:cNvSpPr>
            <a:spLocks noGrp="1"/>
          </p:cNvSpPr>
          <p:nvPr>
            <p:ph type="subTitle" idx="1"/>
          </p:nvPr>
        </p:nvSpPr>
        <p:spPr>
          <a:xfrm>
            <a:off x="1365380" y="2687215"/>
            <a:ext cx="9144000" cy="2911151"/>
          </a:xfrm>
        </p:spPr>
        <p:txBody>
          <a:bodyPr>
            <a:normAutofit fontScale="25000" lnSpcReduction="20000"/>
          </a:bodyPr>
          <a:lstStyle/>
          <a:p>
            <a:r>
              <a:rPr lang="en-IN" sz="9600" b="1" dirty="0"/>
              <a:t>Group members:</a:t>
            </a:r>
          </a:p>
          <a:p>
            <a:pPr>
              <a:lnSpc>
                <a:spcPct val="107000"/>
              </a:lnSpc>
              <a:spcAft>
                <a:spcPts val="800"/>
              </a:spcAft>
            </a:pPr>
            <a:r>
              <a:rPr lang="en-US" sz="9600" b="1" dirty="0">
                <a:effectLst/>
                <a:latin typeface="Book Antiqua" panose="02040602050305030304" pitchFamily="18" charset="0"/>
                <a:ea typeface="Calibri" panose="020F0502020204030204" pitchFamily="34" charset="0"/>
                <a:cs typeface="Arial" panose="020B0604020202020204" pitchFamily="34" charset="0"/>
              </a:rPr>
              <a:t>JOYCE PRINCE K---AP21110010358</a:t>
            </a:r>
            <a:endParaRPr lang="en-IN" sz="96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9600" b="1" dirty="0">
                <a:effectLst/>
                <a:latin typeface="Book Antiqua" panose="02040602050305030304" pitchFamily="18" charset="0"/>
                <a:ea typeface="Calibri" panose="020F0502020204030204" pitchFamily="34" charset="0"/>
                <a:cs typeface="Arial" panose="020B0604020202020204" pitchFamily="34" charset="0"/>
              </a:rPr>
              <a:t>Y ABHIRAM---AP21110010373</a:t>
            </a:r>
            <a:endParaRPr lang="en-IN" sz="96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9600" b="1" dirty="0">
                <a:effectLst/>
                <a:latin typeface="Book Antiqua" panose="02040602050305030304" pitchFamily="18" charset="0"/>
                <a:ea typeface="Calibri" panose="020F0502020204030204" pitchFamily="34" charset="0"/>
                <a:cs typeface="Arial" panose="020B0604020202020204" pitchFamily="34" charset="0"/>
              </a:rPr>
              <a:t>KODURI C S N V SATYANARAYANA---AP21110011199</a:t>
            </a:r>
            <a:endParaRPr lang="en-IN" sz="96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9600" b="1" dirty="0">
                <a:effectLst/>
                <a:latin typeface="Book Antiqua" panose="02040602050305030304" pitchFamily="18" charset="0"/>
                <a:ea typeface="Calibri" panose="020F0502020204030204" pitchFamily="34" charset="0"/>
                <a:cs typeface="Arial" panose="020B0604020202020204" pitchFamily="34" charset="0"/>
              </a:rPr>
              <a:t>T NIKHIL---AP21110011200</a:t>
            </a:r>
            <a:endParaRPr lang="en-IN" sz="9600" dirty="0">
              <a:effectLst/>
              <a:latin typeface="Book Antiqua" panose="02040602050305030304" pitchFamily="18"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301627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044-C4F7-CDD0-2B4E-73CAFD111A96}"/>
              </a:ext>
            </a:extLst>
          </p:cNvPr>
          <p:cNvSpPr>
            <a:spLocks noGrp="1"/>
          </p:cNvSpPr>
          <p:nvPr>
            <p:ph type="title"/>
          </p:nvPr>
        </p:nvSpPr>
        <p:spPr>
          <a:xfrm>
            <a:off x="642257" y="766341"/>
            <a:ext cx="10515600" cy="1325563"/>
          </a:xfrm>
        </p:spPr>
        <p:txBody>
          <a:bodyPr>
            <a:normAutofit fontScale="90000"/>
          </a:bodyPr>
          <a:lstStyle/>
          <a:p>
            <a:r>
              <a:rPr lang="en-IN" sz="5400" b="1" dirty="0"/>
              <a:t>Introduction:</a:t>
            </a:r>
            <a:br>
              <a:rPr lang="en-IN" b="1" dirty="0"/>
            </a:br>
            <a:endParaRPr lang="en-IN" b="1" dirty="0"/>
          </a:p>
        </p:txBody>
      </p:sp>
      <p:sp>
        <p:nvSpPr>
          <p:cNvPr id="3" name="Content Placeholder 2">
            <a:extLst>
              <a:ext uri="{FF2B5EF4-FFF2-40B4-BE49-F238E27FC236}">
                <a16:creationId xmlns:a16="http://schemas.microsoft.com/office/drawing/2014/main" id="{B28F08E0-CB8C-7592-76E0-08E68C95F2EA}"/>
              </a:ext>
            </a:extLst>
          </p:cNvPr>
          <p:cNvSpPr>
            <a:spLocks noGrp="1"/>
          </p:cNvSpPr>
          <p:nvPr>
            <p:ph idx="1"/>
          </p:nvPr>
        </p:nvSpPr>
        <p:spPr/>
        <p:txBody>
          <a:bodyPr>
            <a:normAutofit/>
          </a:bodyPr>
          <a:lstStyle/>
          <a:p>
            <a:r>
              <a:rPr lang="en-IN" sz="1930" dirty="0">
                <a:effectLst/>
                <a:latin typeface="Book Antiqua" panose="02040602050305030304" pitchFamily="18" charset="0"/>
                <a:ea typeface="Calibri" panose="020F0502020204030204" pitchFamily="34" charset="0"/>
                <a:cs typeface="Gautami" panose="020B0502040204020203" pitchFamily="34" charset="0"/>
              </a:rPr>
              <a:t> </a:t>
            </a:r>
            <a:r>
              <a:rPr lang="en-IN" sz="3200" dirty="0">
                <a:effectLst/>
                <a:latin typeface="Book Antiqua" panose="02040602050305030304" pitchFamily="18" charset="0"/>
                <a:ea typeface="Calibri" panose="020F0502020204030204" pitchFamily="34" charset="0"/>
                <a:cs typeface="Gautami" panose="020B0502040204020203" pitchFamily="34" charset="0"/>
              </a:rPr>
              <a:t>This project is about the music player. The continuous growing of people's music library requires more advanced ways of computing playlists. Several approaches have been made to enhance the user's listening experience, I can't say this is very Unique but yes this project will be a lot easier. </a:t>
            </a:r>
            <a:endParaRPr lang="en-IN" sz="3200" dirty="0"/>
          </a:p>
        </p:txBody>
      </p:sp>
    </p:spTree>
    <p:extLst>
      <p:ext uri="{BB962C8B-B14F-4D97-AF65-F5344CB8AC3E}">
        <p14:creationId xmlns:p14="http://schemas.microsoft.com/office/powerpoint/2010/main" val="255707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7DFC4-2C95-5D98-2D4C-A8ED05934046}"/>
              </a:ext>
            </a:extLst>
          </p:cNvPr>
          <p:cNvSpPr>
            <a:spLocks noGrp="1"/>
          </p:cNvSpPr>
          <p:nvPr>
            <p:ph idx="1"/>
          </p:nvPr>
        </p:nvSpPr>
        <p:spPr/>
        <p:txBody>
          <a:bodyPr/>
          <a:lstStyle/>
          <a:p>
            <a:r>
              <a:rPr lang="en-IN"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 </a:t>
            </a:r>
            <a:r>
              <a:rPr lang="en-IN" sz="3000" dirty="0">
                <a:solidFill>
                  <a:srgbClr val="000000"/>
                </a:solidFill>
                <a:effectLst/>
                <a:latin typeface="Book Antiqua" panose="02040602050305030304" pitchFamily="18" charset="0"/>
                <a:ea typeface="Calibri" panose="020F0502020204030204" pitchFamily="34" charset="0"/>
                <a:cs typeface="Cambria" panose="02040503050406030204" pitchFamily="18" charset="0"/>
              </a:rPr>
              <a:t>Our project title is “MUSIC PLAYER” in this project the user  can listen the music which downloaded in their </a:t>
            </a:r>
            <a:r>
              <a:rPr lang="en-IN" sz="3000" dirty="0" err="1">
                <a:solidFill>
                  <a:srgbClr val="000000"/>
                </a:solidFill>
                <a:effectLst/>
                <a:latin typeface="Book Antiqua" panose="02040602050305030304" pitchFamily="18" charset="0"/>
                <a:ea typeface="Calibri" panose="020F0502020204030204" pitchFamily="34" charset="0"/>
                <a:cs typeface="Cambria" panose="02040503050406030204" pitchFamily="18" charset="0"/>
              </a:rPr>
              <a:t>os</a:t>
            </a:r>
            <a:r>
              <a:rPr lang="en-IN" sz="3000" dirty="0">
                <a:solidFill>
                  <a:srgbClr val="000000"/>
                </a:solidFill>
                <a:effectLst/>
                <a:latin typeface="Book Antiqua" panose="02040602050305030304" pitchFamily="18" charset="0"/>
                <a:ea typeface="Calibri" panose="020F0502020204030204" pitchFamily="34" charset="0"/>
                <a:cs typeface="Cambria" panose="02040503050406030204" pitchFamily="18" charset="0"/>
              </a:rPr>
              <a:t> and can select the songs as pause, forward, backward and he can able to see label(song which is playing). This project is done by Graphical User Interface(GUI).</a:t>
            </a:r>
            <a:r>
              <a:rPr lang="en-IN" sz="30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 </a:t>
            </a:r>
            <a:endParaRPr lang="en-IN" sz="3000" dirty="0"/>
          </a:p>
        </p:txBody>
      </p:sp>
    </p:spTree>
    <p:extLst>
      <p:ext uri="{BB962C8B-B14F-4D97-AF65-F5344CB8AC3E}">
        <p14:creationId xmlns:p14="http://schemas.microsoft.com/office/powerpoint/2010/main" val="71681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BBDE49-0C80-F642-04AB-0BEDBDDEA8AB}"/>
              </a:ext>
            </a:extLst>
          </p:cNvPr>
          <p:cNvSpPr txBox="1"/>
          <p:nvPr/>
        </p:nvSpPr>
        <p:spPr>
          <a:xfrm>
            <a:off x="1119672" y="849085"/>
            <a:ext cx="9955763" cy="1888915"/>
          </a:xfrm>
          <a:prstGeom prst="rect">
            <a:avLst/>
          </a:prstGeom>
          <a:noFill/>
        </p:spPr>
        <p:txBody>
          <a:bodyPr wrap="square" rtlCol="0">
            <a:spAutoFit/>
          </a:bodyPr>
          <a:lstStyle/>
          <a:p>
            <a:pPr marL="800100" lvl="1" indent="-342900">
              <a:buFont typeface="Wingdings" panose="05000000000000000000" pitchFamily="2" charset="2"/>
              <a:buChar char="Ø"/>
            </a:pPr>
            <a:r>
              <a:rPr lang="en-US" sz="2800" dirty="0">
                <a:latin typeface="Book Antiqua" panose="02040602050305030304" pitchFamily="18" charset="0"/>
                <a:ea typeface="Calibri" panose="020F0502020204030204" pitchFamily="34" charset="0"/>
                <a:cs typeface="Gautami" panose="020B0502040204020203" pitchFamily="34" charset="0"/>
              </a:rPr>
              <a:t>d</a:t>
            </a:r>
            <a:r>
              <a:rPr lang="en-US" sz="2800" dirty="0">
                <a:effectLst/>
                <a:latin typeface="Book Antiqua" panose="02040602050305030304" pitchFamily="18" charset="0"/>
                <a:ea typeface="Calibri" panose="020F0502020204030204" pitchFamily="34" charset="0"/>
                <a:cs typeface="Gautami" panose="020B0502040204020203" pitchFamily="34" charset="0"/>
              </a:rPr>
              <a:t>ef select():</a:t>
            </a:r>
            <a:endParaRPr lang="en-IN" sz="28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2800" dirty="0">
                <a:effectLst/>
                <a:latin typeface="Book Antiqua" panose="02040602050305030304" pitchFamily="18" charset="0"/>
                <a:ea typeface="Calibri" panose="020F0502020204030204" pitchFamily="34" charset="0"/>
                <a:cs typeface="Gautami" panose="020B0502040204020203" pitchFamily="34" charset="0"/>
              </a:rPr>
              <a:t>  The song which you select from  list box will  play. After selection the user should  press play button to play and the song which you are  listening will be Displayed </a:t>
            </a:r>
            <a:endParaRPr lang="en-IN" sz="2800" dirty="0">
              <a:effectLst/>
              <a:latin typeface="Book Antiqua" panose="02040602050305030304" pitchFamily="18" charset="0"/>
              <a:ea typeface="Calibri" panose="020F0502020204030204" pitchFamily="34" charset="0"/>
              <a:cs typeface="Gautami" panose="020B0502040204020203" pitchFamily="34" charset="0"/>
            </a:endParaRPr>
          </a:p>
        </p:txBody>
      </p:sp>
      <p:sp>
        <p:nvSpPr>
          <p:cNvPr id="9" name="TextBox 8">
            <a:extLst>
              <a:ext uri="{FF2B5EF4-FFF2-40B4-BE49-F238E27FC236}">
                <a16:creationId xmlns:a16="http://schemas.microsoft.com/office/drawing/2014/main" id="{C241866E-7261-8C47-226B-2F766564CB78}"/>
              </a:ext>
            </a:extLst>
          </p:cNvPr>
          <p:cNvSpPr txBox="1"/>
          <p:nvPr/>
        </p:nvSpPr>
        <p:spPr>
          <a:xfrm>
            <a:off x="3685592" y="223935"/>
            <a:ext cx="4348065" cy="461665"/>
          </a:xfrm>
          <a:prstGeom prst="rect">
            <a:avLst/>
          </a:prstGeom>
          <a:noFill/>
        </p:spPr>
        <p:txBody>
          <a:bodyPr wrap="square" rtlCol="0">
            <a:spAutoFit/>
          </a:bodyPr>
          <a:lstStyle/>
          <a:p>
            <a:r>
              <a:rPr lang="en-IN" sz="2400" b="1" dirty="0"/>
              <a:t>                      Module-1</a:t>
            </a:r>
          </a:p>
        </p:txBody>
      </p:sp>
      <p:sp>
        <p:nvSpPr>
          <p:cNvPr id="10" name="TextBox 9">
            <a:extLst>
              <a:ext uri="{FF2B5EF4-FFF2-40B4-BE49-F238E27FC236}">
                <a16:creationId xmlns:a16="http://schemas.microsoft.com/office/drawing/2014/main" id="{9393A5D6-5FDA-138E-38F0-FFC174C1D63A}"/>
              </a:ext>
            </a:extLst>
          </p:cNvPr>
          <p:cNvSpPr txBox="1"/>
          <p:nvPr/>
        </p:nvSpPr>
        <p:spPr>
          <a:xfrm>
            <a:off x="5225144" y="2633226"/>
            <a:ext cx="3331028" cy="830997"/>
          </a:xfrm>
          <a:prstGeom prst="rect">
            <a:avLst/>
          </a:prstGeom>
          <a:noFill/>
        </p:spPr>
        <p:txBody>
          <a:bodyPr wrap="square" rtlCol="0">
            <a:spAutoFit/>
          </a:bodyPr>
          <a:lstStyle/>
          <a:p>
            <a:endParaRPr lang="en-IN" sz="2400" b="1" dirty="0"/>
          </a:p>
          <a:p>
            <a:r>
              <a:rPr lang="en-IN" sz="2400" b="1" dirty="0"/>
              <a:t>Module-2</a:t>
            </a:r>
          </a:p>
        </p:txBody>
      </p:sp>
      <p:sp>
        <p:nvSpPr>
          <p:cNvPr id="11" name="TextBox 10">
            <a:extLst>
              <a:ext uri="{FF2B5EF4-FFF2-40B4-BE49-F238E27FC236}">
                <a16:creationId xmlns:a16="http://schemas.microsoft.com/office/drawing/2014/main" id="{16242F21-1D96-3F73-710E-C479A86B9F57}"/>
              </a:ext>
            </a:extLst>
          </p:cNvPr>
          <p:cNvSpPr txBox="1"/>
          <p:nvPr/>
        </p:nvSpPr>
        <p:spPr>
          <a:xfrm>
            <a:off x="1175654" y="3985936"/>
            <a:ext cx="8724124" cy="2020938"/>
          </a:xfrm>
          <a:prstGeom prst="rect">
            <a:avLst/>
          </a:prstGeom>
          <a:noFill/>
        </p:spPr>
        <p:txBody>
          <a:bodyPr wrap="square" rtlCol="0">
            <a:spAutoFit/>
          </a:bodyPr>
          <a:lstStyle/>
          <a:p>
            <a:pPr marL="742950" lvl="1" indent="-285750">
              <a:lnSpc>
                <a:spcPct val="107000"/>
              </a:lnSpc>
              <a:spcAft>
                <a:spcPts val="800"/>
              </a:spcAft>
              <a:buFont typeface="Wingdings" panose="05000000000000000000" pitchFamily="2" charset="2"/>
              <a:buChar char="Ø"/>
            </a:pPr>
            <a:r>
              <a:rPr lang="en-US" sz="2800" dirty="0">
                <a:latin typeface="Book Antiqua" panose="02040602050305030304" pitchFamily="18" charset="0"/>
                <a:ea typeface="Calibri" panose="020F0502020204030204" pitchFamily="34" charset="0"/>
                <a:cs typeface="Gautami" panose="020B0502040204020203" pitchFamily="34" charset="0"/>
              </a:rPr>
              <a:t>d</a:t>
            </a:r>
            <a:r>
              <a:rPr lang="en-US" sz="2800" dirty="0">
                <a:effectLst/>
                <a:latin typeface="Book Antiqua" panose="02040602050305030304" pitchFamily="18" charset="0"/>
                <a:ea typeface="Calibri" panose="020F0502020204030204" pitchFamily="34" charset="0"/>
                <a:cs typeface="Gautami" panose="020B0502040204020203" pitchFamily="34" charset="0"/>
              </a:rPr>
              <a:t>ef pause():</a:t>
            </a:r>
            <a:endParaRPr lang="en-IN" sz="28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2800" dirty="0">
                <a:effectLst/>
                <a:latin typeface="Book Antiqua" panose="02040602050305030304" pitchFamily="18" charset="0"/>
                <a:ea typeface="Calibri" panose="020F0502020204030204" pitchFamily="34" charset="0"/>
                <a:cs typeface="Gautami" panose="020B0502040204020203" pitchFamily="34" charset="0"/>
              </a:rPr>
              <a:t> To pause the song the user want to press pause button . Here  The song which you are listening will be paused . </a:t>
            </a:r>
            <a:endParaRPr lang="en-IN" sz="2800" dirty="0"/>
          </a:p>
        </p:txBody>
      </p:sp>
    </p:spTree>
    <p:extLst>
      <p:ext uri="{BB962C8B-B14F-4D97-AF65-F5344CB8AC3E}">
        <p14:creationId xmlns:p14="http://schemas.microsoft.com/office/powerpoint/2010/main" val="7957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BBDE49-0C80-F642-04AB-0BEDBDDEA8AB}"/>
              </a:ext>
            </a:extLst>
          </p:cNvPr>
          <p:cNvSpPr txBox="1"/>
          <p:nvPr/>
        </p:nvSpPr>
        <p:spPr>
          <a:xfrm>
            <a:off x="1119672" y="831732"/>
            <a:ext cx="9955763" cy="1760738"/>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US" sz="2400" dirty="0">
                <a:effectLst/>
                <a:latin typeface="Book Antiqua" panose="02040602050305030304" pitchFamily="18" charset="0"/>
                <a:ea typeface="Calibri" panose="020F0502020204030204" pitchFamily="34" charset="0"/>
                <a:cs typeface="Gautami" panose="020B0502040204020203" pitchFamily="34" charset="0"/>
              </a:rPr>
              <a:t>def </a:t>
            </a:r>
            <a:r>
              <a:rPr lang="en-US" sz="2400" dirty="0" err="1">
                <a:effectLst/>
                <a:latin typeface="Book Antiqua" panose="02040602050305030304" pitchFamily="18" charset="0"/>
                <a:ea typeface="Calibri" panose="020F0502020204030204" pitchFamily="34" charset="0"/>
                <a:cs typeface="Gautami" panose="020B0502040204020203" pitchFamily="34" charset="0"/>
              </a:rPr>
              <a:t>unpause</a:t>
            </a:r>
            <a:r>
              <a:rPr lang="en-US" sz="2400" dirty="0">
                <a:effectLst/>
                <a:latin typeface="Book Antiqua" panose="02040602050305030304" pitchFamily="18" charset="0"/>
                <a:ea typeface="Calibri" panose="020F0502020204030204" pitchFamily="34" charset="0"/>
                <a:cs typeface="Gautami" panose="020B0502040204020203" pitchFamily="34" charset="0"/>
              </a:rPr>
              <a:t>(): </a:t>
            </a:r>
            <a:endParaRPr lang="en-IN" sz="24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2400" dirty="0">
                <a:effectLst/>
                <a:latin typeface="Book Antiqua" panose="02040602050305030304" pitchFamily="18" charset="0"/>
                <a:ea typeface="Calibri" panose="020F0502020204030204" pitchFamily="34" charset="0"/>
                <a:cs typeface="Gautami" panose="020B0502040204020203" pitchFamily="34" charset="0"/>
              </a:rPr>
              <a:t>    The song will continue the playing where the song was paused, previously. For that the user want to press </a:t>
            </a:r>
            <a:r>
              <a:rPr lang="en-US" sz="2400" dirty="0" err="1">
                <a:effectLst/>
                <a:latin typeface="Book Antiqua" panose="02040602050305030304" pitchFamily="18" charset="0"/>
                <a:ea typeface="Calibri" panose="020F0502020204030204" pitchFamily="34" charset="0"/>
                <a:cs typeface="Gautami" panose="020B0502040204020203" pitchFamily="34" charset="0"/>
              </a:rPr>
              <a:t>unpause</a:t>
            </a:r>
            <a:r>
              <a:rPr lang="en-US" sz="2400" dirty="0">
                <a:effectLst/>
                <a:latin typeface="Book Antiqua" panose="02040602050305030304" pitchFamily="18" charset="0"/>
                <a:ea typeface="Calibri" panose="020F0502020204030204" pitchFamily="34" charset="0"/>
                <a:cs typeface="Gautami" panose="020B0502040204020203" pitchFamily="34" charset="0"/>
              </a:rPr>
              <a:t> button. Here  The song which you are listening will be </a:t>
            </a:r>
            <a:r>
              <a:rPr lang="en-US" sz="2400" dirty="0" err="1">
                <a:effectLst/>
                <a:latin typeface="Book Antiqua" panose="02040602050305030304" pitchFamily="18" charset="0"/>
                <a:ea typeface="Calibri" panose="020F0502020204030204" pitchFamily="34" charset="0"/>
                <a:cs typeface="Gautami" panose="020B0502040204020203" pitchFamily="34" charset="0"/>
              </a:rPr>
              <a:t>unpaused</a:t>
            </a:r>
            <a:r>
              <a:rPr lang="en-US" sz="2400" dirty="0">
                <a:effectLst/>
                <a:latin typeface="Book Antiqua" panose="02040602050305030304" pitchFamily="18" charset="0"/>
                <a:ea typeface="Calibri" panose="020F0502020204030204" pitchFamily="34" charset="0"/>
                <a:cs typeface="Gautami" panose="020B0502040204020203" pitchFamily="34" charset="0"/>
              </a:rPr>
              <a:t> . </a:t>
            </a:r>
            <a:endParaRPr lang="en-IN" sz="2400" dirty="0">
              <a:effectLst/>
              <a:latin typeface="Book Antiqua" panose="02040602050305030304" pitchFamily="18" charset="0"/>
              <a:ea typeface="Calibri" panose="020F0502020204030204" pitchFamily="34" charset="0"/>
              <a:cs typeface="Gautami" panose="020B0502040204020203" pitchFamily="34" charset="0"/>
            </a:endParaRPr>
          </a:p>
        </p:txBody>
      </p:sp>
      <p:sp>
        <p:nvSpPr>
          <p:cNvPr id="9" name="TextBox 8">
            <a:extLst>
              <a:ext uri="{FF2B5EF4-FFF2-40B4-BE49-F238E27FC236}">
                <a16:creationId xmlns:a16="http://schemas.microsoft.com/office/drawing/2014/main" id="{C241866E-7261-8C47-226B-2F766564CB78}"/>
              </a:ext>
            </a:extLst>
          </p:cNvPr>
          <p:cNvSpPr txBox="1"/>
          <p:nvPr/>
        </p:nvSpPr>
        <p:spPr>
          <a:xfrm>
            <a:off x="3685592" y="177282"/>
            <a:ext cx="4348065" cy="461665"/>
          </a:xfrm>
          <a:prstGeom prst="rect">
            <a:avLst/>
          </a:prstGeom>
          <a:noFill/>
        </p:spPr>
        <p:txBody>
          <a:bodyPr wrap="square" rtlCol="0">
            <a:spAutoFit/>
          </a:bodyPr>
          <a:lstStyle/>
          <a:p>
            <a:r>
              <a:rPr lang="en-IN" sz="2400" b="1" dirty="0"/>
              <a:t>                      Module-3</a:t>
            </a:r>
          </a:p>
        </p:txBody>
      </p:sp>
      <p:sp>
        <p:nvSpPr>
          <p:cNvPr id="10" name="TextBox 9">
            <a:extLst>
              <a:ext uri="{FF2B5EF4-FFF2-40B4-BE49-F238E27FC236}">
                <a16:creationId xmlns:a16="http://schemas.microsoft.com/office/drawing/2014/main" id="{9393A5D6-5FDA-138E-38F0-FFC174C1D63A}"/>
              </a:ext>
            </a:extLst>
          </p:cNvPr>
          <p:cNvSpPr txBox="1"/>
          <p:nvPr/>
        </p:nvSpPr>
        <p:spPr>
          <a:xfrm>
            <a:off x="5225144" y="2551411"/>
            <a:ext cx="3331028" cy="830997"/>
          </a:xfrm>
          <a:prstGeom prst="rect">
            <a:avLst/>
          </a:prstGeom>
          <a:noFill/>
        </p:spPr>
        <p:txBody>
          <a:bodyPr wrap="square" rtlCol="0">
            <a:spAutoFit/>
          </a:bodyPr>
          <a:lstStyle/>
          <a:p>
            <a:endParaRPr lang="en-IN" sz="2400" b="1" dirty="0"/>
          </a:p>
          <a:p>
            <a:r>
              <a:rPr lang="en-IN" sz="2400" b="1" dirty="0"/>
              <a:t>Module-4</a:t>
            </a:r>
          </a:p>
        </p:txBody>
      </p:sp>
      <p:sp>
        <p:nvSpPr>
          <p:cNvPr id="2" name="TextBox 1">
            <a:extLst>
              <a:ext uri="{FF2B5EF4-FFF2-40B4-BE49-F238E27FC236}">
                <a16:creationId xmlns:a16="http://schemas.microsoft.com/office/drawing/2014/main" id="{B01AFC43-B1BE-16F2-324D-4CE4FFD9862B}"/>
              </a:ext>
            </a:extLst>
          </p:cNvPr>
          <p:cNvSpPr txBox="1"/>
          <p:nvPr/>
        </p:nvSpPr>
        <p:spPr>
          <a:xfrm>
            <a:off x="1259633" y="3697221"/>
            <a:ext cx="9815802" cy="2021644"/>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US" sz="2800" dirty="0">
                <a:effectLst/>
                <a:latin typeface="Book Antiqua" panose="02040602050305030304" pitchFamily="18" charset="0"/>
                <a:ea typeface="Calibri" panose="020F0502020204030204" pitchFamily="34" charset="0"/>
                <a:cs typeface="Gautami" panose="020B0502040204020203" pitchFamily="34" charset="0"/>
              </a:rPr>
              <a:t>def </a:t>
            </a:r>
            <a:r>
              <a:rPr lang="en-US" sz="2800" dirty="0" err="1">
                <a:effectLst/>
                <a:latin typeface="Book Antiqua" panose="02040602050305030304" pitchFamily="18" charset="0"/>
                <a:ea typeface="Calibri" panose="020F0502020204030204" pitchFamily="34" charset="0"/>
                <a:cs typeface="Gautami" panose="020B0502040204020203" pitchFamily="34" charset="0"/>
              </a:rPr>
              <a:t>play_prev</a:t>
            </a:r>
            <a:r>
              <a:rPr lang="en-US" sz="2800" dirty="0">
                <a:effectLst/>
                <a:latin typeface="Book Antiqua" panose="02040602050305030304" pitchFamily="18" charset="0"/>
                <a:ea typeface="Calibri" panose="020F0502020204030204" pitchFamily="34" charset="0"/>
                <a:cs typeface="Gautami" panose="020B0502040204020203" pitchFamily="34" charset="0"/>
              </a:rPr>
              <a:t>():</a:t>
            </a:r>
            <a:endParaRPr lang="en-IN" sz="2800" dirty="0">
              <a:effectLst/>
              <a:latin typeface="Book Antiqua" panose="02040602050305030304" pitchFamily="18" charset="0"/>
              <a:ea typeface="Calibri" panose="020F0502020204030204" pitchFamily="34" charset="0"/>
              <a:cs typeface="Gautami" panose="020B0502040204020203" pitchFamily="34" charset="0"/>
            </a:endParaRPr>
          </a:p>
          <a:p>
            <a:pPr>
              <a:lnSpc>
                <a:spcPct val="107000"/>
              </a:lnSpc>
              <a:spcAft>
                <a:spcPts val="800"/>
              </a:spcAft>
            </a:pPr>
            <a:r>
              <a:rPr lang="en-US" sz="2800" dirty="0">
                <a:effectLst/>
                <a:latin typeface="Book Antiqua" panose="02040602050305030304" pitchFamily="18" charset="0"/>
                <a:ea typeface="Calibri" panose="020F0502020204030204" pitchFamily="34" charset="0"/>
                <a:cs typeface="Gautami" panose="020B0502040204020203" pitchFamily="34" charset="0"/>
              </a:rPr>
              <a:t> For this function if user press </a:t>
            </a:r>
            <a:r>
              <a:rPr lang="en-US" sz="2800" dirty="0" err="1">
                <a:effectLst/>
                <a:latin typeface="Book Antiqua" panose="02040602050305030304" pitchFamily="18" charset="0"/>
                <a:ea typeface="Calibri" panose="020F0502020204030204" pitchFamily="34" charset="0"/>
                <a:cs typeface="Gautami" panose="020B0502040204020203" pitchFamily="34" charset="0"/>
              </a:rPr>
              <a:t>prev</a:t>
            </a:r>
            <a:r>
              <a:rPr lang="en-US" sz="2800" dirty="0">
                <a:effectLst/>
                <a:latin typeface="Book Antiqua" panose="02040602050305030304" pitchFamily="18" charset="0"/>
                <a:ea typeface="Calibri" panose="020F0502020204030204" pitchFamily="34" charset="0"/>
                <a:cs typeface="Gautami" panose="020B0502040204020203" pitchFamily="34" charset="0"/>
              </a:rPr>
              <a:t> button the song will shift to the previous song. </a:t>
            </a:r>
            <a:r>
              <a:rPr lang="en-US" sz="2800" dirty="0">
                <a:latin typeface="Book Antiqua" panose="02040602050305030304" pitchFamily="18" charset="0"/>
                <a:ea typeface="Calibri" panose="020F0502020204030204" pitchFamily="34" charset="0"/>
                <a:cs typeface="Gautami" panose="020B0502040204020203" pitchFamily="34" charset="0"/>
              </a:rPr>
              <a:t>Here the song will play the previous song to the song which you are listening.</a:t>
            </a:r>
            <a:endParaRPr lang="en-IN" sz="2800" dirty="0">
              <a:effectLst/>
              <a:latin typeface="Book Antiqua" panose="02040602050305030304" pitchFamily="18"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9964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BBDE49-0C80-F642-04AB-0BEDBDDEA8AB}"/>
              </a:ext>
            </a:extLst>
          </p:cNvPr>
          <p:cNvSpPr txBox="1"/>
          <p:nvPr/>
        </p:nvSpPr>
        <p:spPr>
          <a:xfrm>
            <a:off x="1007704" y="915708"/>
            <a:ext cx="9955763" cy="1632242"/>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US" sz="2000" dirty="0">
                <a:effectLst/>
                <a:latin typeface="Book Antiqua" panose="02040602050305030304" pitchFamily="18" charset="0"/>
                <a:ea typeface="Calibri" panose="020F0502020204030204" pitchFamily="34" charset="0"/>
                <a:cs typeface="Gautami" panose="020B0502040204020203" pitchFamily="34" charset="0"/>
              </a:rPr>
              <a:t>def </a:t>
            </a:r>
            <a:r>
              <a:rPr lang="en-US" sz="2000" dirty="0" err="1">
                <a:effectLst/>
                <a:latin typeface="Book Antiqua" panose="02040602050305030304" pitchFamily="18" charset="0"/>
                <a:ea typeface="Calibri" panose="020F0502020204030204" pitchFamily="34" charset="0"/>
                <a:cs typeface="Gautami" panose="020B0502040204020203" pitchFamily="34" charset="0"/>
              </a:rPr>
              <a:t>forward_next</a:t>
            </a:r>
            <a:r>
              <a:rPr lang="en-US" sz="2000" dirty="0">
                <a:effectLst/>
                <a:latin typeface="Book Antiqua" panose="02040602050305030304" pitchFamily="18" charset="0"/>
                <a:ea typeface="Calibri" panose="020F0502020204030204" pitchFamily="34" charset="0"/>
                <a:cs typeface="Gautami" panose="020B0502040204020203" pitchFamily="34" charset="0"/>
              </a:rPr>
              <a:t>():</a:t>
            </a:r>
            <a:endParaRPr lang="en-IN" sz="2000" dirty="0">
              <a:effectLst/>
              <a:latin typeface="Book Antiqua" panose="02040602050305030304" pitchFamily="18" charset="0"/>
              <a:ea typeface="Calibri" panose="020F0502020204030204" pitchFamily="34" charset="0"/>
              <a:cs typeface="Gautami" panose="020B0502040204020203" pitchFamily="34" charset="0"/>
            </a:endParaRPr>
          </a:p>
          <a:p>
            <a:r>
              <a:rPr lang="en-US" dirty="0">
                <a:effectLst/>
                <a:latin typeface="Book Antiqua" panose="02040602050305030304" pitchFamily="18" charset="0"/>
                <a:ea typeface="Calibri" panose="020F0502020204030204" pitchFamily="34" charset="0"/>
                <a:cs typeface="Gautami" panose="020B0502040204020203" pitchFamily="34" charset="0"/>
              </a:rPr>
              <a:t>    </a:t>
            </a:r>
            <a:r>
              <a:rPr lang="en-US" sz="2400" dirty="0">
                <a:effectLst/>
                <a:latin typeface="Book Antiqua" panose="02040602050305030304" pitchFamily="18" charset="0"/>
                <a:ea typeface="Calibri" panose="020F0502020204030204" pitchFamily="34" charset="0"/>
                <a:cs typeface="Gautami" panose="020B0502040204020203" pitchFamily="34" charset="0"/>
              </a:rPr>
              <a:t>If user press </a:t>
            </a:r>
            <a:r>
              <a:rPr lang="en-US" sz="2400" dirty="0" err="1">
                <a:effectLst/>
                <a:latin typeface="Book Antiqua" panose="02040602050305030304" pitchFamily="18" charset="0"/>
                <a:ea typeface="Calibri" panose="020F0502020204030204" pitchFamily="34" charset="0"/>
                <a:cs typeface="Gautami" panose="020B0502040204020203" pitchFamily="34" charset="0"/>
              </a:rPr>
              <a:t>forward_next</a:t>
            </a:r>
            <a:r>
              <a:rPr lang="en-US" sz="2400" dirty="0">
                <a:effectLst/>
                <a:latin typeface="Book Antiqua" panose="02040602050305030304" pitchFamily="18" charset="0"/>
                <a:ea typeface="Calibri" panose="020F0502020204030204" pitchFamily="34" charset="0"/>
                <a:cs typeface="Gautami" panose="020B0502040204020203" pitchFamily="34" charset="0"/>
              </a:rPr>
              <a:t> button the song will shift to the next song in the list. Here next song will be played for the song which you are listening  </a:t>
            </a:r>
            <a:endParaRPr lang="en-IN" sz="2400" dirty="0">
              <a:effectLst/>
              <a:latin typeface="Book Antiqua" panose="02040602050305030304" pitchFamily="18" charset="0"/>
              <a:ea typeface="Calibri" panose="020F0502020204030204" pitchFamily="34" charset="0"/>
              <a:cs typeface="Gautami" panose="020B0502040204020203" pitchFamily="34" charset="0"/>
            </a:endParaRPr>
          </a:p>
        </p:txBody>
      </p:sp>
      <p:sp>
        <p:nvSpPr>
          <p:cNvPr id="9" name="TextBox 8">
            <a:extLst>
              <a:ext uri="{FF2B5EF4-FFF2-40B4-BE49-F238E27FC236}">
                <a16:creationId xmlns:a16="http://schemas.microsoft.com/office/drawing/2014/main" id="{C241866E-7261-8C47-226B-2F766564CB78}"/>
              </a:ext>
            </a:extLst>
          </p:cNvPr>
          <p:cNvSpPr txBox="1"/>
          <p:nvPr/>
        </p:nvSpPr>
        <p:spPr>
          <a:xfrm>
            <a:off x="3685592" y="177282"/>
            <a:ext cx="4348065" cy="461665"/>
          </a:xfrm>
          <a:prstGeom prst="rect">
            <a:avLst/>
          </a:prstGeom>
          <a:noFill/>
        </p:spPr>
        <p:txBody>
          <a:bodyPr wrap="square" rtlCol="0">
            <a:spAutoFit/>
          </a:bodyPr>
          <a:lstStyle/>
          <a:p>
            <a:r>
              <a:rPr lang="en-IN" sz="2400" b="1" dirty="0"/>
              <a:t>                      Module-5</a:t>
            </a:r>
          </a:p>
        </p:txBody>
      </p:sp>
    </p:spTree>
    <p:extLst>
      <p:ext uri="{BB962C8B-B14F-4D97-AF65-F5344CB8AC3E}">
        <p14:creationId xmlns:p14="http://schemas.microsoft.com/office/powerpoint/2010/main" val="49974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738F8-5CFE-E857-AD4F-369900E16B01}"/>
              </a:ext>
            </a:extLst>
          </p:cNvPr>
          <p:cNvSpPr txBox="1"/>
          <p:nvPr/>
        </p:nvSpPr>
        <p:spPr>
          <a:xfrm>
            <a:off x="2258009" y="438539"/>
            <a:ext cx="7511142" cy="707886"/>
          </a:xfrm>
          <a:prstGeom prst="rect">
            <a:avLst/>
          </a:prstGeom>
          <a:noFill/>
        </p:spPr>
        <p:txBody>
          <a:bodyPr wrap="square" rtlCol="0">
            <a:spAutoFit/>
          </a:bodyPr>
          <a:lstStyle/>
          <a:p>
            <a:r>
              <a:rPr lang="en-IN" sz="4000" b="1" dirty="0"/>
              <a:t>                        conclusion</a:t>
            </a:r>
          </a:p>
        </p:txBody>
      </p:sp>
      <p:sp>
        <p:nvSpPr>
          <p:cNvPr id="3" name="TextBox 2">
            <a:extLst>
              <a:ext uri="{FF2B5EF4-FFF2-40B4-BE49-F238E27FC236}">
                <a16:creationId xmlns:a16="http://schemas.microsoft.com/office/drawing/2014/main" id="{CF285603-8290-032A-5296-0C170C234928}"/>
              </a:ext>
            </a:extLst>
          </p:cNvPr>
          <p:cNvSpPr txBox="1"/>
          <p:nvPr/>
        </p:nvSpPr>
        <p:spPr>
          <a:xfrm>
            <a:off x="1968760" y="1726163"/>
            <a:ext cx="8901403" cy="1938992"/>
          </a:xfrm>
          <a:prstGeom prst="rect">
            <a:avLst/>
          </a:prstGeom>
          <a:noFill/>
        </p:spPr>
        <p:txBody>
          <a:bodyPr wrap="square" rtlCol="0">
            <a:spAutoFit/>
          </a:bodyPr>
          <a:lstStyle/>
          <a:p>
            <a:r>
              <a:rPr lang="en-IN" sz="4000" dirty="0"/>
              <a:t>Here We have made this Project as a simple project and here we can listen the songs whatever we downloaded in our OS </a:t>
            </a:r>
          </a:p>
        </p:txBody>
      </p:sp>
    </p:spTree>
    <p:extLst>
      <p:ext uri="{BB962C8B-B14F-4D97-AF65-F5344CB8AC3E}">
        <p14:creationId xmlns:p14="http://schemas.microsoft.com/office/powerpoint/2010/main" val="178176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AD577-FBFD-ECEC-33B5-8B6B0F75FB81}"/>
              </a:ext>
            </a:extLst>
          </p:cNvPr>
          <p:cNvSpPr txBox="1"/>
          <p:nvPr/>
        </p:nvSpPr>
        <p:spPr>
          <a:xfrm>
            <a:off x="2174033" y="2481943"/>
            <a:ext cx="7623110" cy="1569660"/>
          </a:xfrm>
          <a:prstGeom prst="rect">
            <a:avLst/>
          </a:prstGeom>
          <a:noFill/>
        </p:spPr>
        <p:txBody>
          <a:bodyPr wrap="square" rtlCol="0">
            <a:spAutoFit/>
          </a:bodyPr>
          <a:lstStyle/>
          <a:p>
            <a:pPr algn="ctr"/>
            <a:r>
              <a:rPr lang="en-IN" sz="9600" dirty="0"/>
              <a:t>Thankyou</a:t>
            </a:r>
          </a:p>
        </p:txBody>
      </p:sp>
    </p:spTree>
    <p:extLst>
      <p:ext uri="{BB962C8B-B14F-4D97-AF65-F5344CB8AC3E}">
        <p14:creationId xmlns:p14="http://schemas.microsoft.com/office/powerpoint/2010/main" val="359160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352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Calibri Light</vt:lpstr>
      <vt:lpstr>Cambria</vt:lpstr>
      <vt:lpstr>Wingdings</vt:lpstr>
      <vt:lpstr>Office Theme</vt:lpstr>
      <vt:lpstr>Music Player</vt:lpstr>
      <vt:lpstr>Introduction: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dc:creator>CHAITANYA K</dc:creator>
  <cp:lastModifiedBy>CHAITANYA K</cp:lastModifiedBy>
  <cp:revision>1</cp:revision>
  <dcterms:created xsi:type="dcterms:W3CDTF">2022-12-13T08:54:20Z</dcterms:created>
  <dcterms:modified xsi:type="dcterms:W3CDTF">2022-12-15T09:35:24Z</dcterms:modified>
</cp:coreProperties>
</file>