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428" r:id="rId2"/>
    <p:sldId id="619" r:id="rId3"/>
    <p:sldId id="620" r:id="rId4"/>
    <p:sldId id="618" r:id="rId5"/>
    <p:sldId id="6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78B994-A058-40D5-ADC7-E2F660D0C7A2}">
          <p14:sldIdLst>
            <p14:sldId id="428"/>
            <p14:sldId id="619"/>
            <p14:sldId id="620"/>
            <p14:sldId id="618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13A-8E1E-41DD-948F-686AAEFC4C1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EC06-D553-4595-823A-3F3D606A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6063-BF6A-498A-B83F-606BD12E53AB}" type="datetime1">
              <a:rPr lang="en-US" smtClean="0"/>
              <a:t>10/31/2023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F83E-19B1-4DD5-B3DA-7056E0CA798B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E980-BEF4-494C-8D2C-55B3C613B19D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B80-E144-4F15-B48B-43B32CDA9FE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83F2-C14C-4C1E-95CD-95E5BCB8B4B7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6969-6422-4174-831E-AB36645B0444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0134-21FA-4EBE-9820-42D44BA7C346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F5B1-C07A-4AAB-AA07-A8C6DB6A6AAE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7B82-9A83-4CE1-8A1E-8C246D6979D7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545A-8E15-42F2-9401-55909CBBAE34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8A80-1AEE-4993-AF13-5603FD7CB29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 Science: 1st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70EEF6-5997-4698-A13D-A53CF01D7C51}" type="datetime1">
              <a:rPr lang="en-US" smtClean="0"/>
              <a:t>10/31/2023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Advanced Data Science: 1st Presentation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A7CF3C-25E9-4E10-B1ED-2924A4A13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i.khelef@eastc.ac.t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929" y="5437672"/>
            <a:ext cx="5257800" cy="119172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1800" dirty="0"/>
              <a:t>Facilitator: Mr.  Ali </a:t>
            </a:r>
            <a:r>
              <a:rPr lang="en-GB" sz="1800" dirty="0" err="1"/>
              <a:t>Khelef</a:t>
            </a:r>
            <a:endParaRPr lang="en-GB" sz="1800" dirty="0"/>
          </a:p>
          <a:p>
            <a:pPr>
              <a:defRPr/>
            </a:pPr>
            <a:r>
              <a:rPr lang="en-GB" sz="1800" dirty="0"/>
              <a:t>Assistant Lecturer – EASTC</a:t>
            </a:r>
          </a:p>
          <a:p>
            <a:pPr>
              <a:defRPr/>
            </a:pPr>
            <a:r>
              <a:rPr lang="en-GB" sz="1800" dirty="0"/>
              <a:t>Email: </a:t>
            </a:r>
            <a:r>
              <a:rPr lang="en-GB" sz="1800" dirty="0">
                <a:hlinkClick r:id="rId2"/>
              </a:rPr>
              <a:t>ali.khelef@eastc.ac.tz</a:t>
            </a:r>
            <a:endParaRPr lang="en-GB" sz="1800" dirty="0"/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0486" y="381000"/>
            <a:ext cx="8218714" cy="7897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Data Structure and Algorithms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AEA05-6F9B-D960-6C21-E39015EED48E}"/>
              </a:ext>
            </a:extLst>
          </p:cNvPr>
          <p:cNvSpPr txBox="1"/>
          <p:nvPr/>
        </p:nvSpPr>
        <p:spPr>
          <a:xfrm>
            <a:off x="1066800" y="2133600"/>
            <a:ext cx="7620000" cy="285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Describe the concepts of Data structure in data operations</a:t>
            </a:r>
            <a:endParaRPr lang="en-TZ" dirty="0"/>
          </a:p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Describe the Data Structure techniques in programming language</a:t>
            </a:r>
            <a:endParaRPr lang="en-TZ" dirty="0"/>
          </a:p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Use Data structure techniques in solving computer problems</a:t>
            </a:r>
            <a:endParaRPr lang="en-TZ" dirty="0"/>
          </a:p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Use various computer algorithms to design a program</a:t>
            </a:r>
            <a:endParaRPr lang="en-TZ" dirty="0"/>
          </a:p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Describe the stages in algorithm design</a:t>
            </a:r>
            <a:endParaRPr lang="en-TZ" dirty="0"/>
          </a:p>
          <a:p>
            <a:pPr marL="514350" indent="-285750" algn="l"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/>
              <a:t>Use pseudo codes to design algorithms</a:t>
            </a:r>
            <a:endParaRPr lang="en-TZ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28DD2-6D1E-D482-2764-40F746390A94}"/>
              </a:ext>
            </a:extLst>
          </p:cNvPr>
          <p:cNvSpPr txBox="1"/>
          <p:nvPr/>
        </p:nvSpPr>
        <p:spPr>
          <a:xfrm>
            <a:off x="1828800" y="139879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Learning Outlines</a:t>
            </a:r>
            <a:endParaRPr lang="en-TZ" sz="4000" dirty="0"/>
          </a:p>
        </p:txBody>
      </p:sp>
    </p:spTree>
    <p:extLst>
      <p:ext uri="{BB962C8B-B14F-4D97-AF65-F5344CB8AC3E}">
        <p14:creationId xmlns:p14="http://schemas.microsoft.com/office/powerpoint/2010/main" val="161978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9581" y="838201"/>
            <a:ext cx="4267200" cy="6005945"/>
          </a:xfrm>
        </p:spPr>
        <p:txBody>
          <a:bodyPr rtlCol="0">
            <a:normAutofit/>
          </a:bodyPr>
          <a:lstStyle/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Data Structures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Data structures are containers that hold and organize data in various ways. 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They act as storage units that can be used to manage, manipulate, and retrieve information efficiently.</a:t>
            </a:r>
          </a:p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Types of Data Structures</a:t>
            </a:r>
          </a:p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Data structures can be classified as:</a:t>
            </a:r>
          </a:p>
          <a:p>
            <a:pPr marL="370332" lvl="1" indent="-34290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Linear Data structures</a:t>
            </a:r>
          </a:p>
          <a:p>
            <a:pPr marL="370332" lvl="1" indent="-34290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Non-linear Data structures</a:t>
            </a:r>
          </a:p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endParaRPr lang="en-US" sz="1800" dirty="0">
              <a:solidFill>
                <a:schemeClr val="tx2">
                  <a:shade val="30000"/>
                  <a:satMod val="1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255"/>
            <a:ext cx="7837714" cy="519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Data Structure</a:t>
            </a:r>
            <a:endParaRPr lang="en-US" sz="44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8A7A30D-DEC8-0C7F-23AE-B108EB23D3E4}"/>
              </a:ext>
            </a:extLst>
          </p:cNvPr>
          <p:cNvSpPr txBox="1">
            <a:spLocks/>
          </p:cNvSpPr>
          <p:nvPr/>
        </p:nvSpPr>
        <p:spPr>
          <a:xfrm>
            <a:off x="4585855" y="692728"/>
            <a:ext cx="4414652" cy="6005945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2AA10B-32E7-73E4-CDDD-572FCCCA5653}"/>
              </a:ext>
            </a:extLst>
          </p:cNvPr>
          <p:cNvSpPr txBox="1">
            <a:spLocks/>
          </p:cNvSpPr>
          <p:nvPr/>
        </p:nvSpPr>
        <p:spPr>
          <a:xfrm>
            <a:off x="295893" y="838201"/>
            <a:ext cx="4267200" cy="6005945"/>
          </a:xfrm>
          <a:prstGeom prst="rect">
            <a:avLst/>
          </a:prstGeom>
        </p:spPr>
        <p:txBody>
          <a:bodyPr tIns="0" rtlCol="0">
            <a:normAutofit fontScale="925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Data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are the raw facts that represent some things. Data can be in the form of  quantities, characters, or symbols that can be stored and processed to generate useful information.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Structuring the data can facilitate the process of managing and processing the data </a:t>
            </a:r>
            <a:endParaRPr lang="en-TZ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Data Structure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A data structure is a systematic way to store and organize data in order to facilitate the access and modifications of data.</a:t>
            </a:r>
          </a:p>
          <a:p>
            <a:pPr marL="313182" lvl="1" indent="-2857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It refers to the method of presenting of logical relationships between individual data elements related to the solution of a given problem.</a:t>
            </a:r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1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255"/>
            <a:ext cx="7837714" cy="519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Types of Data Structure</a:t>
            </a:r>
            <a:endParaRPr lang="en-US" sz="44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8A7A30D-DEC8-0C7F-23AE-B108EB23D3E4}"/>
              </a:ext>
            </a:extLst>
          </p:cNvPr>
          <p:cNvSpPr txBox="1">
            <a:spLocks/>
          </p:cNvSpPr>
          <p:nvPr/>
        </p:nvSpPr>
        <p:spPr>
          <a:xfrm>
            <a:off x="4585855" y="692728"/>
            <a:ext cx="4414652" cy="6005945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2AA10B-32E7-73E4-CDDD-572FCCCA5653}"/>
              </a:ext>
            </a:extLst>
          </p:cNvPr>
          <p:cNvSpPr txBox="1">
            <a:spLocks/>
          </p:cNvSpPr>
          <p:nvPr/>
        </p:nvSpPr>
        <p:spPr>
          <a:xfrm>
            <a:off x="295892" y="838201"/>
            <a:ext cx="8467107" cy="5638799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2ECF96-9BFB-86A1-7918-55699888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0" y="1143000"/>
            <a:ext cx="8572998" cy="43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255"/>
            <a:ext cx="7837714" cy="519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Types of Data Structure</a:t>
            </a:r>
            <a:endParaRPr lang="en-US" sz="44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8A7A30D-DEC8-0C7F-23AE-B108EB23D3E4}"/>
              </a:ext>
            </a:extLst>
          </p:cNvPr>
          <p:cNvSpPr txBox="1">
            <a:spLocks/>
          </p:cNvSpPr>
          <p:nvPr/>
        </p:nvSpPr>
        <p:spPr>
          <a:xfrm>
            <a:off x="4585855" y="692728"/>
            <a:ext cx="4414652" cy="6005945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2AA10B-32E7-73E4-CDDD-572FCCCA5653}"/>
              </a:ext>
            </a:extLst>
          </p:cNvPr>
          <p:cNvSpPr txBox="1">
            <a:spLocks/>
          </p:cNvSpPr>
          <p:nvPr/>
        </p:nvSpPr>
        <p:spPr>
          <a:xfrm>
            <a:off x="295892" y="838201"/>
            <a:ext cx="3742707" cy="5853544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Linear Data Structure: </a:t>
            </a:r>
          </a:p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These are the data structures in which its data elements are arranged sequentially.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Linear Data Structures can be further classified into:</a:t>
            </a:r>
          </a:p>
          <a:p>
            <a:pPr marL="313182" lvl="1" indent="-285750" algn="just" fontAlgn="base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TZ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Static data structure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structure which </a:t>
            </a:r>
            <a:r>
              <a:rPr lang="en-TZ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has a fixed memory size.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Array )</a:t>
            </a:r>
          </a:p>
          <a:p>
            <a:pPr marL="313182" lvl="1" indent="-285750" algn="just" fontAlgn="base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TZ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Dynamic data structure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Data structure which </a:t>
            </a:r>
            <a:r>
              <a:rPr lang="en-TZ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has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fixed memory size. It can be randomly updated during the runtime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queue, stack,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link list)</a:t>
            </a:r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F7C5D1-35CA-8CF1-1C5B-B3CA8449BD36}"/>
              </a:ext>
            </a:extLst>
          </p:cNvPr>
          <p:cNvSpPr txBox="1">
            <a:spLocks/>
          </p:cNvSpPr>
          <p:nvPr/>
        </p:nvSpPr>
        <p:spPr>
          <a:xfrm>
            <a:off x="4343401" y="727364"/>
            <a:ext cx="4504707" cy="5472544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lvl="1" algn="just" fontAlgn="base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tabLst>
                <a:tab pos="457200" algn="l"/>
              </a:tabLst>
            </a:pP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Non-linear data structure: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" lvl="1" algn="just" fontAlgn="base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tabLst>
                <a:tab pos="457200" algn="l"/>
              </a:tabLst>
            </a:pPr>
            <a:r>
              <a:rPr lang="en-US" alt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These are the data structures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where data elements are not placed sequentially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trees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TZ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graphs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TZ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" lvl="1" algn="just" fontAlgn="base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tabLst>
                <a:tab pos="457200" algn="l"/>
              </a:tabLst>
            </a:pPr>
            <a:endParaRPr lang="en-TZ" sz="1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667B08-591E-422E-678D-211BACE0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81" y="2667000"/>
            <a:ext cx="4891585" cy="24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9581" y="838201"/>
            <a:ext cx="4267200" cy="6005945"/>
          </a:xfrm>
        </p:spPr>
        <p:txBody>
          <a:bodyPr rtlCol="0">
            <a:normAutofit/>
          </a:bodyPr>
          <a:lstStyle/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endParaRPr lang="en-US" sz="1800" dirty="0">
              <a:solidFill>
                <a:schemeClr val="tx2">
                  <a:shade val="30000"/>
                  <a:satMod val="1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255"/>
            <a:ext cx="7837714" cy="5195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Data Structure</a:t>
            </a:r>
            <a:endParaRPr lang="en-US" sz="44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8A7A30D-DEC8-0C7F-23AE-B108EB23D3E4}"/>
              </a:ext>
            </a:extLst>
          </p:cNvPr>
          <p:cNvSpPr txBox="1">
            <a:spLocks/>
          </p:cNvSpPr>
          <p:nvPr/>
        </p:nvSpPr>
        <p:spPr>
          <a:xfrm>
            <a:off x="4585855" y="692728"/>
            <a:ext cx="4414652" cy="6005945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57750" lvl="8" algn="just">
              <a:buFont typeface="Arial" pitchFamily="34" charset="0"/>
              <a:buNone/>
              <a:defRPr/>
            </a:pP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2AA10B-32E7-73E4-CDDD-572FCCCA5653}"/>
              </a:ext>
            </a:extLst>
          </p:cNvPr>
          <p:cNvSpPr txBox="1">
            <a:spLocks/>
          </p:cNvSpPr>
          <p:nvPr/>
        </p:nvSpPr>
        <p:spPr>
          <a:xfrm>
            <a:off x="295892" y="838201"/>
            <a:ext cx="8390907" cy="5029199"/>
          </a:xfrm>
          <a:prstGeom prst="rect">
            <a:avLst/>
          </a:prstGeom>
        </p:spPr>
        <p:txBody>
          <a:bodyPr tIns="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lvl="1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</a:pPr>
            <a:r>
              <a:rPr lang="en-US" altLang="en-TZ" sz="1800" dirty="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Questions (</a:t>
            </a:r>
            <a:r>
              <a:rPr lang="en-US" altLang="en-TZ" sz="1800">
                <a:solidFill>
                  <a:schemeClr val="tx2">
                    <a:shade val="30000"/>
                    <a:satMod val="150000"/>
                  </a:schemeClr>
                </a:solidFill>
                <a:latin typeface="+mj-lt"/>
                <a:cs typeface="Times New Roman" panose="02020603050405020304" pitchFamily="18" charset="0"/>
              </a:rPr>
              <a:t>10 minutes)</a:t>
            </a:r>
            <a:endParaRPr lang="en-US" altLang="en-TZ" sz="1800" dirty="0">
              <a:solidFill>
                <a:schemeClr val="tx2">
                  <a:shade val="30000"/>
                  <a:satMod val="15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70332" lvl="1" indent="-34290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Briefly explain why do we need data structures?</a:t>
            </a:r>
          </a:p>
          <a:p>
            <a:pPr marL="370332" lvl="1" indent="-34290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Explain the Applications of:</a:t>
            </a:r>
          </a:p>
          <a:p>
            <a:pPr marL="1041400" lvl="1" indent="-4000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romanLcPeriod"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arrays. </a:t>
            </a:r>
          </a:p>
          <a:p>
            <a:pPr marL="1041400" lvl="1" indent="-4000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romanLcPeriod"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Stacks </a:t>
            </a:r>
          </a:p>
          <a:p>
            <a:pPr marL="1041400" lvl="1" indent="-400050" algn="just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SzPct val="80000"/>
              <a:buFont typeface="+mj-lt"/>
              <a:buAutoNum type="romanLcPeriod"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06037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14713</TotalTime>
  <Words>362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Data Structure and Algorithms</vt:lpstr>
      <vt:lpstr>Data Structure</vt:lpstr>
      <vt:lpstr>Types of Data Structure</vt:lpstr>
      <vt:lpstr>Types of Data Structure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ASSIGNMENT1</dc:title>
  <dc:creator>ALI KHELEF</dc:creator>
  <cp:lastModifiedBy>User</cp:lastModifiedBy>
  <cp:revision>990</cp:revision>
  <dcterms:created xsi:type="dcterms:W3CDTF">2014-11-03T12:19:02Z</dcterms:created>
  <dcterms:modified xsi:type="dcterms:W3CDTF">2023-10-31T20:06:25Z</dcterms:modified>
</cp:coreProperties>
</file>