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2"/>
    <a:srgbClr val="082A4C"/>
    <a:srgbClr val="000000"/>
    <a:srgbClr val="032B5C"/>
    <a:srgbClr val="2D637F"/>
    <a:srgbClr val="E09E19"/>
    <a:srgbClr val="9DAD33"/>
    <a:srgbClr val="6C3302"/>
    <a:srgbClr val="584F29"/>
    <a:srgbClr val="ED4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 autoAdjust="0"/>
    <p:restoredTop sz="96281" autoAdjust="0"/>
  </p:normalViewPr>
  <p:slideViewPr>
    <p:cSldViewPr snapToGrid="0" snapToObjects="1">
      <p:cViewPr varScale="1">
        <p:scale>
          <a:sx n="127" d="100"/>
          <a:sy n="127" d="100"/>
        </p:scale>
        <p:origin x="432" y="176"/>
      </p:cViewPr>
      <p:guideLst>
        <p:guide orient="horz" pos="2160"/>
        <p:guide pos="3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1/17/22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to make any changes for a specific or personal presentation, go to View&gt;Slide Master to edit anything that cannot be edited directly (e.g. the Seal and School, any slide </a:t>
            </a:r>
            <a:r>
              <a:rPr lang="en-US" err="1"/>
              <a:t>layouts</a:t>
            </a:r>
            <a:r>
              <a:rPr lang="en-US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DBC5-2A13-CA47-B9EE-6017A92B6B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44686799-42C6-CC4A-A0B1-DBC5F714CE07}"/>
              </a:ext>
            </a:extLst>
          </p:cNvPr>
          <p:cNvSpPr/>
          <p:nvPr userDrawn="1"/>
        </p:nvSpPr>
        <p:spPr>
          <a:xfrm>
            <a:off x="0" y="5491929"/>
            <a:ext cx="12192000" cy="1366071"/>
          </a:xfrm>
          <a:custGeom>
            <a:avLst/>
            <a:gdLst>
              <a:gd name="connsiteX0" fmla="*/ 0 w 12181490"/>
              <a:gd name="connsiteY0" fmla="*/ 0 h 1566041"/>
              <a:gd name="connsiteX1" fmla="*/ 0 w 12181490"/>
              <a:gd name="connsiteY1" fmla="*/ 1566041 h 1566041"/>
              <a:gd name="connsiteX2" fmla="*/ 12181490 w 12181490"/>
              <a:gd name="connsiteY2" fmla="*/ 1566041 h 1566041"/>
              <a:gd name="connsiteX3" fmla="*/ 12181490 w 12181490"/>
              <a:gd name="connsiteY3" fmla="*/ 987972 h 1566041"/>
              <a:gd name="connsiteX4" fmla="*/ 0 w 12181490"/>
              <a:gd name="connsiteY4" fmla="*/ 0 h 156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1490" h="1566041">
                <a:moveTo>
                  <a:pt x="0" y="0"/>
                </a:moveTo>
                <a:lnTo>
                  <a:pt x="0" y="1566041"/>
                </a:lnTo>
                <a:lnTo>
                  <a:pt x="12181490" y="1566041"/>
                </a:lnTo>
                <a:lnTo>
                  <a:pt x="12181490" y="987972"/>
                </a:lnTo>
                <a:lnTo>
                  <a:pt x="0" y="0"/>
                </a:lnTo>
                <a:close/>
              </a:path>
            </a:pathLst>
          </a:custGeom>
          <a:solidFill>
            <a:srgbClr val="00326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856" y="615999"/>
            <a:ext cx="11294288" cy="255532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56" y="3611585"/>
            <a:ext cx="11294288" cy="526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6491" y="530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142249-1A59-B34F-B18A-42F394047A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966" y="6133393"/>
            <a:ext cx="1553188" cy="466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6D95A-618E-8E4A-A24E-671607B8E0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5399" y="5836532"/>
            <a:ext cx="917678" cy="9176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705DAE-28E8-0B4A-AC67-41BF76EA51A3}"/>
              </a:ext>
            </a:extLst>
          </p:cNvPr>
          <p:cNvCxnSpPr>
            <a:cxnSpLocks/>
          </p:cNvCxnSpPr>
          <p:nvPr userDrawn="1"/>
        </p:nvCxnSpPr>
        <p:spPr>
          <a:xfrm>
            <a:off x="3365593" y="3429000"/>
            <a:ext cx="546081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3A3726-4894-2E4B-8B8B-667D8FDA8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856" y="5063614"/>
            <a:ext cx="11294288" cy="450239"/>
          </a:xfrm>
        </p:spPr>
        <p:txBody>
          <a:bodyPr anchor="ctr">
            <a:normAutofit/>
          </a:bodyPr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EE2D65BB-FD57-BD49-8BE7-2F9B5A4285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856" y="4264152"/>
            <a:ext cx="11294288" cy="668337"/>
          </a:xfrm>
        </p:spPr>
        <p:txBody>
          <a:bodyPr anchor="ctr">
            <a:noAutofit/>
          </a:bodyPr>
          <a:lstStyle>
            <a:lvl1pPr marL="122237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9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DACBF0-D0CD-1247-9785-768E50AECE4F}"/>
              </a:ext>
            </a:extLst>
          </p:cNvPr>
          <p:cNvSpPr/>
          <p:nvPr userDrawn="1"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00326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10" y="87464"/>
            <a:ext cx="11547835" cy="4708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11" y="805070"/>
            <a:ext cx="11547836" cy="5293899"/>
          </a:xfrm>
          <a:prstGeom prst="rect">
            <a:avLst/>
          </a:prstGeom>
        </p:spPr>
        <p:txBody>
          <a:bodyPr/>
          <a:lstStyle>
            <a:lvl1pPr marL="238125" indent="-238125">
              <a:spcBef>
                <a:spcPts val="1200"/>
              </a:spcBef>
              <a:spcAft>
                <a:spcPts val="0"/>
              </a:spcAft>
              <a:tabLst/>
              <a:defRPr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74675" indent="-277813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62013" indent="-238125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238125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87488" indent="-238125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A0B5C-7DC3-8946-BFC9-40198B71597C}"/>
              </a:ext>
            </a:extLst>
          </p:cNvPr>
          <p:cNvSpPr txBox="1"/>
          <p:nvPr userDrawn="1"/>
        </p:nvSpPr>
        <p:spPr>
          <a:xfrm>
            <a:off x="11297077" y="6349516"/>
            <a:ext cx="5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E1EEC1-040B-4AFD-8CDD-E1A0682B64B1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A4A5E7C-4C70-4F4F-B3E5-8501094B03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49516"/>
            <a:ext cx="11231217" cy="508484"/>
          </a:xfrm>
        </p:spPr>
        <p:txBody>
          <a:bodyPr bIns="91440" anchor="b"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baseline="30000" dirty="0"/>
              <a:t>#</a:t>
            </a:r>
            <a:r>
              <a:rPr lang="en-US" dirty="0"/>
              <a:t>Citations (Font Size 14)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08644F-69A6-4142-86F7-9769FEA88489}"/>
              </a:ext>
            </a:extLst>
          </p:cNvPr>
          <p:cNvSpPr/>
          <p:nvPr userDrawn="1"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00326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AC87643-40A3-A245-B468-95692D83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0" y="87464"/>
            <a:ext cx="11547835" cy="4708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0B88D-D957-7B42-8420-A5F39786F546}"/>
              </a:ext>
            </a:extLst>
          </p:cNvPr>
          <p:cNvSpPr txBox="1"/>
          <p:nvPr userDrawn="1"/>
        </p:nvSpPr>
        <p:spPr>
          <a:xfrm>
            <a:off x="11297077" y="6349516"/>
            <a:ext cx="5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E1EEC1-040B-4AFD-8CDD-E1A0682B64B1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F0EC1D-543B-164F-9095-3E6569436C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49516"/>
            <a:ext cx="11231217" cy="508484"/>
          </a:xfrm>
        </p:spPr>
        <p:txBody>
          <a:bodyPr bIns="91440" anchor="b"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baseline="30000" dirty="0"/>
              <a:t>#</a:t>
            </a:r>
            <a:r>
              <a:rPr lang="en-US" dirty="0"/>
              <a:t>Citations (Font Size 14)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6EEA3-D66D-484A-87B3-6B253A62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808872"/>
            <a:ext cx="5652906" cy="5290097"/>
          </a:xfrm>
          <a:prstGeom prst="rect">
            <a:avLst/>
          </a:prstGeom>
        </p:spPr>
        <p:txBody>
          <a:bodyPr/>
          <a:lstStyle>
            <a:lvl1pPr marL="238125" indent="-238125">
              <a:spcBef>
                <a:spcPts val="1200"/>
              </a:spcBef>
              <a:tabLst/>
              <a:defRPr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74675" indent="-277813">
              <a:spcBef>
                <a:spcPts val="600"/>
              </a:spcBef>
              <a:buFont typeface="Wingdings" pitchFamily="2" charset="2"/>
              <a:buChar char="§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62013" indent="-238125">
              <a:spcBef>
                <a:spcPts val="600"/>
              </a:spcBef>
              <a:buFont typeface="Courier New" panose="02070309020205020404" pitchFamily="49" charset="0"/>
              <a:buChar char="o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238125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87488" indent="-238125">
              <a:spcBef>
                <a:spcPts val="600"/>
              </a:spcBef>
              <a:buFont typeface="Wingdings" pitchFamily="2" charset="2"/>
              <a:buChar char="§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5014FA2-646E-BE4E-93B4-6EE6E52BFA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18585" y="808871"/>
            <a:ext cx="5652906" cy="5290097"/>
          </a:xfrm>
          <a:prstGeom prst="rect">
            <a:avLst/>
          </a:prstGeom>
        </p:spPr>
        <p:txBody>
          <a:bodyPr/>
          <a:lstStyle>
            <a:lvl1pPr marL="238125" indent="-238125">
              <a:spcBef>
                <a:spcPts val="1200"/>
              </a:spcBef>
              <a:tabLst/>
              <a:defRPr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74675" indent="-277813">
              <a:spcBef>
                <a:spcPts val="600"/>
              </a:spcBef>
              <a:buFont typeface="Wingdings" pitchFamily="2" charset="2"/>
              <a:buChar char="§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62013" indent="-238125">
              <a:spcBef>
                <a:spcPts val="600"/>
              </a:spcBef>
              <a:buFont typeface="Courier New" panose="02070309020205020404" pitchFamily="49" charset="0"/>
              <a:buChar char="o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238125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87488" indent="-238125">
              <a:spcBef>
                <a:spcPts val="600"/>
              </a:spcBef>
              <a:buFont typeface="Wingdings" pitchFamily="2" charset="2"/>
              <a:buChar char="§"/>
              <a:tabLst/>
              <a:defRPr sz="200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1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11297077" y="6349516"/>
            <a:ext cx="5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E1EEC1-040B-4AFD-8CDD-E1A0682B64B1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37E82D-E7E3-5248-B984-8D9FA37AF952}"/>
              </a:ext>
            </a:extLst>
          </p:cNvPr>
          <p:cNvSpPr/>
          <p:nvPr userDrawn="1"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00326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CD60C-5E92-9A4D-A73C-53D73889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0" y="87464"/>
            <a:ext cx="11547835" cy="4708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B8FBA61-EE1F-AB41-9D1F-69AE58F907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49516"/>
            <a:ext cx="11231217" cy="508484"/>
          </a:xfrm>
        </p:spPr>
        <p:txBody>
          <a:bodyPr bIns="91440" anchor="b"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baseline="30000" dirty="0"/>
              <a:t>#</a:t>
            </a:r>
            <a:r>
              <a:rPr lang="en-US" dirty="0"/>
              <a:t>Citations (Font Size 14)</a:t>
            </a:r>
          </a:p>
        </p:txBody>
      </p:sp>
    </p:spTree>
    <p:extLst>
      <p:ext uri="{BB962C8B-B14F-4D97-AF65-F5344CB8AC3E}">
        <p14:creationId xmlns:p14="http://schemas.microsoft.com/office/powerpoint/2010/main" val="362842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65A8897-40D0-6B49-A372-845AE909B2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0509" y="851670"/>
            <a:ext cx="11547835" cy="1941226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>
            <a:lvl1pPr marL="346075" indent="-217488">
              <a:spcBef>
                <a:spcPts val="1200"/>
              </a:spcBef>
              <a:tabLst/>
              <a:defRPr/>
            </a:lvl1pPr>
            <a:lvl2pPr marL="693738" indent="-238125">
              <a:spcBef>
                <a:spcPts val="600"/>
              </a:spcBef>
              <a:buFont typeface="Wingdings" pitchFamily="2" charset="2"/>
              <a:buChar char="§"/>
              <a:tabLst/>
              <a:defRPr/>
            </a:lvl2pPr>
            <a:lvl3pPr marL="971550" indent="-238125">
              <a:spcBef>
                <a:spcPts val="600"/>
              </a:spcBef>
              <a:buFont typeface="Courier New" panose="02070309020205020404" pitchFamily="49" charset="0"/>
              <a:buChar char="o"/>
              <a:tabLst/>
              <a:defRPr sz="2000"/>
            </a:lvl3pPr>
            <a:lvl4pPr marL="1319213" indent="-238125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2000"/>
            </a:lvl4pPr>
            <a:lvl5pPr marL="1606550" indent="-238125">
              <a:spcBef>
                <a:spcPts val="600"/>
              </a:spcBef>
              <a:buFont typeface="Wingdings" pitchFamily="2" charset="2"/>
              <a:buChar char="§"/>
              <a:tabLst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DBD578-5940-7C45-9078-19FF78682509}"/>
              </a:ext>
            </a:extLst>
          </p:cNvPr>
          <p:cNvSpPr/>
          <p:nvPr userDrawn="1"/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00326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B725566-02E4-4442-AA3E-F29C76EE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0" y="87464"/>
            <a:ext cx="11547835" cy="4708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8B252-B301-8541-A4F9-D72A26553EB0}"/>
              </a:ext>
            </a:extLst>
          </p:cNvPr>
          <p:cNvSpPr txBox="1"/>
          <p:nvPr userDrawn="1"/>
        </p:nvSpPr>
        <p:spPr>
          <a:xfrm>
            <a:off x="11297077" y="6349516"/>
            <a:ext cx="5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E1EEC1-040B-4AFD-8CDD-E1A0682B64B1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A3FB086-F415-B944-9903-9E04B528A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49516"/>
            <a:ext cx="11231217" cy="508484"/>
          </a:xfrm>
        </p:spPr>
        <p:txBody>
          <a:bodyPr bIns="91440" anchor="b"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baseline="30000" dirty="0"/>
              <a:t>#</a:t>
            </a:r>
            <a:r>
              <a:rPr lang="en-US" dirty="0"/>
              <a:t>Citations (Font Size 14)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A56FC2A-596C-3346-9D31-BF6B46E49A4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81351" y="3004486"/>
            <a:ext cx="5586994" cy="3263274"/>
          </a:xfrm>
          <a:noFill/>
          <a:effectLst/>
        </p:spPr>
        <p:txBody>
          <a:bodyPr/>
          <a:lstStyle>
            <a:lvl1pPr marL="346075" indent="-217488">
              <a:spcBef>
                <a:spcPts val="1200"/>
              </a:spcBef>
              <a:tabLst/>
              <a:defRPr/>
            </a:lvl1pPr>
            <a:lvl2pPr marL="693738" indent="-238125">
              <a:spcBef>
                <a:spcPts val="600"/>
              </a:spcBef>
              <a:buFont typeface="Wingdings" pitchFamily="2" charset="2"/>
              <a:buChar char="§"/>
              <a:tabLst/>
              <a:defRPr/>
            </a:lvl2pPr>
            <a:lvl3pPr marL="971550" indent="-238125">
              <a:spcBef>
                <a:spcPts val="600"/>
              </a:spcBef>
              <a:buFont typeface="Courier New" panose="02070309020205020404" pitchFamily="49" charset="0"/>
              <a:buChar char="o"/>
              <a:tabLst/>
              <a:defRPr sz="2000"/>
            </a:lvl3pPr>
            <a:lvl4pPr marL="1319213" indent="-238125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2000"/>
            </a:lvl4pPr>
            <a:lvl5pPr marL="1606550" indent="-238125">
              <a:spcBef>
                <a:spcPts val="600"/>
              </a:spcBef>
              <a:buFont typeface="Wingdings" pitchFamily="2" charset="2"/>
              <a:buChar char="§"/>
              <a:tabLst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471D3CB-B637-6848-B713-AF08BE8F72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510" y="3004486"/>
            <a:ext cx="5586994" cy="3263274"/>
          </a:xfr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/>
          <a:lstStyle>
            <a:lvl1pPr marL="346075" indent="-217488">
              <a:spcBef>
                <a:spcPts val="1200"/>
              </a:spcBef>
              <a:tabLst/>
              <a:defRPr/>
            </a:lvl1pPr>
            <a:lvl2pPr marL="693738" indent="-238125">
              <a:spcBef>
                <a:spcPts val="600"/>
              </a:spcBef>
              <a:buFont typeface="Wingdings" pitchFamily="2" charset="2"/>
              <a:buChar char="§"/>
              <a:tabLst/>
              <a:defRPr/>
            </a:lvl2pPr>
            <a:lvl3pPr marL="971550" indent="-238125">
              <a:spcBef>
                <a:spcPts val="600"/>
              </a:spcBef>
              <a:buFont typeface="Courier New" panose="02070309020205020404" pitchFamily="49" charset="0"/>
              <a:buChar char="o"/>
              <a:tabLst/>
              <a:defRPr sz="2000"/>
            </a:lvl3pPr>
            <a:lvl4pPr marL="1319213" indent="-238125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2000"/>
            </a:lvl4pPr>
            <a:lvl5pPr marL="1606550" indent="-238125">
              <a:spcBef>
                <a:spcPts val="600"/>
              </a:spcBef>
              <a:buFont typeface="Wingdings" pitchFamily="2" charset="2"/>
              <a:buChar char="§"/>
              <a:tabLst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8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1B835E0-285D-B744-A8FD-94F796E439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49516"/>
            <a:ext cx="11231217" cy="508484"/>
          </a:xfrm>
        </p:spPr>
        <p:txBody>
          <a:bodyPr bIns="91440" anchor="b"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n-US" baseline="30000" dirty="0"/>
              <a:t>#</a:t>
            </a:r>
            <a:r>
              <a:rPr lang="en-US" dirty="0"/>
              <a:t>Citations (Font Size 14)</a:t>
            </a:r>
          </a:p>
        </p:txBody>
      </p:sp>
    </p:spTree>
    <p:extLst>
      <p:ext uri="{BB962C8B-B14F-4D97-AF65-F5344CB8AC3E}">
        <p14:creationId xmlns:p14="http://schemas.microsoft.com/office/powerpoint/2010/main" val="283019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44816F0-AB89-EE42-A0CB-AC7B50424FF0}"/>
              </a:ext>
            </a:extLst>
          </p:cNvPr>
          <p:cNvSpPr/>
          <p:nvPr userDrawn="1"/>
        </p:nvSpPr>
        <p:spPr>
          <a:xfrm>
            <a:off x="0" y="5491929"/>
            <a:ext cx="12192000" cy="1366071"/>
          </a:xfrm>
          <a:custGeom>
            <a:avLst/>
            <a:gdLst>
              <a:gd name="connsiteX0" fmla="*/ 0 w 12181490"/>
              <a:gd name="connsiteY0" fmla="*/ 0 h 1566041"/>
              <a:gd name="connsiteX1" fmla="*/ 0 w 12181490"/>
              <a:gd name="connsiteY1" fmla="*/ 1566041 h 1566041"/>
              <a:gd name="connsiteX2" fmla="*/ 12181490 w 12181490"/>
              <a:gd name="connsiteY2" fmla="*/ 1566041 h 1566041"/>
              <a:gd name="connsiteX3" fmla="*/ 12181490 w 12181490"/>
              <a:gd name="connsiteY3" fmla="*/ 987972 h 1566041"/>
              <a:gd name="connsiteX4" fmla="*/ 0 w 12181490"/>
              <a:gd name="connsiteY4" fmla="*/ 0 h 156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1490" h="1566041">
                <a:moveTo>
                  <a:pt x="0" y="0"/>
                </a:moveTo>
                <a:lnTo>
                  <a:pt x="0" y="1566041"/>
                </a:lnTo>
                <a:lnTo>
                  <a:pt x="12181490" y="1566041"/>
                </a:lnTo>
                <a:lnTo>
                  <a:pt x="12181490" y="987972"/>
                </a:lnTo>
                <a:lnTo>
                  <a:pt x="0" y="0"/>
                </a:lnTo>
                <a:close/>
              </a:path>
            </a:pathLst>
          </a:custGeom>
          <a:solidFill>
            <a:srgbClr val="00326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4B3534-1CD1-F740-A097-75AEFBADD4FB}"/>
              </a:ext>
            </a:extLst>
          </p:cNvPr>
          <p:cNvCxnSpPr>
            <a:cxnSpLocks/>
          </p:cNvCxnSpPr>
          <p:nvPr userDrawn="1"/>
        </p:nvCxnSpPr>
        <p:spPr>
          <a:xfrm>
            <a:off x="3484863" y="4472608"/>
            <a:ext cx="546081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F0659AED-861B-7946-8CB8-00B3FC21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224844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64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52595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8079"/>
            <a:ext cx="109728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B2F46-7320-EE4A-A2D2-BA1A84192483}"/>
              </a:ext>
            </a:extLst>
          </p:cNvPr>
          <p:cNvSpPr txBox="1"/>
          <p:nvPr userDrawn="1"/>
        </p:nvSpPr>
        <p:spPr>
          <a:xfrm>
            <a:off x="11297077" y="6349516"/>
            <a:ext cx="571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E1EEC1-040B-4AFD-8CDD-E1A0682B64B1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4" r:id="rId2"/>
    <p:sldLayoutId id="2147483678" r:id="rId3"/>
    <p:sldLayoutId id="2147483677" r:id="rId4"/>
    <p:sldLayoutId id="2147483676" r:id="rId5"/>
    <p:sldLayoutId id="2147483680" r:id="rId6"/>
    <p:sldLayoutId id="2147483681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 spc="-50">
          <a:solidFill>
            <a:schemeClr val="tx1"/>
          </a:solidFill>
          <a:latin typeface="+mj-lt"/>
          <a:ea typeface="+mj-ea"/>
          <a:cs typeface="FreightSans Pro Medium" pitchFamily="50" charset="0"/>
        </a:defRPr>
      </a:lvl1pPr>
    </p:titleStyle>
    <p:bodyStyle>
      <a:lvl1pPr marL="460375" indent="-338138" algn="l" defTabSz="457200" rtl="0" eaLnBrk="1" latinLnBrk="0" hangingPunct="1">
        <a:spcBef>
          <a:spcPct val="20000"/>
        </a:spcBef>
        <a:buFont typeface="Arial"/>
        <a:buChar char="•"/>
        <a:tabLst/>
        <a:defRPr sz="2200" kern="1200">
          <a:solidFill>
            <a:srgbClr val="000000"/>
          </a:solidFill>
          <a:latin typeface="+mn-lt"/>
          <a:ea typeface="+mn-ea"/>
          <a:cs typeface="FreightSans Pro Book" pitchFamily="50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00"/>
          </a:solidFill>
          <a:latin typeface="+mn-lt"/>
          <a:ea typeface="+mn-ea"/>
          <a:cs typeface="FreightSans Pro Book" pitchFamily="50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0000"/>
          </a:solidFill>
          <a:latin typeface="+mn-lt"/>
          <a:ea typeface="+mn-ea"/>
          <a:cs typeface="FreightSans Pro Book" pitchFamily="50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0000"/>
          </a:solidFill>
          <a:latin typeface="+mn-lt"/>
          <a:ea typeface="+mn-ea"/>
          <a:cs typeface="FreightSans Pro Book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0000"/>
          </a:solidFill>
          <a:latin typeface="+mn-lt"/>
          <a:ea typeface="+mn-ea"/>
          <a:cs typeface="FreightSans Pro Book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0BB56-44B3-7540-BB34-4515A1F4D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856" y="615999"/>
            <a:ext cx="11294288" cy="2555322"/>
          </a:xfrm>
        </p:spPr>
        <p:txBody>
          <a:bodyPr lIns="0" tIns="0" rIns="0" bIns="0"/>
          <a:lstStyle/>
          <a:p>
            <a:r>
              <a:rPr lang="en-US" dirty="0"/>
              <a:t>Expected results from shared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7B2D26-B021-1E48-9A10-6CDAEBAC3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50" y="3611563"/>
            <a:ext cx="11293882" cy="527050"/>
          </a:xfrm>
        </p:spPr>
        <p:txBody>
          <a:bodyPr lIns="0" tIns="0" rIns="0" bIns="0"/>
          <a:lstStyle/>
          <a:p>
            <a:r>
              <a:rPr lang="en-US" dirty="0"/>
              <a:t>&lt;Author Name(s)&gt;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7BF6E6-2E7A-2D4D-9060-ED142EEFA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856" y="5064125"/>
            <a:ext cx="11293882" cy="449263"/>
          </a:xfrm>
        </p:spPr>
        <p:txBody>
          <a:bodyPr lIns="0" tIns="0" rIns="0" bIns="0"/>
          <a:lstStyle/>
          <a:p>
            <a:r>
              <a:rPr lang="en-US" dirty="0"/>
              <a:t>&lt;Conference Name&gt;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83F30D-8DDB-5D41-93B3-537A549E02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50" y="4264152"/>
            <a:ext cx="11293882" cy="668337"/>
          </a:xfrm>
        </p:spPr>
        <p:txBody>
          <a:bodyPr lIns="0" tIns="0" rIns="0" bIns="0"/>
          <a:lstStyle/>
          <a:p>
            <a:r>
              <a:rPr lang="en-US" dirty="0"/>
              <a:t>&lt;Author Affiliation(s)&gt;</a:t>
            </a:r>
          </a:p>
        </p:txBody>
      </p:sp>
    </p:spTree>
    <p:extLst>
      <p:ext uri="{BB962C8B-B14F-4D97-AF65-F5344CB8AC3E}">
        <p14:creationId xmlns:p14="http://schemas.microsoft.com/office/powerpoint/2010/main" val="323786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2FCD-C900-8145-BF20-C837411A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42F5-7E48-1846-BD43-8D932FA11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9B30E-CC2D-F941-B3B0-4A401E831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0" r="7880"/>
          <a:stretch/>
        </p:blipFill>
        <p:spPr>
          <a:xfrm>
            <a:off x="600335" y="1442709"/>
            <a:ext cx="10991330" cy="39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EC83-A48F-5243-B46F-B7AB5149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ADFDC-F06E-E243-A22F-7023E10C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479" y="2999591"/>
            <a:ext cx="5144545" cy="38584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1DD0-CF28-CA42-8F8B-552628929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6262052"/>
            <a:ext cx="11231217" cy="508484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CAA56-40BC-E145-A903-EABA9AD37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" t="4269" r="7423"/>
          <a:stretch/>
        </p:blipFill>
        <p:spPr>
          <a:xfrm>
            <a:off x="0" y="719588"/>
            <a:ext cx="4637234" cy="3597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746482-DB4C-BB4A-83AC-632BC01A8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4" r="7017"/>
          <a:stretch/>
        </p:blipFill>
        <p:spPr>
          <a:xfrm>
            <a:off x="4637234" y="854707"/>
            <a:ext cx="4417029" cy="34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5C5F-D6FC-DE44-96F5-3B750C61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98222"/>
            <a:ext cx="11547835" cy="470860"/>
          </a:xfrm>
        </p:spPr>
        <p:txBody>
          <a:bodyPr/>
          <a:lstStyle/>
          <a:p>
            <a:r>
              <a:rPr lang="en-US" dirty="0"/>
              <a:t>Economic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0E34C-B392-D54D-A1EE-2CCD8686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BDE51-F5C8-DD4B-B198-30BF43F74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1" t="3260" r="6839"/>
          <a:stretch/>
        </p:blipFill>
        <p:spPr>
          <a:xfrm>
            <a:off x="0" y="1739864"/>
            <a:ext cx="4893391" cy="394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B1283-FB96-D74E-8897-11F6F5097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3" t="4269" r="5932"/>
          <a:stretch/>
        </p:blipFill>
        <p:spPr>
          <a:xfrm>
            <a:off x="4700166" y="98222"/>
            <a:ext cx="4893390" cy="3884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9C64A-1093-1049-A3B2-37A04EE66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2" t="4860" r="6260"/>
          <a:stretch/>
        </p:blipFill>
        <p:spPr>
          <a:xfrm>
            <a:off x="8272631" y="3847882"/>
            <a:ext cx="3840597" cy="305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3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84EB-4FB5-D240-BE0A-6322A59B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Offset-free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9EAB-9273-3B49-BA04-1A6E145D9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C2F3-564F-9342-93E0-1369F7FA3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5" t="3956" r="6263"/>
          <a:stretch/>
        </p:blipFill>
        <p:spPr>
          <a:xfrm>
            <a:off x="6842927" y="221064"/>
            <a:ext cx="4903596" cy="3918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67971-5406-574A-AB4B-B5B132471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6" t="5075" r="5857"/>
          <a:stretch/>
        </p:blipFill>
        <p:spPr>
          <a:xfrm>
            <a:off x="0" y="1286189"/>
            <a:ext cx="6400595" cy="50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24B4-A6B9-4947-9EE5-8923D0C3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Offset-free [revised for v3]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CF0C-9479-764F-A853-2A5AF5279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nd</a:t>
            </a:r>
            <a:r>
              <a:rPr lang="en-US" dirty="0"/>
              <a:t> = 1; </a:t>
            </a:r>
            <a:r>
              <a:rPr lang="en-US" dirty="0" err="1"/>
              <a:t>w_min</a:t>
            </a:r>
            <a:r>
              <a:rPr lang="en-US" dirty="0"/>
              <a:t> = 0.25*ones(nw,1); </a:t>
            </a:r>
            <a:r>
              <a:rPr lang="en-US" dirty="0" err="1"/>
              <a:t>w_max</a:t>
            </a:r>
            <a:r>
              <a:rPr lang="en-US" dirty="0"/>
              <a:t> = 0.25*ones(nw,1)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0328B-DCF5-B740-A39A-CEA717C5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93" y="786920"/>
            <a:ext cx="5572370" cy="4179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DFFFB-E008-384D-BAE6-7227B099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5" y="1142999"/>
            <a:ext cx="5572371" cy="41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3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BA5F-11DE-B441-9A2B-211B5F96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F067-B1F8-0346-8ABA-D916D32F0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nd</a:t>
            </a:r>
            <a:r>
              <a:rPr lang="en-US" dirty="0"/>
              <a:t> = 1; </a:t>
            </a:r>
            <a:r>
              <a:rPr lang="en-US" dirty="0" err="1"/>
              <a:t>w_min</a:t>
            </a:r>
            <a:r>
              <a:rPr lang="en-US" dirty="0"/>
              <a:t> = 0.25*ones(nw,1); </a:t>
            </a:r>
            <a:r>
              <a:rPr lang="en-US" dirty="0" err="1"/>
              <a:t>w_max</a:t>
            </a:r>
            <a:r>
              <a:rPr lang="en-US" dirty="0"/>
              <a:t> = 0.25*ones(nw,1)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562B0-58BD-884D-8607-A1198CD0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485" y="721807"/>
            <a:ext cx="5602515" cy="4201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36EC3-ADC0-B84A-B331-382A213D0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5" y="1049649"/>
            <a:ext cx="5820492" cy="43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8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Berkeley Colors 1">
      <a:dk1>
        <a:srgbClr val="000000"/>
      </a:dk1>
      <a:lt1>
        <a:srgbClr val="FFFFFF"/>
      </a:lt1>
      <a:dk2>
        <a:srgbClr val="003261"/>
      </a:dk2>
      <a:lt2>
        <a:srgbClr val="EEEEEE"/>
      </a:lt2>
      <a:accent1>
        <a:srgbClr val="3B7EA1"/>
      </a:accent1>
      <a:accent2>
        <a:srgbClr val="D9661F"/>
      </a:accent2>
      <a:accent3>
        <a:srgbClr val="DDD5C7"/>
      </a:accent3>
      <a:accent4>
        <a:srgbClr val="FDB515"/>
      </a:accent4>
      <a:accent5>
        <a:srgbClr val="00B0DA"/>
      </a:accent5>
      <a:accent6>
        <a:srgbClr val="859338"/>
      </a:accent6>
      <a:hlink>
        <a:srgbClr val="46535E"/>
      </a:hlink>
      <a:folHlink>
        <a:srgbClr val="EE1F6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esbah_Lab_Template_2020" id="{B54AE2C9-95DF-AE42-8E47-C55A4DB7B755}" vid="{5CF2C0A2-7C81-7340-8A83-42382A89C2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10</TotalTime>
  <Words>134</Words>
  <Application>Microsoft Macintosh PowerPoint</Application>
  <PresentationFormat>Widescreen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Tahoma</vt:lpstr>
      <vt:lpstr>Wingdings</vt:lpstr>
      <vt:lpstr>Custom Design</vt:lpstr>
      <vt:lpstr>Expected results from shared code</vt:lpstr>
      <vt:lpstr>Minimum Time</vt:lpstr>
      <vt:lpstr>Multi-stage</vt:lpstr>
      <vt:lpstr>Economic</vt:lpstr>
      <vt:lpstr>Offset-free</vt:lpstr>
      <vt:lpstr>Offset-free [revised for v3]</vt:lpstr>
      <vt:lpstr>Nominal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results from shared code</dc:title>
  <dc:creator>Kimberly Chan</dc:creator>
  <cp:lastModifiedBy>Kimberly Chan</cp:lastModifiedBy>
  <cp:revision>3</cp:revision>
  <cp:lastPrinted>2020-10-16T03:32:38Z</cp:lastPrinted>
  <dcterms:created xsi:type="dcterms:W3CDTF">2022-01-16T07:56:35Z</dcterms:created>
  <dcterms:modified xsi:type="dcterms:W3CDTF">2022-01-18T03:28:08Z</dcterms:modified>
</cp:coreProperties>
</file>