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8" r:id="rId6"/>
    <p:sldId id="294" r:id="rId7"/>
    <p:sldId id="295" r:id="rId8"/>
    <p:sldId id="304" r:id="rId9"/>
    <p:sldId id="313" r:id="rId10"/>
    <p:sldId id="305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44" d="100"/>
          <a:sy n="44" d="100"/>
        </p:scale>
        <p:origin x="56" y="4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</dgm:ptLst>
  <dgm:cxnLst>
    <dgm:cxn modelId="{74A68EEE-876E-4134-B088-DC53246E11FE}" type="presOf" srcId="{5C72703F-EB58-4B0C-8B2A-EDF2A51B2C6C}" destId="{BF30E86D-EAFC-44CE-B56C-D7C5EC7742F3}" srcOrd="0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Media Match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Kanjana Chandren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CS 410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48237" cy="3346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Delivering personalized recommendation through a chatbot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Problem</a:t>
            </a:r>
            <a:r>
              <a:rPr lang="en-US" sz="2200" dirty="0"/>
              <a:t>: Movie searches lack personalization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Goal</a:t>
            </a:r>
            <a:r>
              <a:rPr lang="en-US" sz="2200" dirty="0"/>
              <a:t>: To create a chatbot that understands individual preferences and suggests movies according to not only movie genres, cast but also emotions and keywords.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6408E-1328-E8CA-5AAF-10B63655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708" y="2181024"/>
            <a:ext cx="5831380" cy="1920089"/>
          </a:xfrm>
          <a:prstGeom prst="rect">
            <a:avLst/>
          </a:prstGeom>
        </p:spPr>
      </p:pic>
      <p:pic>
        <p:nvPicPr>
          <p:cNvPr id="1026" name="Picture 2" descr="Deploy and share your sentiment analysis app using Streamlit Sharing | by  Rhys Kilian | Medium">
            <a:extLst>
              <a:ext uri="{FF2B5EF4-FFF2-40B4-BE49-F238E27FC236}">
                <a16:creationId xmlns:a16="http://schemas.microsoft.com/office/drawing/2014/main" id="{0376625B-5B71-A358-5CC3-6623DCEBB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432" y="4232275"/>
            <a:ext cx="5076825" cy="2625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Tech Stack </a:t>
            </a:r>
          </a:p>
        </p:txBody>
      </p:sp>
      <p:sp>
        <p:nvSpPr>
          <p:cNvPr id="1031" name="Footer Placeholder 3">
            <a:extLst>
              <a:ext uri="{FF2B5EF4-FFF2-40B4-BE49-F238E27FC236}">
                <a16:creationId xmlns:a16="http://schemas.microsoft.com/office/drawing/2014/main" id="{FCC76317-80F3-0B01-D149-C85F1D4161A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/>
              <a:pPr>
                <a:spcAft>
                  <a:spcPts val="600"/>
                </a:spcAft>
              </a:pPr>
              <a:t>3</a:t>
            </a:fld>
            <a:endParaRPr lang="en-US" b="1" cap="all" spc="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5E26-0F10-5633-ADBE-BA96FC69E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61" y="2351881"/>
            <a:ext cx="2062228" cy="225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28620-2731-96DA-6E68-943C81F70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893" y="3945925"/>
            <a:ext cx="4817844" cy="2625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657A9-81DC-8905-1C78-DE508D9D0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556" y="2055165"/>
            <a:ext cx="2758449" cy="2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Chatbot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5711-CEE0-9145-B9F6-2D4AF239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A67E8-5F53-D1B2-F158-5CAD942A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8" y="1723091"/>
            <a:ext cx="10278623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Recommender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system begins by transforming movie descriptions into a numerical format using TF-IDF (Term Frequency-Inverse Document Frequency) vectorization.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process allows us to quantify the importance of words in each movie's description, providing a basis for comparing movies.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measure that is used to see how similar two documents are irrespective of their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Compares </a:t>
            </a:r>
            <a:r>
              <a:rPr lang="en-US" b="0" i="0" dirty="0">
                <a:effectLst/>
                <a:latin typeface="Söhne"/>
              </a:rPr>
              <a:t>the user's vectorized input with our TF-IDF movie matrix, the system identifies movies with the closest similarity scores to user input.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384" y="2675731"/>
            <a:ext cx="10771632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99653"/>
              </p:ext>
            </p:extLst>
          </p:nvPr>
        </p:nvGraphicFramePr>
        <p:xfrm>
          <a:off x="82010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Future Enhancements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671" y="2098675"/>
            <a:ext cx="10192657" cy="36845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Sentiment analysis</a:t>
            </a:r>
          </a:p>
          <a:p>
            <a:r>
              <a:rPr lang="en-US" sz="2400" dirty="0"/>
              <a:t>Context aware response</a:t>
            </a:r>
          </a:p>
          <a:p>
            <a:r>
              <a:rPr lang="en-US" sz="2400" dirty="0"/>
              <a:t>Collaborative filtering and deep learning</a:t>
            </a:r>
          </a:p>
          <a:p>
            <a:r>
              <a:rPr lang="en-US" sz="2400" dirty="0"/>
              <a:t>Voice recognition for hands free user interaction</a:t>
            </a:r>
          </a:p>
          <a:p>
            <a:r>
              <a:rPr lang="en-US" sz="2400" dirty="0"/>
              <a:t>Improve UI </a:t>
            </a:r>
          </a:p>
          <a:p>
            <a:r>
              <a:rPr lang="en-US" sz="2400" dirty="0"/>
              <a:t>Share recommendations to social media</a:t>
            </a:r>
          </a:p>
          <a:p>
            <a:r>
              <a:rPr lang="en-US" sz="2400" dirty="0"/>
              <a:t>Get user feedback on recommendation and utilize that in the recommendation system</a:t>
            </a:r>
          </a:p>
          <a:p>
            <a:r>
              <a:rPr lang="en-US" sz="2400" dirty="0"/>
              <a:t>Use a bigger LLM (Large Language Model)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Kanjana Chandren</a:t>
            </a:r>
          </a:p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{0E9D25ED-C3ED-4598-A164-B4833EC84A4D}tf89338750_win32</Template>
  <TotalTime>25</TotalTime>
  <Words>200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Univers</vt:lpstr>
      <vt:lpstr>GradientUnivers</vt:lpstr>
      <vt:lpstr>Media Match</vt:lpstr>
      <vt:lpstr>Introduction</vt:lpstr>
      <vt:lpstr>Tech Stack </vt:lpstr>
      <vt:lpstr>Chatbot</vt:lpstr>
      <vt:lpstr>Recommender System</vt:lpstr>
      <vt:lpstr>Demo</vt:lpstr>
      <vt:lpstr>Future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Match</dc:title>
  <dc:creator>Kanjana Chandren</dc:creator>
  <cp:lastModifiedBy>Kanjana Chandren</cp:lastModifiedBy>
  <cp:revision>1</cp:revision>
  <dcterms:created xsi:type="dcterms:W3CDTF">2023-12-16T01:38:59Z</dcterms:created>
  <dcterms:modified xsi:type="dcterms:W3CDTF">2023-12-16T02:04:07Z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