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3"/>
  </p:notesMasterIdLst>
  <p:sldIdLst>
    <p:sldId id="259" r:id="rId2"/>
    <p:sldId id="257" r:id="rId3"/>
    <p:sldId id="260" r:id="rId4"/>
    <p:sldId id="261" r:id="rId5"/>
    <p:sldId id="263" r:id="rId6"/>
    <p:sldId id="262" r:id="rId7"/>
    <p:sldId id="277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68" r:id="rId16"/>
    <p:sldId id="269" r:id="rId17"/>
    <p:sldId id="274" r:id="rId18"/>
    <p:sldId id="275" r:id="rId19"/>
    <p:sldId id="276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3AAC8-83C7-4E34-B4FA-B7F90D0DC109}" v="753" dt="2018-12-04T21:13:23.340"/>
    <p1510:client id="{27152B94-3CD2-4B02-BDF3-B32579FD2EA4}" v="201" dt="2018-12-04T20:55:58.920"/>
    <p1510:client id="{7D20BBEA-7687-41C9-8BE5-786783E84AD5}" v="3505" dt="2018-12-04T21:12:08.090"/>
    <p1510:client id="{A6BE72A9-4DF6-497B-9F8B-1DC9F094366E}" v="285" dt="2018-12-04T21:14:00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23.svg"/><Relationship Id="rId9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23.svg"/><Relationship Id="rId9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275C1-5A80-4F08-B8DA-96F19FE533AE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CF5443-760E-4F47-BDFE-C1060C1A016B}">
      <dgm:prSet/>
      <dgm:spPr/>
      <dgm:t>
        <a:bodyPr/>
        <a:lstStyle/>
        <a:p>
          <a:r>
            <a:rPr lang="en-US"/>
            <a:t>The goal is to predict the forest cover type using strictly cartographic variables.</a:t>
          </a:r>
        </a:p>
      </dgm:t>
    </dgm:pt>
    <dgm:pt modelId="{EB0E165D-62D5-43AC-A920-1C4DC8385B46}" type="parTrans" cxnId="{2EB9FBBF-6193-44B6-8DDC-2BB5B75582B8}">
      <dgm:prSet/>
      <dgm:spPr/>
      <dgm:t>
        <a:bodyPr/>
        <a:lstStyle/>
        <a:p>
          <a:endParaRPr lang="en-US"/>
        </a:p>
      </dgm:t>
    </dgm:pt>
    <dgm:pt modelId="{F781900A-73A2-4690-9FC7-D79D7E82408D}" type="sibTrans" cxnId="{2EB9FBBF-6193-44B6-8DDC-2BB5B75582B8}">
      <dgm:prSet/>
      <dgm:spPr/>
      <dgm:t>
        <a:bodyPr/>
        <a:lstStyle/>
        <a:p>
          <a:endParaRPr lang="en-US"/>
        </a:p>
      </dgm:t>
    </dgm:pt>
    <dgm:pt modelId="{AEF15AAB-64C0-45F0-99CA-FF8ED988713A}">
      <dgm:prSet/>
      <dgm:spPr/>
      <dgm:t>
        <a:bodyPr/>
        <a:lstStyle/>
        <a:p>
          <a:r>
            <a:rPr lang="en-US"/>
            <a:t>The actual forest cover type was determined from US Forest Services (USFS).</a:t>
          </a:r>
        </a:p>
      </dgm:t>
    </dgm:pt>
    <dgm:pt modelId="{E45A4AA0-E550-4654-8737-741A61B50FFE}" type="parTrans" cxnId="{DA85A6E6-1806-440F-8DEB-FF7D71FD5D4A}">
      <dgm:prSet/>
      <dgm:spPr/>
      <dgm:t>
        <a:bodyPr/>
        <a:lstStyle/>
        <a:p>
          <a:endParaRPr lang="en-US"/>
        </a:p>
      </dgm:t>
    </dgm:pt>
    <dgm:pt modelId="{2ECAEEF4-2EAF-4345-A4E9-8BC29FBC0C03}" type="sibTrans" cxnId="{DA85A6E6-1806-440F-8DEB-FF7D71FD5D4A}">
      <dgm:prSet/>
      <dgm:spPr/>
      <dgm:t>
        <a:bodyPr/>
        <a:lstStyle/>
        <a:p>
          <a:endParaRPr lang="en-US"/>
        </a:p>
      </dgm:t>
    </dgm:pt>
    <dgm:pt modelId="{EC131BD9-EB45-482D-B30D-0C30D5AFDFFD}">
      <dgm:prSet/>
      <dgm:spPr/>
      <dgm:t>
        <a:bodyPr/>
        <a:lstStyle/>
        <a:p>
          <a:r>
            <a:rPr lang="en-US"/>
            <a:t>Independent variables were then derived from data obtained from the US Geological Survey and USFS</a:t>
          </a:r>
        </a:p>
      </dgm:t>
    </dgm:pt>
    <dgm:pt modelId="{060C1675-24C4-43F7-8208-CAB70C4A088B}" type="parTrans" cxnId="{A3D30CE7-B0C1-4249-880C-D4B519A7B2E0}">
      <dgm:prSet/>
      <dgm:spPr/>
      <dgm:t>
        <a:bodyPr/>
        <a:lstStyle/>
        <a:p>
          <a:endParaRPr lang="en-US"/>
        </a:p>
      </dgm:t>
    </dgm:pt>
    <dgm:pt modelId="{605B89B9-1ACD-4154-AB44-B8CF680AB110}" type="sibTrans" cxnId="{A3D30CE7-B0C1-4249-880C-D4B519A7B2E0}">
      <dgm:prSet/>
      <dgm:spPr/>
      <dgm:t>
        <a:bodyPr/>
        <a:lstStyle/>
        <a:p>
          <a:endParaRPr lang="en-US"/>
        </a:p>
      </dgm:t>
    </dgm:pt>
    <dgm:pt modelId="{5760CDC6-985E-4674-B77D-23AA4D953ECA}">
      <dgm:prSet/>
      <dgm:spPr/>
      <dgm:t>
        <a:bodyPr/>
        <a:lstStyle/>
        <a:p>
          <a:r>
            <a:rPr lang="en-US"/>
            <a:t>Area includes four wilderness areas located in the Roosevelt National Forest of northern Colorado.</a:t>
          </a:r>
        </a:p>
      </dgm:t>
    </dgm:pt>
    <dgm:pt modelId="{AF5F7250-D3C1-427A-BAF9-B44221631FD7}" type="parTrans" cxnId="{C052B3D0-8B49-4FAA-9094-99911E089C1A}">
      <dgm:prSet/>
      <dgm:spPr/>
      <dgm:t>
        <a:bodyPr/>
        <a:lstStyle/>
        <a:p>
          <a:endParaRPr lang="en-US"/>
        </a:p>
      </dgm:t>
    </dgm:pt>
    <dgm:pt modelId="{050E9D50-E5E5-4BB2-8B28-2FF869C889FD}" type="sibTrans" cxnId="{C052B3D0-8B49-4FAA-9094-99911E089C1A}">
      <dgm:prSet/>
      <dgm:spPr/>
      <dgm:t>
        <a:bodyPr/>
        <a:lstStyle/>
        <a:p>
          <a:endParaRPr lang="en-US"/>
        </a:p>
      </dgm:t>
    </dgm:pt>
    <dgm:pt modelId="{2CA293EE-87AB-4029-A95D-B1CF36BF1C22}" type="pres">
      <dgm:prSet presAssocID="{E61275C1-5A80-4F08-B8DA-96F19FE533AE}" presName="root" presStyleCnt="0">
        <dgm:presLayoutVars>
          <dgm:dir/>
          <dgm:resizeHandles val="exact"/>
        </dgm:presLayoutVars>
      </dgm:prSet>
      <dgm:spPr/>
    </dgm:pt>
    <dgm:pt modelId="{2842B420-00A8-4F48-B8EA-5D44607F10C7}" type="pres">
      <dgm:prSet presAssocID="{E61275C1-5A80-4F08-B8DA-96F19FE533AE}" presName="container" presStyleCnt="0">
        <dgm:presLayoutVars>
          <dgm:dir/>
          <dgm:resizeHandles val="exact"/>
        </dgm:presLayoutVars>
      </dgm:prSet>
      <dgm:spPr/>
    </dgm:pt>
    <dgm:pt modelId="{5416EF21-CD94-4CFE-BBAD-EDA40C2610E9}" type="pres">
      <dgm:prSet presAssocID="{D2CF5443-760E-4F47-BDFE-C1060C1A016B}" presName="compNode" presStyleCnt="0"/>
      <dgm:spPr/>
    </dgm:pt>
    <dgm:pt modelId="{2D7FA93D-97D9-4C78-A237-5CC4ECA62E4E}" type="pres">
      <dgm:prSet presAssocID="{D2CF5443-760E-4F47-BDFE-C1060C1A016B}" presName="iconBgRect" presStyleLbl="bgShp" presStyleIdx="0" presStyleCnt="4"/>
      <dgm:spPr/>
    </dgm:pt>
    <dgm:pt modelId="{21F801D7-3B9B-4E29-B095-2F2E97914805}" type="pres">
      <dgm:prSet presAssocID="{D2CF5443-760E-4F47-BDFE-C1060C1A01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5785B4F-9E83-492E-AA65-84AD8451923E}" type="pres">
      <dgm:prSet presAssocID="{D2CF5443-760E-4F47-BDFE-C1060C1A016B}" presName="spaceRect" presStyleCnt="0"/>
      <dgm:spPr/>
    </dgm:pt>
    <dgm:pt modelId="{74B1E56F-404B-4AC0-8C6F-9D6AE8E9FE78}" type="pres">
      <dgm:prSet presAssocID="{D2CF5443-760E-4F47-BDFE-C1060C1A016B}" presName="textRect" presStyleLbl="revTx" presStyleIdx="0" presStyleCnt="4">
        <dgm:presLayoutVars>
          <dgm:chMax val="1"/>
          <dgm:chPref val="1"/>
        </dgm:presLayoutVars>
      </dgm:prSet>
      <dgm:spPr/>
    </dgm:pt>
    <dgm:pt modelId="{2BAABA56-207F-44B6-A803-B2CB6C79EFD8}" type="pres">
      <dgm:prSet presAssocID="{F781900A-73A2-4690-9FC7-D79D7E82408D}" presName="sibTrans" presStyleLbl="sibTrans2D1" presStyleIdx="0" presStyleCnt="0"/>
      <dgm:spPr/>
    </dgm:pt>
    <dgm:pt modelId="{C5E29C57-C519-40A0-AAFE-8842995EC3C7}" type="pres">
      <dgm:prSet presAssocID="{AEF15AAB-64C0-45F0-99CA-FF8ED988713A}" presName="compNode" presStyleCnt="0"/>
      <dgm:spPr/>
    </dgm:pt>
    <dgm:pt modelId="{15E3C0BC-0165-4410-8DFE-76D95BCD1C37}" type="pres">
      <dgm:prSet presAssocID="{AEF15AAB-64C0-45F0-99CA-FF8ED988713A}" presName="iconBgRect" presStyleLbl="bgShp" presStyleIdx="1" presStyleCnt="4"/>
      <dgm:spPr/>
    </dgm:pt>
    <dgm:pt modelId="{374815B2-8385-463A-92AE-4D5CC563E77D}" type="pres">
      <dgm:prSet presAssocID="{AEF15AAB-64C0-45F0-99CA-FF8ED98871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EC7E6D50-6F03-4ADA-B501-4240629C2062}" type="pres">
      <dgm:prSet presAssocID="{AEF15AAB-64C0-45F0-99CA-FF8ED988713A}" presName="spaceRect" presStyleCnt="0"/>
      <dgm:spPr/>
    </dgm:pt>
    <dgm:pt modelId="{23A66AB2-A961-4F91-9B41-91D56EF1B07C}" type="pres">
      <dgm:prSet presAssocID="{AEF15AAB-64C0-45F0-99CA-FF8ED988713A}" presName="textRect" presStyleLbl="revTx" presStyleIdx="1" presStyleCnt="4">
        <dgm:presLayoutVars>
          <dgm:chMax val="1"/>
          <dgm:chPref val="1"/>
        </dgm:presLayoutVars>
      </dgm:prSet>
      <dgm:spPr/>
    </dgm:pt>
    <dgm:pt modelId="{417523DE-144D-455D-8A3D-014EA4FB9FBA}" type="pres">
      <dgm:prSet presAssocID="{2ECAEEF4-2EAF-4345-A4E9-8BC29FBC0C03}" presName="sibTrans" presStyleLbl="sibTrans2D1" presStyleIdx="0" presStyleCnt="0"/>
      <dgm:spPr/>
    </dgm:pt>
    <dgm:pt modelId="{D9FA688F-593E-4F10-B330-0E6495D697D2}" type="pres">
      <dgm:prSet presAssocID="{EC131BD9-EB45-482D-B30D-0C30D5AFDFFD}" presName="compNode" presStyleCnt="0"/>
      <dgm:spPr/>
    </dgm:pt>
    <dgm:pt modelId="{B01826BB-15A9-4253-9850-ECD382283CA9}" type="pres">
      <dgm:prSet presAssocID="{EC131BD9-EB45-482D-B30D-0C30D5AFDFFD}" presName="iconBgRect" presStyleLbl="bgShp" presStyleIdx="2" presStyleCnt="4"/>
      <dgm:spPr/>
    </dgm:pt>
    <dgm:pt modelId="{AE8E74AF-CECB-4150-8416-43C9CC688D75}" type="pres">
      <dgm:prSet presAssocID="{EC131BD9-EB45-482D-B30D-0C30D5AFDF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B6598CF8-F641-41F8-9044-44DA145948E0}" type="pres">
      <dgm:prSet presAssocID="{EC131BD9-EB45-482D-B30D-0C30D5AFDFFD}" presName="spaceRect" presStyleCnt="0"/>
      <dgm:spPr/>
    </dgm:pt>
    <dgm:pt modelId="{0F35D2FF-CFA4-4B59-B70C-694F4C71BE92}" type="pres">
      <dgm:prSet presAssocID="{EC131BD9-EB45-482D-B30D-0C30D5AFDFFD}" presName="textRect" presStyleLbl="revTx" presStyleIdx="2" presStyleCnt="4">
        <dgm:presLayoutVars>
          <dgm:chMax val="1"/>
          <dgm:chPref val="1"/>
        </dgm:presLayoutVars>
      </dgm:prSet>
      <dgm:spPr/>
    </dgm:pt>
    <dgm:pt modelId="{9C35FC34-FE8D-4230-9A32-E5D0F1B2AE5F}" type="pres">
      <dgm:prSet presAssocID="{605B89B9-1ACD-4154-AB44-B8CF680AB110}" presName="sibTrans" presStyleLbl="sibTrans2D1" presStyleIdx="0" presStyleCnt="0"/>
      <dgm:spPr/>
    </dgm:pt>
    <dgm:pt modelId="{465011C9-D5FD-41D0-AEE4-86D62B7D5CC7}" type="pres">
      <dgm:prSet presAssocID="{5760CDC6-985E-4674-B77D-23AA4D953ECA}" presName="compNode" presStyleCnt="0"/>
      <dgm:spPr/>
    </dgm:pt>
    <dgm:pt modelId="{56552854-CC65-4109-B8CF-668CE59907C3}" type="pres">
      <dgm:prSet presAssocID="{5760CDC6-985E-4674-B77D-23AA4D953ECA}" presName="iconBgRect" presStyleLbl="bgShp" presStyleIdx="3" presStyleCnt="4"/>
      <dgm:spPr/>
    </dgm:pt>
    <dgm:pt modelId="{C70D70FD-77C1-4AF5-A196-995B0C907A47}" type="pres">
      <dgm:prSet presAssocID="{5760CDC6-985E-4674-B77D-23AA4D953E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55F5D56-3162-49B4-B89F-8BDD29EB13B7}" type="pres">
      <dgm:prSet presAssocID="{5760CDC6-985E-4674-B77D-23AA4D953ECA}" presName="spaceRect" presStyleCnt="0"/>
      <dgm:spPr/>
    </dgm:pt>
    <dgm:pt modelId="{9F2E2348-9E2D-4F57-B339-F70941BCA9F9}" type="pres">
      <dgm:prSet presAssocID="{5760CDC6-985E-4674-B77D-23AA4D953EC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AB1C106-8441-4E46-AA25-B2E904279374}" type="presOf" srcId="{605B89B9-1ACD-4154-AB44-B8CF680AB110}" destId="{9C35FC34-FE8D-4230-9A32-E5D0F1B2AE5F}" srcOrd="0" destOrd="0" presId="urn:microsoft.com/office/officeart/2018/2/layout/IconCircleList"/>
    <dgm:cxn modelId="{3C389D3F-4C70-41A5-BE9B-6FEE5F19C195}" type="presOf" srcId="{2ECAEEF4-2EAF-4345-A4E9-8BC29FBC0C03}" destId="{417523DE-144D-455D-8A3D-014EA4FB9FBA}" srcOrd="0" destOrd="0" presId="urn:microsoft.com/office/officeart/2018/2/layout/IconCircleList"/>
    <dgm:cxn modelId="{426C2564-A66E-49EE-AF42-62E98C5542D4}" type="presOf" srcId="{D2CF5443-760E-4F47-BDFE-C1060C1A016B}" destId="{74B1E56F-404B-4AC0-8C6F-9D6AE8E9FE78}" srcOrd="0" destOrd="0" presId="urn:microsoft.com/office/officeart/2018/2/layout/IconCircleList"/>
    <dgm:cxn modelId="{EF6F2648-A299-4B10-A9A6-AB5A4A1DD7B8}" type="presOf" srcId="{E61275C1-5A80-4F08-B8DA-96F19FE533AE}" destId="{2CA293EE-87AB-4029-A95D-B1CF36BF1C22}" srcOrd="0" destOrd="0" presId="urn:microsoft.com/office/officeart/2018/2/layout/IconCircleList"/>
    <dgm:cxn modelId="{D355456A-A981-4556-940C-ACFB083B610B}" type="presOf" srcId="{AEF15AAB-64C0-45F0-99CA-FF8ED988713A}" destId="{23A66AB2-A961-4F91-9B41-91D56EF1B07C}" srcOrd="0" destOrd="0" presId="urn:microsoft.com/office/officeart/2018/2/layout/IconCircleList"/>
    <dgm:cxn modelId="{961FC6BA-827B-4FFD-A0AC-6FCCD9ECE362}" type="presOf" srcId="{EC131BD9-EB45-482D-B30D-0C30D5AFDFFD}" destId="{0F35D2FF-CFA4-4B59-B70C-694F4C71BE92}" srcOrd="0" destOrd="0" presId="urn:microsoft.com/office/officeart/2018/2/layout/IconCircleList"/>
    <dgm:cxn modelId="{2EB9FBBF-6193-44B6-8DDC-2BB5B75582B8}" srcId="{E61275C1-5A80-4F08-B8DA-96F19FE533AE}" destId="{D2CF5443-760E-4F47-BDFE-C1060C1A016B}" srcOrd="0" destOrd="0" parTransId="{EB0E165D-62D5-43AC-A920-1C4DC8385B46}" sibTransId="{F781900A-73A2-4690-9FC7-D79D7E82408D}"/>
    <dgm:cxn modelId="{C052B3D0-8B49-4FAA-9094-99911E089C1A}" srcId="{E61275C1-5A80-4F08-B8DA-96F19FE533AE}" destId="{5760CDC6-985E-4674-B77D-23AA4D953ECA}" srcOrd="3" destOrd="0" parTransId="{AF5F7250-D3C1-427A-BAF9-B44221631FD7}" sibTransId="{050E9D50-E5E5-4BB2-8B28-2FF869C889FD}"/>
    <dgm:cxn modelId="{03DD5FDC-B802-497E-AD2D-5213410FBC13}" type="presOf" srcId="{5760CDC6-985E-4674-B77D-23AA4D953ECA}" destId="{9F2E2348-9E2D-4F57-B339-F70941BCA9F9}" srcOrd="0" destOrd="0" presId="urn:microsoft.com/office/officeart/2018/2/layout/IconCircleList"/>
    <dgm:cxn modelId="{DA85A6E6-1806-440F-8DEB-FF7D71FD5D4A}" srcId="{E61275C1-5A80-4F08-B8DA-96F19FE533AE}" destId="{AEF15AAB-64C0-45F0-99CA-FF8ED988713A}" srcOrd="1" destOrd="0" parTransId="{E45A4AA0-E550-4654-8737-741A61B50FFE}" sibTransId="{2ECAEEF4-2EAF-4345-A4E9-8BC29FBC0C03}"/>
    <dgm:cxn modelId="{A3D30CE7-B0C1-4249-880C-D4B519A7B2E0}" srcId="{E61275C1-5A80-4F08-B8DA-96F19FE533AE}" destId="{EC131BD9-EB45-482D-B30D-0C30D5AFDFFD}" srcOrd="2" destOrd="0" parTransId="{060C1675-24C4-43F7-8208-CAB70C4A088B}" sibTransId="{605B89B9-1ACD-4154-AB44-B8CF680AB110}"/>
    <dgm:cxn modelId="{18F69AF2-2169-4DE5-966B-7F5D15A336B2}" type="presOf" srcId="{F781900A-73A2-4690-9FC7-D79D7E82408D}" destId="{2BAABA56-207F-44B6-A803-B2CB6C79EFD8}" srcOrd="0" destOrd="0" presId="urn:microsoft.com/office/officeart/2018/2/layout/IconCircleList"/>
    <dgm:cxn modelId="{5A05A6F8-7037-4D59-B650-F3E7721B7E22}" type="presParOf" srcId="{2CA293EE-87AB-4029-A95D-B1CF36BF1C22}" destId="{2842B420-00A8-4F48-B8EA-5D44607F10C7}" srcOrd="0" destOrd="0" presId="urn:microsoft.com/office/officeart/2018/2/layout/IconCircleList"/>
    <dgm:cxn modelId="{1886CC9E-5C69-40A1-B5D6-947C7FA79449}" type="presParOf" srcId="{2842B420-00A8-4F48-B8EA-5D44607F10C7}" destId="{5416EF21-CD94-4CFE-BBAD-EDA40C2610E9}" srcOrd="0" destOrd="0" presId="urn:microsoft.com/office/officeart/2018/2/layout/IconCircleList"/>
    <dgm:cxn modelId="{18C35151-001F-4F8A-918D-DCDD2A6C185D}" type="presParOf" srcId="{5416EF21-CD94-4CFE-BBAD-EDA40C2610E9}" destId="{2D7FA93D-97D9-4C78-A237-5CC4ECA62E4E}" srcOrd="0" destOrd="0" presId="urn:microsoft.com/office/officeart/2018/2/layout/IconCircleList"/>
    <dgm:cxn modelId="{5175926C-0BE7-4A9B-A3CF-F04BFF63288E}" type="presParOf" srcId="{5416EF21-CD94-4CFE-BBAD-EDA40C2610E9}" destId="{21F801D7-3B9B-4E29-B095-2F2E97914805}" srcOrd="1" destOrd="0" presId="urn:microsoft.com/office/officeart/2018/2/layout/IconCircleList"/>
    <dgm:cxn modelId="{5F7D6E3E-7996-4E65-8A73-12223C7B072F}" type="presParOf" srcId="{5416EF21-CD94-4CFE-BBAD-EDA40C2610E9}" destId="{85785B4F-9E83-492E-AA65-84AD8451923E}" srcOrd="2" destOrd="0" presId="urn:microsoft.com/office/officeart/2018/2/layout/IconCircleList"/>
    <dgm:cxn modelId="{645DE3C3-FA1E-4090-80D4-F04E360647A1}" type="presParOf" srcId="{5416EF21-CD94-4CFE-BBAD-EDA40C2610E9}" destId="{74B1E56F-404B-4AC0-8C6F-9D6AE8E9FE78}" srcOrd="3" destOrd="0" presId="urn:microsoft.com/office/officeart/2018/2/layout/IconCircleList"/>
    <dgm:cxn modelId="{99087967-AD9C-4FE5-8D05-FF6643527AEC}" type="presParOf" srcId="{2842B420-00A8-4F48-B8EA-5D44607F10C7}" destId="{2BAABA56-207F-44B6-A803-B2CB6C79EFD8}" srcOrd="1" destOrd="0" presId="urn:microsoft.com/office/officeart/2018/2/layout/IconCircleList"/>
    <dgm:cxn modelId="{718D9255-1C0B-473A-9C9B-7A7C47E48023}" type="presParOf" srcId="{2842B420-00A8-4F48-B8EA-5D44607F10C7}" destId="{C5E29C57-C519-40A0-AAFE-8842995EC3C7}" srcOrd="2" destOrd="0" presId="urn:microsoft.com/office/officeart/2018/2/layout/IconCircleList"/>
    <dgm:cxn modelId="{DDC44414-EE97-4B91-8E8B-69A70ED77535}" type="presParOf" srcId="{C5E29C57-C519-40A0-AAFE-8842995EC3C7}" destId="{15E3C0BC-0165-4410-8DFE-76D95BCD1C37}" srcOrd="0" destOrd="0" presId="urn:microsoft.com/office/officeart/2018/2/layout/IconCircleList"/>
    <dgm:cxn modelId="{CBC2D1C6-1CEE-4C7D-A269-31DAD4757E13}" type="presParOf" srcId="{C5E29C57-C519-40A0-AAFE-8842995EC3C7}" destId="{374815B2-8385-463A-92AE-4D5CC563E77D}" srcOrd="1" destOrd="0" presId="urn:microsoft.com/office/officeart/2018/2/layout/IconCircleList"/>
    <dgm:cxn modelId="{2189B11E-6B10-4F4B-8F97-4D6F42254769}" type="presParOf" srcId="{C5E29C57-C519-40A0-AAFE-8842995EC3C7}" destId="{EC7E6D50-6F03-4ADA-B501-4240629C2062}" srcOrd="2" destOrd="0" presId="urn:microsoft.com/office/officeart/2018/2/layout/IconCircleList"/>
    <dgm:cxn modelId="{53EB8A46-5794-4384-AC62-DCDF857274D2}" type="presParOf" srcId="{C5E29C57-C519-40A0-AAFE-8842995EC3C7}" destId="{23A66AB2-A961-4F91-9B41-91D56EF1B07C}" srcOrd="3" destOrd="0" presId="urn:microsoft.com/office/officeart/2018/2/layout/IconCircleList"/>
    <dgm:cxn modelId="{5276D96A-137C-4D78-B4DB-AB4596CA8CC4}" type="presParOf" srcId="{2842B420-00A8-4F48-B8EA-5D44607F10C7}" destId="{417523DE-144D-455D-8A3D-014EA4FB9FBA}" srcOrd="3" destOrd="0" presId="urn:microsoft.com/office/officeart/2018/2/layout/IconCircleList"/>
    <dgm:cxn modelId="{553E866D-BD4F-42AC-A9C7-8180120D0501}" type="presParOf" srcId="{2842B420-00A8-4F48-B8EA-5D44607F10C7}" destId="{D9FA688F-593E-4F10-B330-0E6495D697D2}" srcOrd="4" destOrd="0" presId="urn:microsoft.com/office/officeart/2018/2/layout/IconCircleList"/>
    <dgm:cxn modelId="{7AF077A2-CC80-4BE2-BCBF-0D6466E24B4C}" type="presParOf" srcId="{D9FA688F-593E-4F10-B330-0E6495D697D2}" destId="{B01826BB-15A9-4253-9850-ECD382283CA9}" srcOrd="0" destOrd="0" presId="urn:microsoft.com/office/officeart/2018/2/layout/IconCircleList"/>
    <dgm:cxn modelId="{49EEFDAB-C2B2-4BD8-8EE3-6D831481ACD6}" type="presParOf" srcId="{D9FA688F-593E-4F10-B330-0E6495D697D2}" destId="{AE8E74AF-CECB-4150-8416-43C9CC688D75}" srcOrd="1" destOrd="0" presId="urn:microsoft.com/office/officeart/2018/2/layout/IconCircleList"/>
    <dgm:cxn modelId="{37A29149-6F8C-45AF-AD6A-D9C4B94BF830}" type="presParOf" srcId="{D9FA688F-593E-4F10-B330-0E6495D697D2}" destId="{B6598CF8-F641-41F8-9044-44DA145948E0}" srcOrd="2" destOrd="0" presId="urn:microsoft.com/office/officeart/2018/2/layout/IconCircleList"/>
    <dgm:cxn modelId="{F355A6BC-16C6-4149-8532-796C2152AE36}" type="presParOf" srcId="{D9FA688F-593E-4F10-B330-0E6495D697D2}" destId="{0F35D2FF-CFA4-4B59-B70C-694F4C71BE92}" srcOrd="3" destOrd="0" presId="urn:microsoft.com/office/officeart/2018/2/layout/IconCircleList"/>
    <dgm:cxn modelId="{80906150-48A5-4F8B-B622-16ED1DE69E5F}" type="presParOf" srcId="{2842B420-00A8-4F48-B8EA-5D44607F10C7}" destId="{9C35FC34-FE8D-4230-9A32-E5D0F1B2AE5F}" srcOrd="5" destOrd="0" presId="urn:microsoft.com/office/officeart/2018/2/layout/IconCircleList"/>
    <dgm:cxn modelId="{33C703E1-D0F1-4BD7-A396-3EC9684C099B}" type="presParOf" srcId="{2842B420-00A8-4F48-B8EA-5D44607F10C7}" destId="{465011C9-D5FD-41D0-AEE4-86D62B7D5CC7}" srcOrd="6" destOrd="0" presId="urn:microsoft.com/office/officeart/2018/2/layout/IconCircleList"/>
    <dgm:cxn modelId="{A1DFA40F-50BA-4491-BB7A-94EAD29D9D2E}" type="presParOf" srcId="{465011C9-D5FD-41D0-AEE4-86D62B7D5CC7}" destId="{56552854-CC65-4109-B8CF-668CE59907C3}" srcOrd="0" destOrd="0" presId="urn:microsoft.com/office/officeart/2018/2/layout/IconCircleList"/>
    <dgm:cxn modelId="{E4435404-DAD8-484E-8F0E-3F2E00F0D929}" type="presParOf" srcId="{465011C9-D5FD-41D0-AEE4-86D62B7D5CC7}" destId="{C70D70FD-77C1-4AF5-A196-995B0C907A47}" srcOrd="1" destOrd="0" presId="urn:microsoft.com/office/officeart/2018/2/layout/IconCircleList"/>
    <dgm:cxn modelId="{8AE47BB4-181A-4A50-937D-389404ADB1FF}" type="presParOf" srcId="{465011C9-D5FD-41D0-AEE4-86D62B7D5CC7}" destId="{455F5D56-3162-49B4-B89F-8BDD29EB13B7}" srcOrd="2" destOrd="0" presId="urn:microsoft.com/office/officeart/2018/2/layout/IconCircleList"/>
    <dgm:cxn modelId="{2D6471A6-99C9-4640-B2C9-9638277A3667}" type="presParOf" srcId="{465011C9-D5FD-41D0-AEE4-86D62B7D5CC7}" destId="{9F2E2348-9E2D-4F57-B339-F70941BCA9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BAE5A3-3039-4A87-BC31-E23380D2006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42E0A2-4559-4000-A5B0-64E14132DEF8}">
      <dgm:prSet/>
      <dgm:spPr/>
      <dgm:t>
        <a:bodyPr/>
        <a:lstStyle/>
        <a:p>
          <a:r>
            <a:rPr lang="en-IN"/>
            <a:t>Elevation – meters</a:t>
          </a:r>
          <a:endParaRPr lang="en-US"/>
        </a:p>
      </dgm:t>
    </dgm:pt>
    <dgm:pt modelId="{2D7E8AC2-6C26-4AA6-BB14-5FAF14A3C782}" type="parTrans" cxnId="{113E25F6-7326-47B6-BC4C-B268EA3730E2}">
      <dgm:prSet/>
      <dgm:spPr/>
      <dgm:t>
        <a:bodyPr/>
        <a:lstStyle/>
        <a:p>
          <a:endParaRPr lang="en-US"/>
        </a:p>
      </dgm:t>
    </dgm:pt>
    <dgm:pt modelId="{B054BAD4-F2E3-4F6C-BD8B-4B766FE8FD4E}" type="sibTrans" cxnId="{113E25F6-7326-47B6-BC4C-B268EA3730E2}">
      <dgm:prSet/>
      <dgm:spPr/>
      <dgm:t>
        <a:bodyPr/>
        <a:lstStyle/>
        <a:p>
          <a:endParaRPr lang="en-US"/>
        </a:p>
      </dgm:t>
    </dgm:pt>
    <dgm:pt modelId="{165A6E9B-CE2E-433F-A47F-896456E5BD2C}">
      <dgm:prSet/>
      <dgm:spPr/>
      <dgm:t>
        <a:bodyPr/>
        <a:lstStyle/>
        <a:p>
          <a:r>
            <a:rPr lang="en-IN"/>
            <a:t>Aspect – degrees azimuth</a:t>
          </a:r>
          <a:endParaRPr lang="en-US"/>
        </a:p>
      </dgm:t>
    </dgm:pt>
    <dgm:pt modelId="{97FB281B-8ABC-4EEB-B886-F90BFCB09247}" type="parTrans" cxnId="{7BADED56-49FC-497C-90DB-1461AB9A8291}">
      <dgm:prSet/>
      <dgm:spPr/>
      <dgm:t>
        <a:bodyPr/>
        <a:lstStyle/>
        <a:p>
          <a:endParaRPr lang="en-US"/>
        </a:p>
      </dgm:t>
    </dgm:pt>
    <dgm:pt modelId="{50AA926B-71AB-4681-8B56-0DFA15F0CC40}" type="sibTrans" cxnId="{7BADED56-49FC-497C-90DB-1461AB9A8291}">
      <dgm:prSet/>
      <dgm:spPr/>
      <dgm:t>
        <a:bodyPr/>
        <a:lstStyle/>
        <a:p>
          <a:endParaRPr lang="en-US"/>
        </a:p>
      </dgm:t>
    </dgm:pt>
    <dgm:pt modelId="{6C52D063-91CB-423B-8450-77CF18883EE5}">
      <dgm:prSet/>
      <dgm:spPr/>
      <dgm:t>
        <a:bodyPr/>
        <a:lstStyle/>
        <a:p>
          <a:r>
            <a:rPr lang="en-IN"/>
            <a:t>Slope - Degrees</a:t>
          </a:r>
          <a:endParaRPr lang="en-US"/>
        </a:p>
      </dgm:t>
    </dgm:pt>
    <dgm:pt modelId="{E74D4333-7CA7-4790-8B53-94D8A2DAD424}" type="parTrans" cxnId="{E0045378-135E-4464-89C3-E32EB28AD850}">
      <dgm:prSet/>
      <dgm:spPr/>
      <dgm:t>
        <a:bodyPr/>
        <a:lstStyle/>
        <a:p>
          <a:endParaRPr lang="en-US"/>
        </a:p>
      </dgm:t>
    </dgm:pt>
    <dgm:pt modelId="{C4406ECF-2F01-4E88-B0A1-7FDD6F0184BA}" type="sibTrans" cxnId="{E0045378-135E-4464-89C3-E32EB28AD850}">
      <dgm:prSet/>
      <dgm:spPr/>
      <dgm:t>
        <a:bodyPr/>
        <a:lstStyle/>
        <a:p>
          <a:endParaRPr lang="en-US"/>
        </a:p>
      </dgm:t>
    </dgm:pt>
    <dgm:pt modelId="{7835D42A-DD77-49BE-BE12-61806D3C8826}">
      <dgm:prSet/>
      <dgm:spPr/>
      <dgm:t>
        <a:bodyPr/>
        <a:lstStyle/>
        <a:p>
          <a:r>
            <a:rPr lang="en-IN"/>
            <a:t>Horizontal Distance to Hydrology - meters</a:t>
          </a:r>
          <a:endParaRPr lang="en-US"/>
        </a:p>
      </dgm:t>
    </dgm:pt>
    <dgm:pt modelId="{C280AC4C-DEFF-49E4-8A34-9EC74CE8E1D3}" type="parTrans" cxnId="{32A9759B-1A74-4B4B-926F-404FC7F4F2E5}">
      <dgm:prSet/>
      <dgm:spPr/>
      <dgm:t>
        <a:bodyPr/>
        <a:lstStyle/>
        <a:p>
          <a:endParaRPr lang="en-US"/>
        </a:p>
      </dgm:t>
    </dgm:pt>
    <dgm:pt modelId="{3C147062-13B9-4774-BEA6-BE576D340AB5}" type="sibTrans" cxnId="{32A9759B-1A74-4B4B-926F-404FC7F4F2E5}">
      <dgm:prSet/>
      <dgm:spPr/>
      <dgm:t>
        <a:bodyPr/>
        <a:lstStyle/>
        <a:p>
          <a:endParaRPr lang="en-US"/>
        </a:p>
      </dgm:t>
    </dgm:pt>
    <dgm:pt modelId="{60742F35-44DB-471E-BD87-44A47564D911}">
      <dgm:prSet/>
      <dgm:spPr/>
      <dgm:t>
        <a:bodyPr/>
        <a:lstStyle/>
        <a:p>
          <a:r>
            <a:rPr lang="en-IN"/>
            <a:t>Horizontal Distance to Roadways - meters</a:t>
          </a:r>
          <a:endParaRPr lang="en-US"/>
        </a:p>
      </dgm:t>
    </dgm:pt>
    <dgm:pt modelId="{293D0465-FE3B-4A41-9331-2EC4E28BC2BD}" type="parTrans" cxnId="{4B580D64-4027-410B-89A5-BC4733B81788}">
      <dgm:prSet/>
      <dgm:spPr/>
      <dgm:t>
        <a:bodyPr/>
        <a:lstStyle/>
        <a:p>
          <a:endParaRPr lang="en-US"/>
        </a:p>
      </dgm:t>
    </dgm:pt>
    <dgm:pt modelId="{4746FAC6-69D7-4632-AB90-2D3E602FF52B}" type="sibTrans" cxnId="{4B580D64-4027-410B-89A5-BC4733B81788}">
      <dgm:prSet/>
      <dgm:spPr/>
      <dgm:t>
        <a:bodyPr/>
        <a:lstStyle/>
        <a:p>
          <a:endParaRPr lang="en-US"/>
        </a:p>
      </dgm:t>
    </dgm:pt>
    <dgm:pt modelId="{CC6372C1-57FD-46FA-B1B3-16F3D7D9F17C}">
      <dgm:prSet/>
      <dgm:spPr/>
      <dgm:t>
        <a:bodyPr/>
        <a:lstStyle/>
        <a:p>
          <a:r>
            <a:rPr lang="en-IN"/>
            <a:t>Horizontal Distance to Fire Points - meters</a:t>
          </a:r>
          <a:endParaRPr lang="en-US"/>
        </a:p>
      </dgm:t>
    </dgm:pt>
    <dgm:pt modelId="{E1526B5E-AAC7-4AFB-A503-5216317EB7E7}" type="parTrans" cxnId="{469676D0-B5FB-4881-9D16-4829EB009C98}">
      <dgm:prSet/>
      <dgm:spPr/>
      <dgm:t>
        <a:bodyPr/>
        <a:lstStyle/>
        <a:p>
          <a:endParaRPr lang="en-US"/>
        </a:p>
      </dgm:t>
    </dgm:pt>
    <dgm:pt modelId="{E2CDC54F-7F45-4905-8E3A-D203BACBA876}" type="sibTrans" cxnId="{469676D0-B5FB-4881-9D16-4829EB009C98}">
      <dgm:prSet/>
      <dgm:spPr/>
      <dgm:t>
        <a:bodyPr/>
        <a:lstStyle/>
        <a:p>
          <a:endParaRPr lang="en-US"/>
        </a:p>
      </dgm:t>
    </dgm:pt>
    <dgm:pt modelId="{3CE588ED-57D9-4781-B96B-D1995E90E2D0}">
      <dgm:prSet/>
      <dgm:spPr/>
      <dgm:t>
        <a:bodyPr/>
        <a:lstStyle/>
        <a:p>
          <a:r>
            <a:rPr lang="en-IN"/>
            <a:t>Hill shade at different times (9 AM, Noon, 3pm) – 0 – 255 index</a:t>
          </a:r>
          <a:endParaRPr lang="en-US"/>
        </a:p>
      </dgm:t>
    </dgm:pt>
    <dgm:pt modelId="{903F860A-7233-416D-BE90-6004D078288F}" type="parTrans" cxnId="{3A01460F-2270-456E-8E4C-3EC62C1AFCA1}">
      <dgm:prSet/>
      <dgm:spPr/>
      <dgm:t>
        <a:bodyPr/>
        <a:lstStyle/>
        <a:p>
          <a:endParaRPr lang="en-US"/>
        </a:p>
      </dgm:t>
    </dgm:pt>
    <dgm:pt modelId="{10FDE839-21D3-4DCC-A51E-1B315DB049B6}" type="sibTrans" cxnId="{3A01460F-2270-456E-8E4C-3EC62C1AFCA1}">
      <dgm:prSet/>
      <dgm:spPr/>
      <dgm:t>
        <a:bodyPr/>
        <a:lstStyle/>
        <a:p>
          <a:endParaRPr lang="en-US"/>
        </a:p>
      </dgm:t>
    </dgm:pt>
    <dgm:pt modelId="{7B578302-673A-436F-9CE4-CA4F020C1BF9}">
      <dgm:prSet/>
      <dgm:spPr/>
      <dgm:t>
        <a:bodyPr/>
        <a:lstStyle/>
        <a:p>
          <a:r>
            <a:rPr lang="en-IN"/>
            <a:t>Soil Composition ( 40 types of soil) – binary (Present or not)</a:t>
          </a:r>
          <a:endParaRPr lang="en-US"/>
        </a:p>
      </dgm:t>
    </dgm:pt>
    <dgm:pt modelId="{AD998317-C979-49B6-9CB4-EABD841DD13E}" type="parTrans" cxnId="{A49AD97F-58D4-4E97-8F92-8A80F4472AC0}">
      <dgm:prSet/>
      <dgm:spPr/>
      <dgm:t>
        <a:bodyPr/>
        <a:lstStyle/>
        <a:p>
          <a:endParaRPr lang="en-US"/>
        </a:p>
      </dgm:t>
    </dgm:pt>
    <dgm:pt modelId="{57C0376E-0E23-448C-BFC3-684CB06EA002}" type="sibTrans" cxnId="{A49AD97F-58D4-4E97-8F92-8A80F4472AC0}">
      <dgm:prSet/>
      <dgm:spPr/>
      <dgm:t>
        <a:bodyPr/>
        <a:lstStyle/>
        <a:p>
          <a:endParaRPr lang="en-US"/>
        </a:p>
      </dgm:t>
    </dgm:pt>
    <dgm:pt modelId="{10BA9BAB-112C-499A-8D90-6BDE2DDA71C1}" type="pres">
      <dgm:prSet presAssocID="{5EBAE5A3-3039-4A87-BC31-E23380D20066}" presName="root" presStyleCnt="0">
        <dgm:presLayoutVars>
          <dgm:dir/>
          <dgm:resizeHandles val="exact"/>
        </dgm:presLayoutVars>
      </dgm:prSet>
      <dgm:spPr/>
    </dgm:pt>
    <dgm:pt modelId="{7020B21B-C984-4E22-8CB2-3DB9C128AB46}" type="pres">
      <dgm:prSet presAssocID="{5142E0A2-4559-4000-A5B0-64E14132DEF8}" presName="compNode" presStyleCnt="0"/>
      <dgm:spPr/>
    </dgm:pt>
    <dgm:pt modelId="{21B9D3FE-0C9D-4B36-A5BD-4EF9ED8CAF9A}" type="pres">
      <dgm:prSet presAssocID="{5142E0A2-4559-4000-A5B0-64E14132DEF8}" presName="bgRect" presStyleLbl="bgShp" presStyleIdx="0" presStyleCnt="8"/>
      <dgm:spPr/>
    </dgm:pt>
    <dgm:pt modelId="{A7DD5B0A-250B-486F-998A-E85AA3D81EE2}" type="pres">
      <dgm:prSet presAssocID="{5142E0A2-4559-4000-A5B0-64E14132DEF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25A7D94E-EF13-4EF0-89CC-FCA99DB8CBD0}" type="pres">
      <dgm:prSet presAssocID="{5142E0A2-4559-4000-A5B0-64E14132DEF8}" presName="spaceRect" presStyleCnt="0"/>
      <dgm:spPr/>
    </dgm:pt>
    <dgm:pt modelId="{1D9D24D2-6203-4D5B-9E24-3003582ACE63}" type="pres">
      <dgm:prSet presAssocID="{5142E0A2-4559-4000-A5B0-64E14132DEF8}" presName="parTx" presStyleLbl="revTx" presStyleIdx="0" presStyleCnt="8">
        <dgm:presLayoutVars>
          <dgm:chMax val="0"/>
          <dgm:chPref val="0"/>
        </dgm:presLayoutVars>
      </dgm:prSet>
      <dgm:spPr/>
    </dgm:pt>
    <dgm:pt modelId="{5842DF2C-AE66-4FF6-89A0-BB365F1C3A95}" type="pres">
      <dgm:prSet presAssocID="{B054BAD4-F2E3-4F6C-BD8B-4B766FE8FD4E}" presName="sibTrans" presStyleCnt="0"/>
      <dgm:spPr/>
    </dgm:pt>
    <dgm:pt modelId="{C00D40E6-4C56-4A7D-9E4D-BEC49367A9CB}" type="pres">
      <dgm:prSet presAssocID="{165A6E9B-CE2E-433F-A47F-896456E5BD2C}" presName="compNode" presStyleCnt="0"/>
      <dgm:spPr/>
    </dgm:pt>
    <dgm:pt modelId="{34F6C86D-16C0-422A-9D1B-FB2FC6552D00}" type="pres">
      <dgm:prSet presAssocID="{165A6E9B-CE2E-433F-A47F-896456E5BD2C}" presName="bgRect" presStyleLbl="bgShp" presStyleIdx="1" presStyleCnt="8"/>
      <dgm:spPr/>
    </dgm:pt>
    <dgm:pt modelId="{5F013D21-264C-473C-80FE-F7BD79EE1B46}" type="pres">
      <dgm:prSet presAssocID="{165A6E9B-CE2E-433F-A47F-896456E5BD2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534B18C-DEA8-40BC-97B6-44E5E2CCEED1}" type="pres">
      <dgm:prSet presAssocID="{165A6E9B-CE2E-433F-A47F-896456E5BD2C}" presName="spaceRect" presStyleCnt="0"/>
      <dgm:spPr/>
    </dgm:pt>
    <dgm:pt modelId="{5D15C37B-C76A-4709-99A3-370AEDF852A0}" type="pres">
      <dgm:prSet presAssocID="{165A6E9B-CE2E-433F-A47F-896456E5BD2C}" presName="parTx" presStyleLbl="revTx" presStyleIdx="1" presStyleCnt="8">
        <dgm:presLayoutVars>
          <dgm:chMax val="0"/>
          <dgm:chPref val="0"/>
        </dgm:presLayoutVars>
      </dgm:prSet>
      <dgm:spPr/>
    </dgm:pt>
    <dgm:pt modelId="{4A7A5081-FD39-4BC2-9E4A-BFE866BA58A2}" type="pres">
      <dgm:prSet presAssocID="{50AA926B-71AB-4681-8B56-0DFA15F0CC40}" presName="sibTrans" presStyleCnt="0"/>
      <dgm:spPr/>
    </dgm:pt>
    <dgm:pt modelId="{E2D37A3E-111F-4194-9D7A-935A21980DBA}" type="pres">
      <dgm:prSet presAssocID="{6C52D063-91CB-423B-8450-77CF18883EE5}" presName="compNode" presStyleCnt="0"/>
      <dgm:spPr/>
    </dgm:pt>
    <dgm:pt modelId="{FB777B5F-95A5-4CDC-963D-9C25311E8EAF}" type="pres">
      <dgm:prSet presAssocID="{6C52D063-91CB-423B-8450-77CF18883EE5}" presName="bgRect" presStyleLbl="bgShp" presStyleIdx="2" presStyleCnt="8"/>
      <dgm:spPr/>
    </dgm:pt>
    <dgm:pt modelId="{E7AAE016-9C0E-48B2-8FF4-B9CCCD8BEEFB}" type="pres">
      <dgm:prSet presAssocID="{6C52D063-91CB-423B-8450-77CF18883EE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8B51CFE-BF60-4CFB-A318-DF24E7D2BB6B}" type="pres">
      <dgm:prSet presAssocID="{6C52D063-91CB-423B-8450-77CF18883EE5}" presName="spaceRect" presStyleCnt="0"/>
      <dgm:spPr/>
    </dgm:pt>
    <dgm:pt modelId="{926E8357-BC92-489B-B953-1D329E30F528}" type="pres">
      <dgm:prSet presAssocID="{6C52D063-91CB-423B-8450-77CF18883EE5}" presName="parTx" presStyleLbl="revTx" presStyleIdx="2" presStyleCnt="8">
        <dgm:presLayoutVars>
          <dgm:chMax val="0"/>
          <dgm:chPref val="0"/>
        </dgm:presLayoutVars>
      </dgm:prSet>
      <dgm:spPr/>
    </dgm:pt>
    <dgm:pt modelId="{8BF31244-5E90-4D22-AA53-E0D0B8148F58}" type="pres">
      <dgm:prSet presAssocID="{C4406ECF-2F01-4E88-B0A1-7FDD6F0184BA}" presName="sibTrans" presStyleCnt="0"/>
      <dgm:spPr/>
    </dgm:pt>
    <dgm:pt modelId="{A96E4240-234C-4B1F-97D8-EB222C1DDD77}" type="pres">
      <dgm:prSet presAssocID="{7835D42A-DD77-49BE-BE12-61806D3C8826}" presName="compNode" presStyleCnt="0"/>
      <dgm:spPr/>
    </dgm:pt>
    <dgm:pt modelId="{88F10AFE-2DBD-49B0-A4BC-537FEAE27057}" type="pres">
      <dgm:prSet presAssocID="{7835D42A-DD77-49BE-BE12-61806D3C8826}" presName="bgRect" presStyleLbl="bgShp" presStyleIdx="3" presStyleCnt="8"/>
      <dgm:spPr/>
    </dgm:pt>
    <dgm:pt modelId="{0B8CB637-482E-48C5-A8BF-49B5976A8ED6}" type="pres">
      <dgm:prSet presAssocID="{7835D42A-DD77-49BE-BE12-61806D3C882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82FABF6-3EF6-4129-8FBA-0DE8745BB353}" type="pres">
      <dgm:prSet presAssocID="{7835D42A-DD77-49BE-BE12-61806D3C8826}" presName="spaceRect" presStyleCnt="0"/>
      <dgm:spPr/>
    </dgm:pt>
    <dgm:pt modelId="{F69218BD-90C0-4880-BF63-55AFD622641E}" type="pres">
      <dgm:prSet presAssocID="{7835D42A-DD77-49BE-BE12-61806D3C8826}" presName="parTx" presStyleLbl="revTx" presStyleIdx="3" presStyleCnt="8">
        <dgm:presLayoutVars>
          <dgm:chMax val="0"/>
          <dgm:chPref val="0"/>
        </dgm:presLayoutVars>
      </dgm:prSet>
      <dgm:spPr/>
    </dgm:pt>
    <dgm:pt modelId="{DC6C600A-AF4C-490A-951E-5171E6A036B3}" type="pres">
      <dgm:prSet presAssocID="{3C147062-13B9-4774-BEA6-BE576D340AB5}" presName="sibTrans" presStyleCnt="0"/>
      <dgm:spPr/>
    </dgm:pt>
    <dgm:pt modelId="{E47B55CE-B5AC-40D7-8287-80B8B2DE2E00}" type="pres">
      <dgm:prSet presAssocID="{60742F35-44DB-471E-BD87-44A47564D911}" presName="compNode" presStyleCnt="0"/>
      <dgm:spPr/>
    </dgm:pt>
    <dgm:pt modelId="{864C33C9-FAE8-4FD0-9168-42D858D656BA}" type="pres">
      <dgm:prSet presAssocID="{60742F35-44DB-471E-BD87-44A47564D911}" presName="bgRect" presStyleLbl="bgShp" presStyleIdx="4" presStyleCnt="8"/>
      <dgm:spPr/>
    </dgm:pt>
    <dgm:pt modelId="{F49DB94A-493B-4C95-BBE6-164864616D9E}" type="pres">
      <dgm:prSet presAssocID="{60742F35-44DB-471E-BD87-44A47564D91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B1958B8-9888-4019-9716-990651D14EF6}" type="pres">
      <dgm:prSet presAssocID="{60742F35-44DB-471E-BD87-44A47564D911}" presName="spaceRect" presStyleCnt="0"/>
      <dgm:spPr/>
    </dgm:pt>
    <dgm:pt modelId="{83343352-FD2D-41C5-B087-7965EE563EF2}" type="pres">
      <dgm:prSet presAssocID="{60742F35-44DB-471E-BD87-44A47564D911}" presName="parTx" presStyleLbl="revTx" presStyleIdx="4" presStyleCnt="8">
        <dgm:presLayoutVars>
          <dgm:chMax val="0"/>
          <dgm:chPref val="0"/>
        </dgm:presLayoutVars>
      </dgm:prSet>
      <dgm:spPr/>
    </dgm:pt>
    <dgm:pt modelId="{76854227-93CA-41C9-B1EE-C7D5BA2A5241}" type="pres">
      <dgm:prSet presAssocID="{4746FAC6-69D7-4632-AB90-2D3E602FF52B}" presName="sibTrans" presStyleCnt="0"/>
      <dgm:spPr/>
    </dgm:pt>
    <dgm:pt modelId="{2E8C6337-ECD8-4C3C-9E09-5577602C974F}" type="pres">
      <dgm:prSet presAssocID="{CC6372C1-57FD-46FA-B1B3-16F3D7D9F17C}" presName="compNode" presStyleCnt="0"/>
      <dgm:spPr/>
    </dgm:pt>
    <dgm:pt modelId="{9FB64580-0DB0-42C6-96E9-E5CDE767122C}" type="pres">
      <dgm:prSet presAssocID="{CC6372C1-57FD-46FA-B1B3-16F3D7D9F17C}" presName="bgRect" presStyleLbl="bgShp" presStyleIdx="5" presStyleCnt="8"/>
      <dgm:spPr/>
    </dgm:pt>
    <dgm:pt modelId="{07985A70-617B-400F-8ED7-74ED8B1BC715}" type="pres">
      <dgm:prSet presAssocID="{CC6372C1-57FD-46FA-B1B3-16F3D7D9F17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4994EAE9-1010-4B00-9F0F-9EBCB417868A}" type="pres">
      <dgm:prSet presAssocID="{CC6372C1-57FD-46FA-B1B3-16F3D7D9F17C}" presName="spaceRect" presStyleCnt="0"/>
      <dgm:spPr/>
    </dgm:pt>
    <dgm:pt modelId="{483B999C-929B-4D9B-B498-0166EB29D86F}" type="pres">
      <dgm:prSet presAssocID="{CC6372C1-57FD-46FA-B1B3-16F3D7D9F17C}" presName="parTx" presStyleLbl="revTx" presStyleIdx="5" presStyleCnt="8">
        <dgm:presLayoutVars>
          <dgm:chMax val="0"/>
          <dgm:chPref val="0"/>
        </dgm:presLayoutVars>
      </dgm:prSet>
      <dgm:spPr/>
    </dgm:pt>
    <dgm:pt modelId="{9A5322B6-F1C7-4CBE-AB65-B038C4FCECA0}" type="pres">
      <dgm:prSet presAssocID="{E2CDC54F-7F45-4905-8E3A-D203BACBA876}" presName="sibTrans" presStyleCnt="0"/>
      <dgm:spPr/>
    </dgm:pt>
    <dgm:pt modelId="{A5B6C9F9-A634-4473-B496-8823DBDE1CC0}" type="pres">
      <dgm:prSet presAssocID="{3CE588ED-57D9-4781-B96B-D1995E90E2D0}" presName="compNode" presStyleCnt="0"/>
      <dgm:spPr/>
    </dgm:pt>
    <dgm:pt modelId="{9309698A-AC6A-4E0B-91EE-3D4D87E7D7FD}" type="pres">
      <dgm:prSet presAssocID="{3CE588ED-57D9-4781-B96B-D1995E90E2D0}" presName="bgRect" presStyleLbl="bgShp" presStyleIdx="6" presStyleCnt="8"/>
      <dgm:spPr/>
    </dgm:pt>
    <dgm:pt modelId="{5DCF4442-BD8A-49C0-999C-AFCA2806C497}" type="pres">
      <dgm:prSet presAssocID="{3CE588ED-57D9-4781-B96B-D1995E90E2D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290E0A5-A3AC-4D1A-96EA-A6C57C2CFF80}" type="pres">
      <dgm:prSet presAssocID="{3CE588ED-57D9-4781-B96B-D1995E90E2D0}" presName="spaceRect" presStyleCnt="0"/>
      <dgm:spPr/>
    </dgm:pt>
    <dgm:pt modelId="{846A2F52-97F0-4B55-B49C-0AEEC6401FCF}" type="pres">
      <dgm:prSet presAssocID="{3CE588ED-57D9-4781-B96B-D1995E90E2D0}" presName="parTx" presStyleLbl="revTx" presStyleIdx="6" presStyleCnt="8">
        <dgm:presLayoutVars>
          <dgm:chMax val="0"/>
          <dgm:chPref val="0"/>
        </dgm:presLayoutVars>
      </dgm:prSet>
      <dgm:spPr/>
    </dgm:pt>
    <dgm:pt modelId="{A7FA95C6-2CEE-4370-9AD3-A93430E123C2}" type="pres">
      <dgm:prSet presAssocID="{10FDE839-21D3-4DCC-A51E-1B315DB049B6}" presName="sibTrans" presStyleCnt="0"/>
      <dgm:spPr/>
    </dgm:pt>
    <dgm:pt modelId="{3A8005C7-D1CD-417F-B5D1-65329C0CA2E0}" type="pres">
      <dgm:prSet presAssocID="{7B578302-673A-436F-9CE4-CA4F020C1BF9}" presName="compNode" presStyleCnt="0"/>
      <dgm:spPr/>
    </dgm:pt>
    <dgm:pt modelId="{C93B78C9-D4E9-48DA-ACDB-87E7C33D91BA}" type="pres">
      <dgm:prSet presAssocID="{7B578302-673A-436F-9CE4-CA4F020C1BF9}" presName="bgRect" presStyleLbl="bgShp" presStyleIdx="7" presStyleCnt="8"/>
      <dgm:spPr/>
    </dgm:pt>
    <dgm:pt modelId="{60E827D7-A0BF-44A2-8126-7F1A9E719536}" type="pres">
      <dgm:prSet presAssocID="{7B578302-673A-436F-9CE4-CA4F020C1BF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02EB807-C538-4408-8EF0-F9D9F251A52C}" type="pres">
      <dgm:prSet presAssocID="{7B578302-673A-436F-9CE4-CA4F020C1BF9}" presName="spaceRect" presStyleCnt="0"/>
      <dgm:spPr/>
    </dgm:pt>
    <dgm:pt modelId="{2D57C3C6-874A-4767-9D48-79F1CF84E310}" type="pres">
      <dgm:prSet presAssocID="{7B578302-673A-436F-9CE4-CA4F020C1BF9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3A01460F-2270-456E-8E4C-3EC62C1AFCA1}" srcId="{5EBAE5A3-3039-4A87-BC31-E23380D20066}" destId="{3CE588ED-57D9-4781-B96B-D1995E90E2D0}" srcOrd="6" destOrd="0" parTransId="{903F860A-7233-416D-BE90-6004D078288F}" sibTransId="{10FDE839-21D3-4DCC-A51E-1B315DB049B6}"/>
    <dgm:cxn modelId="{D9A36A12-EBEF-47C8-9B4D-9E8FC9B6A312}" type="presOf" srcId="{3CE588ED-57D9-4781-B96B-D1995E90E2D0}" destId="{846A2F52-97F0-4B55-B49C-0AEEC6401FCF}" srcOrd="0" destOrd="0" presId="urn:microsoft.com/office/officeart/2018/2/layout/IconVerticalSolidList"/>
    <dgm:cxn modelId="{119D762A-7E9D-4B5A-BB56-D95332EA9534}" type="presOf" srcId="{5142E0A2-4559-4000-A5B0-64E14132DEF8}" destId="{1D9D24D2-6203-4D5B-9E24-3003582ACE63}" srcOrd="0" destOrd="0" presId="urn:microsoft.com/office/officeart/2018/2/layout/IconVerticalSolidList"/>
    <dgm:cxn modelId="{93D2B02B-7434-495A-850C-FD7A94911DAB}" type="presOf" srcId="{7B578302-673A-436F-9CE4-CA4F020C1BF9}" destId="{2D57C3C6-874A-4767-9D48-79F1CF84E310}" srcOrd="0" destOrd="0" presId="urn:microsoft.com/office/officeart/2018/2/layout/IconVerticalSolidList"/>
    <dgm:cxn modelId="{9315C936-85BB-470B-A5B9-B7A3F37112AF}" type="presOf" srcId="{5EBAE5A3-3039-4A87-BC31-E23380D20066}" destId="{10BA9BAB-112C-499A-8D90-6BDE2DDA71C1}" srcOrd="0" destOrd="0" presId="urn:microsoft.com/office/officeart/2018/2/layout/IconVerticalSolidList"/>
    <dgm:cxn modelId="{4B580D64-4027-410B-89A5-BC4733B81788}" srcId="{5EBAE5A3-3039-4A87-BC31-E23380D20066}" destId="{60742F35-44DB-471E-BD87-44A47564D911}" srcOrd="4" destOrd="0" parTransId="{293D0465-FE3B-4A41-9331-2EC4E28BC2BD}" sibTransId="{4746FAC6-69D7-4632-AB90-2D3E602FF52B}"/>
    <dgm:cxn modelId="{F0C5CE48-C2C3-400D-8190-C078BB185A94}" type="presOf" srcId="{60742F35-44DB-471E-BD87-44A47564D911}" destId="{83343352-FD2D-41C5-B087-7965EE563EF2}" srcOrd="0" destOrd="0" presId="urn:microsoft.com/office/officeart/2018/2/layout/IconVerticalSolidList"/>
    <dgm:cxn modelId="{98151D4C-1F04-428E-B84A-866D876DC02C}" type="presOf" srcId="{165A6E9B-CE2E-433F-A47F-896456E5BD2C}" destId="{5D15C37B-C76A-4709-99A3-370AEDF852A0}" srcOrd="0" destOrd="0" presId="urn:microsoft.com/office/officeart/2018/2/layout/IconVerticalSolidList"/>
    <dgm:cxn modelId="{7BADED56-49FC-497C-90DB-1461AB9A8291}" srcId="{5EBAE5A3-3039-4A87-BC31-E23380D20066}" destId="{165A6E9B-CE2E-433F-A47F-896456E5BD2C}" srcOrd="1" destOrd="0" parTransId="{97FB281B-8ABC-4EEB-B886-F90BFCB09247}" sibTransId="{50AA926B-71AB-4681-8B56-0DFA15F0CC40}"/>
    <dgm:cxn modelId="{E0045378-135E-4464-89C3-E32EB28AD850}" srcId="{5EBAE5A3-3039-4A87-BC31-E23380D20066}" destId="{6C52D063-91CB-423B-8450-77CF18883EE5}" srcOrd="2" destOrd="0" parTransId="{E74D4333-7CA7-4790-8B53-94D8A2DAD424}" sibTransId="{C4406ECF-2F01-4E88-B0A1-7FDD6F0184BA}"/>
    <dgm:cxn modelId="{A49AD97F-58D4-4E97-8F92-8A80F4472AC0}" srcId="{5EBAE5A3-3039-4A87-BC31-E23380D20066}" destId="{7B578302-673A-436F-9CE4-CA4F020C1BF9}" srcOrd="7" destOrd="0" parTransId="{AD998317-C979-49B6-9CB4-EABD841DD13E}" sibTransId="{57C0376E-0E23-448C-BFC3-684CB06EA002}"/>
    <dgm:cxn modelId="{32A9759B-1A74-4B4B-926F-404FC7F4F2E5}" srcId="{5EBAE5A3-3039-4A87-BC31-E23380D20066}" destId="{7835D42A-DD77-49BE-BE12-61806D3C8826}" srcOrd="3" destOrd="0" parTransId="{C280AC4C-DEFF-49E4-8A34-9EC74CE8E1D3}" sibTransId="{3C147062-13B9-4774-BEA6-BE576D340AB5}"/>
    <dgm:cxn modelId="{FA14FFB5-D5D5-4BB6-B2F1-3B122056263E}" type="presOf" srcId="{6C52D063-91CB-423B-8450-77CF18883EE5}" destId="{926E8357-BC92-489B-B953-1D329E30F528}" srcOrd="0" destOrd="0" presId="urn:microsoft.com/office/officeart/2018/2/layout/IconVerticalSolidList"/>
    <dgm:cxn modelId="{FAEA5ABF-4299-4AD3-BCB1-A0433B195956}" type="presOf" srcId="{CC6372C1-57FD-46FA-B1B3-16F3D7D9F17C}" destId="{483B999C-929B-4D9B-B498-0166EB29D86F}" srcOrd="0" destOrd="0" presId="urn:microsoft.com/office/officeart/2018/2/layout/IconVerticalSolidList"/>
    <dgm:cxn modelId="{469676D0-B5FB-4881-9D16-4829EB009C98}" srcId="{5EBAE5A3-3039-4A87-BC31-E23380D20066}" destId="{CC6372C1-57FD-46FA-B1B3-16F3D7D9F17C}" srcOrd="5" destOrd="0" parTransId="{E1526B5E-AAC7-4AFB-A503-5216317EB7E7}" sibTransId="{E2CDC54F-7F45-4905-8E3A-D203BACBA876}"/>
    <dgm:cxn modelId="{3BD601DA-02EB-44FA-957F-8FBF4C70C8D5}" type="presOf" srcId="{7835D42A-DD77-49BE-BE12-61806D3C8826}" destId="{F69218BD-90C0-4880-BF63-55AFD622641E}" srcOrd="0" destOrd="0" presId="urn:microsoft.com/office/officeart/2018/2/layout/IconVerticalSolidList"/>
    <dgm:cxn modelId="{113E25F6-7326-47B6-BC4C-B268EA3730E2}" srcId="{5EBAE5A3-3039-4A87-BC31-E23380D20066}" destId="{5142E0A2-4559-4000-A5B0-64E14132DEF8}" srcOrd="0" destOrd="0" parTransId="{2D7E8AC2-6C26-4AA6-BB14-5FAF14A3C782}" sibTransId="{B054BAD4-F2E3-4F6C-BD8B-4B766FE8FD4E}"/>
    <dgm:cxn modelId="{30159F59-5EB9-486F-87A4-1F609B4D572C}" type="presParOf" srcId="{10BA9BAB-112C-499A-8D90-6BDE2DDA71C1}" destId="{7020B21B-C984-4E22-8CB2-3DB9C128AB46}" srcOrd="0" destOrd="0" presId="urn:microsoft.com/office/officeart/2018/2/layout/IconVerticalSolidList"/>
    <dgm:cxn modelId="{E74C51F1-4AC0-43FB-9C1D-2F3E3CE11A3D}" type="presParOf" srcId="{7020B21B-C984-4E22-8CB2-3DB9C128AB46}" destId="{21B9D3FE-0C9D-4B36-A5BD-4EF9ED8CAF9A}" srcOrd="0" destOrd="0" presId="urn:microsoft.com/office/officeart/2018/2/layout/IconVerticalSolidList"/>
    <dgm:cxn modelId="{ED255356-45C2-4BF2-95EC-67788F0C250B}" type="presParOf" srcId="{7020B21B-C984-4E22-8CB2-3DB9C128AB46}" destId="{A7DD5B0A-250B-486F-998A-E85AA3D81EE2}" srcOrd="1" destOrd="0" presId="urn:microsoft.com/office/officeart/2018/2/layout/IconVerticalSolidList"/>
    <dgm:cxn modelId="{5B59FF55-D116-45E7-BE89-875047D67B60}" type="presParOf" srcId="{7020B21B-C984-4E22-8CB2-3DB9C128AB46}" destId="{25A7D94E-EF13-4EF0-89CC-FCA99DB8CBD0}" srcOrd="2" destOrd="0" presId="urn:microsoft.com/office/officeart/2018/2/layout/IconVerticalSolidList"/>
    <dgm:cxn modelId="{CE52155D-8185-4B62-B73A-08CE86E334A7}" type="presParOf" srcId="{7020B21B-C984-4E22-8CB2-3DB9C128AB46}" destId="{1D9D24D2-6203-4D5B-9E24-3003582ACE63}" srcOrd="3" destOrd="0" presId="urn:microsoft.com/office/officeart/2018/2/layout/IconVerticalSolidList"/>
    <dgm:cxn modelId="{9077E32D-9CDD-48EC-9812-A1D00E373D1C}" type="presParOf" srcId="{10BA9BAB-112C-499A-8D90-6BDE2DDA71C1}" destId="{5842DF2C-AE66-4FF6-89A0-BB365F1C3A95}" srcOrd="1" destOrd="0" presId="urn:microsoft.com/office/officeart/2018/2/layout/IconVerticalSolidList"/>
    <dgm:cxn modelId="{96C81D99-EEEA-45BB-80E1-4D2CDC5FD702}" type="presParOf" srcId="{10BA9BAB-112C-499A-8D90-6BDE2DDA71C1}" destId="{C00D40E6-4C56-4A7D-9E4D-BEC49367A9CB}" srcOrd="2" destOrd="0" presId="urn:microsoft.com/office/officeart/2018/2/layout/IconVerticalSolidList"/>
    <dgm:cxn modelId="{65A33C37-D8D0-47A4-BDBA-FE5D034A1773}" type="presParOf" srcId="{C00D40E6-4C56-4A7D-9E4D-BEC49367A9CB}" destId="{34F6C86D-16C0-422A-9D1B-FB2FC6552D00}" srcOrd="0" destOrd="0" presId="urn:microsoft.com/office/officeart/2018/2/layout/IconVerticalSolidList"/>
    <dgm:cxn modelId="{06EB470C-EAAD-45BF-B166-21F42494618D}" type="presParOf" srcId="{C00D40E6-4C56-4A7D-9E4D-BEC49367A9CB}" destId="{5F013D21-264C-473C-80FE-F7BD79EE1B46}" srcOrd="1" destOrd="0" presId="urn:microsoft.com/office/officeart/2018/2/layout/IconVerticalSolidList"/>
    <dgm:cxn modelId="{0521FDB4-D657-4799-9AFF-44A14CCA6488}" type="presParOf" srcId="{C00D40E6-4C56-4A7D-9E4D-BEC49367A9CB}" destId="{6534B18C-DEA8-40BC-97B6-44E5E2CCEED1}" srcOrd="2" destOrd="0" presId="urn:microsoft.com/office/officeart/2018/2/layout/IconVerticalSolidList"/>
    <dgm:cxn modelId="{257B22B9-44E1-4D7F-B951-F2ACEE94AD2B}" type="presParOf" srcId="{C00D40E6-4C56-4A7D-9E4D-BEC49367A9CB}" destId="{5D15C37B-C76A-4709-99A3-370AEDF852A0}" srcOrd="3" destOrd="0" presId="urn:microsoft.com/office/officeart/2018/2/layout/IconVerticalSolidList"/>
    <dgm:cxn modelId="{78F860DB-FE90-4F4B-9CFA-B63404A41008}" type="presParOf" srcId="{10BA9BAB-112C-499A-8D90-6BDE2DDA71C1}" destId="{4A7A5081-FD39-4BC2-9E4A-BFE866BA58A2}" srcOrd="3" destOrd="0" presId="urn:microsoft.com/office/officeart/2018/2/layout/IconVerticalSolidList"/>
    <dgm:cxn modelId="{6CF90191-6AB0-4027-A0A2-48673ECC8CAA}" type="presParOf" srcId="{10BA9BAB-112C-499A-8D90-6BDE2DDA71C1}" destId="{E2D37A3E-111F-4194-9D7A-935A21980DBA}" srcOrd="4" destOrd="0" presId="urn:microsoft.com/office/officeart/2018/2/layout/IconVerticalSolidList"/>
    <dgm:cxn modelId="{72908D2B-C335-4F4B-801E-1CE772334651}" type="presParOf" srcId="{E2D37A3E-111F-4194-9D7A-935A21980DBA}" destId="{FB777B5F-95A5-4CDC-963D-9C25311E8EAF}" srcOrd="0" destOrd="0" presId="urn:microsoft.com/office/officeart/2018/2/layout/IconVerticalSolidList"/>
    <dgm:cxn modelId="{F6AB0478-BA15-44E1-A5CB-B580DBE6CE41}" type="presParOf" srcId="{E2D37A3E-111F-4194-9D7A-935A21980DBA}" destId="{E7AAE016-9C0E-48B2-8FF4-B9CCCD8BEEFB}" srcOrd="1" destOrd="0" presId="urn:microsoft.com/office/officeart/2018/2/layout/IconVerticalSolidList"/>
    <dgm:cxn modelId="{518EA1D5-CDBF-4CFB-AFB8-71240E66AEEF}" type="presParOf" srcId="{E2D37A3E-111F-4194-9D7A-935A21980DBA}" destId="{D8B51CFE-BF60-4CFB-A318-DF24E7D2BB6B}" srcOrd="2" destOrd="0" presId="urn:microsoft.com/office/officeart/2018/2/layout/IconVerticalSolidList"/>
    <dgm:cxn modelId="{D693A6DC-F74A-4F18-BF0E-6C7E80C035DB}" type="presParOf" srcId="{E2D37A3E-111F-4194-9D7A-935A21980DBA}" destId="{926E8357-BC92-489B-B953-1D329E30F528}" srcOrd="3" destOrd="0" presId="urn:microsoft.com/office/officeart/2018/2/layout/IconVerticalSolidList"/>
    <dgm:cxn modelId="{C04FC98B-EDD2-49C0-8FCC-9006B361D969}" type="presParOf" srcId="{10BA9BAB-112C-499A-8D90-6BDE2DDA71C1}" destId="{8BF31244-5E90-4D22-AA53-E0D0B8148F58}" srcOrd="5" destOrd="0" presId="urn:microsoft.com/office/officeart/2018/2/layout/IconVerticalSolidList"/>
    <dgm:cxn modelId="{EA374B24-E156-4B08-8456-E2CA8313E3AC}" type="presParOf" srcId="{10BA9BAB-112C-499A-8D90-6BDE2DDA71C1}" destId="{A96E4240-234C-4B1F-97D8-EB222C1DDD77}" srcOrd="6" destOrd="0" presId="urn:microsoft.com/office/officeart/2018/2/layout/IconVerticalSolidList"/>
    <dgm:cxn modelId="{1EC82DFA-4808-42C2-900A-D1F15DB3632D}" type="presParOf" srcId="{A96E4240-234C-4B1F-97D8-EB222C1DDD77}" destId="{88F10AFE-2DBD-49B0-A4BC-537FEAE27057}" srcOrd="0" destOrd="0" presId="urn:microsoft.com/office/officeart/2018/2/layout/IconVerticalSolidList"/>
    <dgm:cxn modelId="{90CCC586-D4ED-47C2-AC4A-058CD499D410}" type="presParOf" srcId="{A96E4240-234C-4B1F-97D8-EB222C1DDD77}" destId="{0B8CB637-482E-48C5-A8BF-49B5976A8ED6}" srcOrd="1" destOrd="0" presId="urn:microsoft.com/office/officeart/2018/2/layout/IconVerticalSolidList"/>
    <dgm:cxn modelId="{81F5550A-583A-43E0-98D0-1EBFBB2B91EC}" type="presParOf" srcId="{A96E4240-234C-4B1F-97D8-EB222C1DDD77}" destId="{782FABF6-3EF6-4129-8FBA-0DE8745BB353}" srcOrd="2" destOrd="0" presId="urn:microsoft.com/office/officeart/2018/2/layout/IconVerticalSolidList"/>
    <dgm:cxn modelId="{89CBC3F8-0245-4B41-A0B2-4E4EA5EB8CF1}" type="presParOf" srcId="{A96E4240-234C-4B1F-97D8-EB222C1DDD77}" destId="{F69218BD-90C0-4880-BF63-55AFD622641E}" srcOrd="3" destOrd="0" presId="urn:microsoft.com/office/officeart/2018/2/layout/IconVerticalSolidList"/>
    <dgm:cxn modelId="{2F6BE3C6-3DC7-40D0-BFE0-FCF3C2E2B162}" type="presParOf" srcId="{10BA9BAB-112C-499A-8D90-6BDE2DDA71C1}" destId="{DC6C600A-AF4C-490A-951E-5171E6A036B3}" srcOrd="7" destOrd="0" presId="urn:microsoft.com/office/officeart/2018/2/layout/IconVerticalSolidList"/>
    <dgm:cxn modelId="{69146341-85E5-4A7F-8153-8002D0704DC3}" type="presParOf" srcId="{10BA9BAB-112C-499A-8D90-6BDE2DDA71C1}" destId="{E47B55CE-B5AC-40D7-8287-80B8B2DE2E00}" srcOrd="8" destOrd="0" presId="urn:microsoft.com/office/officeart/2018/2/layout/IconVerticalSolidList"/>
    <dgm:cxn modelId="{D5B9E9D6-DF4F-4AF7-AC8E-B8EC026E1038}" type="presParOf" srcId="{E47B55CE-B5AC-40D7-8287-80B8B2DE2E00}" destId="{864C33C9-FAE8-4FD0-9168-42D858D656BA}" srcOrd="0" destOrd="0" presId="urn:microsoft.com/office/officeart/2018/2/layout/IconVerticalSolidList"/>
    <dgm:cxn modelId="{693F9144-72B6-4BC4-9A6E-CEDBA7C3D6B1}" type="presParOf" srcId="{E47B55CE-B5AC-40D7-8287-80B8B2DE2E00}" destId="{F49DB94A-493B-4C95-BBE6-164864616D9E}" srcOrd="1" destOrd="0" presId="urn:microsoft.com/office/officeart/2018/2/layout/IconVerticalSolidList"/>
    <dgm:cxn modelId="{54119528-C848-4BEB-B9FC-FA9F556FE60D}" type="presParOf" srcId="{E47B55CE-B5AC-40D7-8287-80B8B2DE2E00}" destId="{EB1958B8-9888-4019-9716-990651D14EF6}" srcOrd="2" destOrd="0" presId="urn:microsoft.com/office/officeart/2018/2/layout/IconVerticalSolidList"/>
    <dgm:cxn modelId="{8E03D0B1-C13C-40A8-9B4B-16C11520EDEC}" type="presParOf" srcId="{E47B55CE-B5AC-40D7-8287-80B8B2DE2E00}" destId="{83343352-FD2D-41C5-B087-7965EE563EF2}" srcOrd="3" destOrd="0" presId="urn:microsoft.com/office/officeart/2018/2/layout/IconVerticalSolidList"/>
    <dgm:cxn modelId="{BCFBD485-F622-465F-8EAA-22F794836BDC}" type="presParOf" srcId="{10BA9BAB-112C-499A-8D90-6BDE2DDA71C1}" destId="{76854227-93CA-41C9-B1EE-C7D5BA2A5241}" srcOrd="9" destOrd="0" presId="urn:microsoft.com/office/officeart/2018/2/layout/IconVerticalSolidList"/>
    <dgm:cxn modelId="{A311949C-7F3A-4A95-904C-029200B0EDF7}" type="presParOf" srcId="{10BA9BAB-112C-499A-8D90-6BDE2DDA71C1}" destId="{2E8C6337-ECD8-4C3C-9E09-5577602C974F}" srcOrd="10" destOrd="0" presId="urn:microsoft.com/office/officeart/2018/2/layout/IconVerticalSolidList"/>
    <dgm:cxn modelId="{BE495943-9651-4003-B878-C5538F73EE20}" type="presParOf" srcId="{2E8C6337-ECD8-4C3C-9E09-5577602C974F}" destId="{9FB64580-0DB0-42C6-96E9-E5CDE767122C}" srcOrd="0" destOrd="0" presId="urn:microsoft.com/office/officeart/2018/2/layout/IconVerticalSolidList"/>
    <dgm:cxn modelId="{C955D069-0780-4FCE-BA0F-B9448DC484A0}" type="presParOf" srcId="{2E8C6337-ECD8-4C3C-9E09-5577602C974F}" destId="{07985A70-617B-400F-8ED7-74ED8B1BC715}" srcOrd="1" destOrd="0" presId="urn:microsoft.com/office/officeart/2018/2/layout/IconVerticalSolidList"/>
    <dgm:cxn modelId="{BAE32C63-5C38-4483-B5C4-311A65E9B7D4}" type="presParOf" srcId="{2E8C6337-ECD8-4C3C-9E09-5577602C974F}" destId="{4994EAE9-1010-4B00-9F0F-9EBCB417868A}" srcOrd="2" destOrd="0" presId="urn:microsoft.com/office/officeart/2018/2/layout/IconVerticalSolidList"/>
    <dgm:cxn modelId="{91C2995E-CAF1-427C-ADB4-477279425E1F}" type="presParOf" srcId="{2E8C6337-ECD8-4C3C-9E09-5577602C974F}" destId="{483B999C-929B-4D9B-B498-0166EB29D86F}" srcOrd="3" destOrd="0" presId="urn:microsoft.com/office/officeart/2018/2/layout/IconVerticalSolidList"/>
    <dgm:cxn modelId="{204F2E00-7102-40CF-8685-90FD4FB4CB2C}" type="presParOf" srcId="{10BA9BAB-112C-499A-8D90-6BDE2DDA71C1}" destId="{9A5322B6-F1C7-4CBE-AB65-B038C4FCECA0}" srcOrd="11" destOrd="0" presId="urn:microsoft.com/office/officeart/2018/2/layout/IconVerticalSolidList"/>
    <dgm:cxn modelId="{B4A73EA6-7F1F-46D8-A322-A599F5C6A22F}" type="presParOf" srcId="{10BA9BAB-112C-499A-8D90-6BDE2DDA71C1}" destId="{A5B6C9F9-A634-4473-B496-8823DBDE1CC0}" srcOrd="12" destOrd="0" presId="urn:microsoft.com/office/officeart/2018/2/layout/IconVerticalSolidList"/>
    <dgm:cxn modelId="{EA4DC5DA-3EE5-4A69-9CE9-E93F0FC559F2}" type="presParOf" srcId="{A5B6C9F9-A634-4473-B496-8823DBDE1CC0}" destId="{9309698A-AC6A-4E0B-91EE-3D4D87E7D7FD}" srcOrd="0" destOrd="0" presId="urn:microsoft.com/office/officeart/2018/2/layout/IconVerticalSolidList"/>
    <dgm:cxn modelId="{DBEDE9E2-530D-48AD-8843-BD73C3850A69}" type="presParOf" srcId="{A5B6C9F9-A634-4473-B496-8823DBDE1CC0}" destId="{5DCF4442-BD8A-49C0-999C-AFCA2806C497}" srcOrd="1" destOrd="0" presId="urn:microsoft.com/office/officeart/2018/2/layout/IconVerticalSolidList"/>
    <dgm:cxn modelId="{1DAE4D30-5D19-4EC5-A237-E8C5D3231D56}" type="presParOf" srcId="{A5B6C9F9-A634-4473-B496-8823DBDE1CC0}" destId="{A290E0A5-A3AC-4D1A-96EA-A6C57C2CFF80}" srcOrd="2" destOrd="0" presId="urn:microsoft.com/office/officeart/2018/2/layout/IconVerticalSolidList"/>
    <dgm:cxn modelId="{6C759672-6A25-40D5-BD48-263CB0595470}" type="presParOf" srcId="{A5B6C9F9-A634-4473-B496-8823DBDE1CC0}" destId="{846A2F52-97F0-4B55-B49C-0AEEC6401FCF}" srcOrd="3" destOrd="0" presId="urn:microsoft.com/office/officeart/2018/2/layout/IconVerticalSolidList"/>
    <dgm:cxn modelId="{07A9ADA7-C2C6-4714-86FF-2AF2EF79EECC}" type="presParOf" srcId="{10BA9BAB-112C-499A-8D90-6BDE2DDA71C1}" destId="{A7FA95C6-2CEE-4370-9AD3-A93430E123C2}" srcOrd="13" destOrd="0" presId="urn:microsoft.com/office/officeart/2018/2/layout/IconVerticalSolidList"/>
    <dgm:cxn modelId="{E28D9074-2D61-45BE-95CE-B76F1FBB2E7C}" type="presParOf" srcId="{10BA9BAB-112C-499A-8D90-6BDE2DDA71C1}" destId="{3A8005C7-D1CD-417F-B5D1-65329C0CA2E0}" srcOrd="14" destOrd="0" presId="urn:microsoft.com/office/officeart/2018/2/layout/IconVerticalSolidList"/>
    <dgm:cxn modelId="{D1D46317-881A-46DA-9387-265182BC9EFE}" type="presParOf" srcId="{3A8005C7-D1CD-417F-B5D1-65329C0CA2E0}" destId="{C93B78C9-D4E9-48DA-ACDB-87E7C33D91BA}" srcOrd="0" destOrd="0" presId="urn:microsoft.com/office/officeart/2018/2/layout/IconVerticalSolidList"/>
    <dgm:cxn modelId="{0BA3CE48-2F9E-4738-8C32-0F0D1439C4F7}" type="presParOf" srcId="{3A8005C7-D1CD-417F-B5D1-65329C0CA2E0}" destId="{60E827D7-A0BF-44A2-8126-7F1A9E719536}" srcOrd="1" destOrd="0" presId="urn:microsoft.com/office/officeart/2018/2/layout/IconVerticalSolidList"/>
    <dgm:cxn modelId="{5584EF3D-2F94-420D-9A86-D08AD85DD752}" type="presParOf" srcId="{3A8005C7-D1CD-417F-B5D1-65329C0CA2E0}" destId="{202EB807-C538-4408-8EF0-F9D9F251A52C}" srcOrd="2" destOrd="0" presId="urn:microsoft.com/office/officeart/2018/2/layout/IconVerticalSolidList"/>
    <dgm:cxn modelId="{06EBFECC-9281-40A5-8E7B-9D95605B3176}" type="presParOf" srcId="{3A8005C7-D1CD-417F-B5D1-65329C0CA2E0}" destId="{2D57C3C6-874A-4767-9D48-79F1CF84E3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B66748-5836-4D75-8BD4-22C8AEF3F57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192EBD1-9675-473B-B8F8-C103339FEAE9}">
      <dgm:prSet/>
      <dgm:spPr/>
      <dgm:t>
        <a:bodyPr/>
        <a:lstStyle/>
        <a:p>
          <a:r>
            <a:rPr lang="en-IN"/>
            <a:t>581012 total entries</a:t>
          </a:r>
          <a:endParaRPr lang="en-US"/>
        </a:p>
      </dgm:t>
    </dgm:pt>
    <dgm:pt modelId="{57876FDB-7992-46FB-B30D-14919500BFC1}" type="parTrans" cxnId="{2E05EB50-5896-4F74-B0AF-1E56F18CBAC0}">
      <dgm:prSet/>
      <dgm:spPr/>
      <dgm:t>
        <a:bodyPr/>
        <a:lstStyle/>
        <a:p>
          <a:endParaRPr lang="en-US"/>
        </a:p>
      </dgm:t>
    </dgm:pt>
    <dgm:pt modelId="{9772463B-C813-48F3-8D5E-68AC472C61A0}" type="sibTrans" cxnId="{2E05EB50-5896-4F74-B0AF-1E56F18CBAC0}">
      <dgm:prSet/>
      <dgm:spPr/>
      <dgm:t>
        <a:bodyPr/>
        <a:lstStyle/>
        <a:p>
          <a:endParaRPr lang="en-US"/>
        </a:p>
      </dgm:t>
    </dgm:pt>
    <dgm:pt modelId="{F934243B-9BC7-467B-8FE6-C68A92F8F0B9}">
      <dgm:prSet/>
      <dgm:spPr/>
      <dgm:t>
        <a:bodyPr/>
        <a:lstStyle/>
        <a:p>
          <a:r>
            <a:rPr lang="en-IN"/>
            <a:t>No missing data in the data set</a:t>
          </a:r>
          <a:endParaRPr lang="en-US"/>
        </a:p>
      </dgm:t>
    </dgm:pt>
    <dgm:pt modelId="{6DFC1C83-99FE-416E-847C-B12C53E83EA4}" type="parTrans" cxnId="{48FF8807-14EA-4BC8-9393-B0D538A1B8A6}">
      <dgm:prSet/>
      <dgm:spPr/>
      <dgm:t>
        <a:bodyPr/>
        <a:lstStyle/>
        <a:p>
          <a:endParaRPr lang="en-US"/>
        </a:p>
      </dgm:t>
    </dgm:pt>
    <dgm:pt modelId="{C1FF329F-DC79-4459-9D77-53819C608CC2}" type="sibTrans" cxnId="{48FF8807-14EA-4BC8-9393-B0D538A1B8A6}">
      <dgm:prSet/>
      <dgm:spPr/>
      <dgm:t>
        <a:bodyPr/>
        <a:lstStyle/>
        <a:p>
          <a:endParaRPr lang="en-US"/>
        </a:p>
      </dgm:t>
    </dgm:pt>
    <dgm:pt modelId="{AC798902-A475-460F-913A-937F4C695FC6}">
      <dgm:prSet/>
      <dgm:spPr/>
      <dgm:t>
        <a:bodyPr/>
        <a:lstStyle/>
        <a:p>
          <a:r>
            <a:rPr lang="en-IN"/>
            <a:t>7 types of forest cover types. </a:t>
          </a:r>
          <a:endParaRPr lang="en-US"/>
        </a:p>
      </dgm:t>
    </dgm:pt>
    <dgm:pt modelId="{92C66525-40A8-4C59-A916-3EB1166271FB}" type="parTrans" cxnId="{68560AB8-9EAF-40A2-B8AC-2A74ED10047A}">
      <dgm:prSet/>
      <dgm:spPr/>
      <dgm:t>
        <a:bodyPr/>
        <a:lstStyle/>
        <a:p>
          <a:endParaRPr lang="en-US"/>
        </a:p>
      </dgm:t>
    </dgm:pt>
    <dgm:pt modelId="{B0588387-B53F-4B40-B32F-C4FE28178D13}" type="sibTrans" cxnId="{68560AB8-9EAF-40A2-B8AC-2A74ED10047A}">
      <dgm:prSet/>
      <dgm:spPr/>
      <dgm:t>
        <a:bodyPr/>
        <a:lstStyle/>
        <a:p>
          <a:endParaRPr lang="en-US"/>
        </a:p>
      </dgm:t>
    </dgm:pt>
    <dgm:pt modelId="{7FEF7F60-3F65-49D6-AA80-E26F12CD2DA7}">
      <dgm:prSet/>
      <dgm:spPr/>
      <dgm:t>
        <a:bodyPr/>
        <a:lstStyle/>
        <a:p>
          <a:r>
            <a:rPr lang="en-IN"/>
            <a:t>1 - Spruce/Fir</a:t>
          </a:r>
          <a:br>
            <a:rPr lang="en-IN"/>
          </a:br>
          <a:r>
            <a:rPr lang="en-IN"/>
            <a:t>2 - Lodgepole Pine</a:t>
          </a:r>
          <a:br>
            <a:rPr lang="en-IN"/>
          </a:br>
          <a:r>
            <a:rPr lang="en-IN"/>
            <a:t>3 - Ponderosa Pine</a:t>
          </a:r>
          <a:br>
            <a:rPr lang="en-IN"/>
          </a:br>
          <a:r>
            <a:rPr lang="en-IN"/>
            <a:t>4 - Cottonwood/Willow</a:t>
          </a:r>
          <a:br>
            <a:rPr lang="en-IN"/>
          </a:br>
          <a:r>
            <a:rPr lang="en-IN"/>
            <a:t>5 - Aspen</a:t>
          </a:r>
          <a:br>
            <a:rPr lang="en-IN"/>
          </a:br>
          <a:r>
            <a:rPr lang="en-IN"/>
            <a:t>6 - Douglas-fir</a:t>
          </a:r>
          <a:br>
            <a:rPr lang="en-IN"/>
          </a:br>
          <a:r>
            <a:rPr lang="en-IN"/>
            <a:t>7 – Krummholz</a:t>
          </a:r>
          <a:endParaRPr lang="en-US"/>
        </a:p>
      </dgm:t>
    </dgm:pt>
    <dgm:pt modelId="{EF133A71-E5EE-4F4E-BD61-173671F8099C}" type="parTrans" cxnId="{3CF98103-A459-40CF-8372-940A47CCC9B1}">
      <dgm:prSet/>
      <dgm:spPr/>
      <dgm:t>
        <a:bodyPr/>
        <a:lstStyle/>
        <a:p>
          <a:endParaRPr lang="en-US"/>
        </a:p>
      </dgm:t>
    </dgm:pt>
    <dgm:pt modelId="{9A3C345D-5C12-45A6-97E2-54BDDCF324D1}" type="sibTrans" cxnId="{3CF98103-A459-40CF-8372-940A47CCC9B1}">
      <dgm:prSet/>
      <dgm:spPr/>
      <dgm:t>
        <a:bodyPr/>
        <a:lstStyle/>
        <a:p>
          <a:endParaRPr lang="en-US"/>
        </a:p>
      </dgm:t>
    </dgm:pt>
    <dgm:pt modelId="{CF638D56-4C41-4E90-8666-4D1F377BCCFE}">
      <dgm:prSet/>
      <dgm:spPr/>
      <dgm:t>
        <a:bodyPr/>
        <a:lstStyle/>
        <a:p>
          <a:r>
            <a:rPr lang="en-IN"/>
            <a:t>Classification task – Multi class</a:t>
          </a:r>
          <a:endParaRPr lang="en-US"/>
        </a:p>
      </dgm:t>
    </dgm:pt>
    <dgm:pt modelId="{CFA2EE4B-0A0A-4CC6-8D4C-34DA4961DE61}" type="parTrans" cxnId="{1456814F-BFB8-4E4E-94E2-E7AABD00BD4F}">
      <dgm:prSet/>
      <dgm:spPr/>
      <dgm:t>
        <a:bodyPr/>
        <a:lstStyle/>
        <a:p>
          <a:endParaRPr lang="en-US"/>
        </a:p>
      </dgm:t>
    </dgm:pt>
    <dgm:pt modelId="{1A97CC40-98D9-4DE4-A6DB-3945AC641C4F}" type="sibTrans" cxnId="{1456814F-BFB8-4E4E-94E2-E7AABD00BD4F}">
      <dgm:prSet/>
      <dgm:spPr/>
      <dgm:t>
        <a:bodyPr/>
        <a:lstStyle/>
        <a:p>
          <a:endParaRPr lang="en-US"/>
        </a:p>
      </dgm:t>
    </dgm:pt>
    <dgm:pt modelId="{2D17159C-18D5-4412-B4D3-49F2A058A4F9}" type="pres">
      <dgm:prSet presAssocID="{11B66748-5836-4D75-8BD4-22C8AEF3F578}" presName="root" presStyleCnt="0">
        <dgm:presLayoutVars>
          <dgm:dir/>
          <dgm:resizeHandles val="exact"/>
        </dgm:presLayoutVars>
      </dgm:prSet>
      <dgm:spPr/>
    </dgm:pt>
    <dgm:pt modelId="{ACA065F8-DCDE-4DAA-91E8-65E0B46A1EB0}" type="pres">
      <dgm:prSet presAssocID="{6192EBD1-9675-473B-B8F8-C103339FEAE9}" presName="compNode" presStyleCnt="0"/>
      <dgm:spPr/>
    </dgm:pt>
    <dgm:pt modelId="{46B15143-8342-4D23-BDFA-DB1D72970F72}" type="pres">
      <dgm:prSet presAssocID="{6192EBD1-9675-473B-B8F8-C103339FEAE9}" presName="bgRect" presStyleLbl="bgShp" presStyleIdx="0" presStyleCnt="4"/>
      <dgm:spPr/>
    </dgm:pt>
    <dgm:pt modelId="{23C934F4-769F-441E-8EAB-6DD08ACFC1F5}" type="pres">
      <dgm:prSet presAssocID="{6192EBD1-9675-473B-B8F8-C103339FEA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43E4FF2-BA9F-4052-9063-3CB57227D370}" type="pres">
      <dgm:prSet presAssocID="{6192EBD1-9675-473B-B8F8-C103339FEAE9}" presName="spaceRect" presStyleCnt="0"/>
      <dgm:spPr/>
    </dgm:pt>
    <dgm:pt modelId="{726F409F-B52D-4481-94A2-1DCABC54BDF7}" type="pres">
      <dgm:prSet presAssocID="{6192EBD1-9675-473B-B8F8-C103339FEAE9}" presName="parTx" presStyleLbl="revTx" presStyleIdx="0" presStyleCnt="5">
        <dgm:presLayoutVars>
          <dgm:chMax val="0"/>
          <dgm:chPref val="0"/>
        </dgm:presLayoutVars>
      </dgm:prSet>
      <dgm:spPr/>
    </dgm:pt>
    <dgm:pt modelId="{8A165DC0-D252-4FB7-9F3F-B1D0CC966810}" type="pres">
      <dgm:prSet presAssocID="{9772463B-C813-48F3-8D5E-68AC472C61A0}" presName="sibTrans" presStyleCnt="0"/>
      <dgm:spPr/>
    </dgm:pt>
    <dgm:pt modelId="{7F4526E4-3B42-4B96-B697-A41E99A1FB8C}" type="pres">
      <dgm:prSet presAssocID="{F934243B-9BC7-467B-8FE6-C68A92F8F0B9}" presName="compNode" presStyleCnt="0"/>
      <dgm:spPr/>
    </dgm:pt>
    <dgm:pt modelId="{F17805B1-B530-442D-967A-57A1C620925D}" type="pres">
      <dgm:prSet presAssocID="{F934243B-9BC7-467B-8FE6-C68A92F8F0B9}" presName="bgRect" presStyleLbl="bgShp" presStyleIdx="1" presStyleCnt="4"/>
      <dgm:spPr/>
    </dgm:pt>
    <dgm:pt modelId="{BE94AED4-3A09-4063-8C4E-36223D6FF4BA}" type="pres">
      <dgm:prSet presAssocID="{F934243B-9BC7-467B-8FE6-C68A92F8F0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051B3A1-D787-4A7D-804F-2A2779E8D004}" type="pres">
      <dgm:prSet presAssocID="{F934243B-9BC7-467B-8FE6-C68A92F8F0B9}" presName="spaceRect" presStyleCnt="0"/>
      <dgm:spPr/>
    </dgm:pt>
    <dgm:pt modelId="{8ABFE242-5066-4DC5-AC5D-0C5B39C9A0BB}" type="pres">
      <dgm:prSet presAssocID="{F934243B-9BC7-467B-8FE6-C68A92F8F0B9}" presName="parTx" presStyleLbl="revTx" presStyleIdx="1" presStyleCnt="5">
        <dgm:presLayoutVars>
          <dgm:chMax val="0"/>
          <dgm:chPref val="0"/>
        </dgm:presLayoutVars>
      </dgm:prSet>
      <dgm:spPr/>
    </dgm:pt>
    <dgm:pt modelId="{539D4A3A-13C5-4D8D-949E-59C34FCD2531}" type="pres">
      <dgm:prSet presAssocID="{C1FF329F-DC79-4459-9D77-53819C608CC2}" presName="sibTrans" presStyleCnt="0"/>
      <dgm:spPr/>
    </dgm:pt>
    <dgm:pt modelId="{27FD3970-D18D-47FE-91B6-124DC1BD30E6}" type="pres">
      <dgm:prSet presAssocID="{AC798902-A475-460F-913A-937F4C695FC6}" presName="compNode" presStyleCnt="0"/>
      <dgm:spPr/>
    </dgm:pt>
    <dgm:pt modelId="{89963103-A3E5-4490-AB8F-F63B44B671FA}" type="pres">
      <dgm:prSet presAssocID="{AC798902-A475-460F-913A-937F4C695FC6}" presName="bgRect" presStyleLbl="bgShp" presStyleIdx="2" presStyleCnt="4"/>
      <dgm:spPr/>
    </dgm:pt>
    <dgm:pt modelId="{29A4AAEB-55FD-4E2B-853F-4BA8BC755803}" type="pres">
      <dgm:prSet presAssocID="{AC798902-A475-460F-913A-937F4C695F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DE076B-65AD-4876-9433-0FED33389BFA}" type="pres">
      <dgm:prSet presAssocID="{AC798902-A475-460F-913A-937F4C695FC6}" presName="spaceRect" presStyleCnt="0"/>
      <dgm:spPr/>
    </dgm:pt>
    <dgm:pt modelId="{D8335A11-446C-4F94-84AB-2A1C3577859E}" type="pres">
      <dgm:prSet presAssocID="{AC798902-A475-460F-913A-937F4C695FC6}" presName="parTx" presStyleLbl="revTx" presStyleIdx="2" presStyleCnt="5">
        <dgm:presLayoutVars>
          <dgm:chMax val="0"/>
          <dgm:chPref val="0"/>
        </dgm:presLayoutVars>
      </dgm:prSet>
      <dgm:spPr/>
    </dgm:pt>
    <dgm:pt modelId="{78F387EE-EB8A-4EB9-953F-B5977261558B}" type="pres">
      <dgm:prSet presAssocID="{AC798902-A475-460F-913A-937F4C695FC6}" presName="desTx" presStyleLbl="revTx" presStyleIdx="3" presStyleCnt="5">
        <dgm:presLayoutVars/>
      </dgm:prSet>
      <dgm:spPr/>
    </dgm:pt>
    <dgm:pt modelId="{BF943AE2-E239-4C35-BC2B-D47C29EB6571}" type="pres">
      <dgm:prSet presAssocID="{B0588387-B53F-4B40-B32F-C4FE28178D13}" presName="sibTrans" presStyleCnt="0"/>
      <dgm:spPr/>
    </dgm:pt>
    <dgm:pt modelId="{C707026F-10E1-403B-B265-4E85487C5998}" type="pres">
      <dgm:prSet presAssocID="{CF638D56-4C41-4E90-8666-4D1F377BCCFE}" presName="compNode" presStyleCnt="0"/>
      <dgm:spPr/>
    </dgm:pt>
    <dgm:pt modelId="{82FB5F1A-A6F5-4756-94F0-6F7952CCE0F6}" type="pres">
      <dgm:prSet presAssocID="{CF638D56-4C41-4E90-8666-4D1F377BCCFE}" presName="bgRect" presStyleLbl="bgShp" presStyleIdx="3" presStyleCnt="4"/>
      <dgm:spPr/>
    </dgm:pt>
    <dgm:pt modelId="{EF4ED1F3-80F6-449D-A0E6-1956DBB5B967}" type="pres">
      <dgm:prSet presAssocID="{CF638D56-4C41-4E90-8666-4D1F377BCC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B696CCA-ADD0-48C7-97B8-F5F974251069}" type="pres">
      <dgm:prSet presAssocID="{CF638D56-4C41-4E90-8666-4D1F377BCCFE}" presName="spaceRect" presStyleCnt="0"/>
      <dgm:spPr/>
    </dgm:pt>
    <dgm:pt modelId="{39AD3350-4D1B-4B4D-888D-FEEEEED49FBE}" type="pres">
      <dgm:prSet presAssocID="{CF638D56-4C41-4E90-8666-4D1F377BCCF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08D7701-94D2-4325-8A84-3BD691E17DEC}" type="presOf" srcId="{F934243B-9BC7-467B-8FE6-C68A92F8F0B9}" destId="{8ABFE242-5066-4DC5-AC5D-0C5B39C9A0BB}" srcOrd="0" destOrd="0" presId="urn:microsoft.com/office/officeart/2018/2/layout/IconVerticalSolidList"/>
    <dgm:cxn modelId="{3CF98103-A459-40CF-8372-940A47CCC9B1}" srcId="{AC798902-A475-460F-913A-937F4C695FC6}" destId="{7FEF7F60-3F65-49D6-AA80-E26F12CD2DA7}" srcOrd="0" destOrd="0" parTransId="{EF133A71-E5EE-4F4E-BD61-173671F8099C}" sibTransId="{9A3C345D-5C12-45A6-97E2-54BDDCF324D1}"/>
    <dgm:cxn modelId="{48FF8807-14EA-4BC8-9393-B0D538A1B8A6}" srcId="{11B66748-5836-4D75-8BD4-22C8AEF3F578}" destId="{F934243B-9BC7-467B-8FE6-C68A92F8F0B9}" srcOrd="1" destOrd="0" parTransId="{6DFC1C83-99FE-416E-847C-B12C53E83EA4}" sibTransId="{C1FF329F-DC79-4459-9D77-53819C608CC2}"/>
    <dgm:cxn modelId="{11A3001D-158E-4317-AC07-CC16735F815F}" type="presOf" srcId="{11B66748-5836-4D75-8BD4-22C8AEF3F578}" destId="{2D17159C-18D5-4412-B4D3-49F2A058A4F9}" srcOrd="0" destOrd="0" presId="urn:microsoft.com/office/officeart/2018/2/layout/IconVerticalSolidList"/>
    <dgm:cxn modelId="{4891DA41-461E-4D7C-8DA6-D7E62B3F93AC}" type="presOf" srcId="{7FEF7F60-3F65-49D6-AA80-E26F12CD2DA7}" destId="{78F387EE-EB8A-4EB9-953F-B5977261558B}" srcOrd="0" destOrd="0" presId="urn:microsoft.com/office/officeart/2018/2/layout/IconVerticalSolidList"/>
    <dgm:cxn modelId="{2D5B9A44-2B2B-423B-AF43-C18C8DF6C93A}" type="presOf" srcId="{AC798902-A475-460F-913A-937F4C695FC6}" destId="{D8335A11-446C-4F94-84AB-2A1C3577859E}" srcOrd="0" destOrd="0" presId="urn:microsoft.com/office/officeart/2018/2/layout/IconVerticalSolidList"/>
    <dgm:cxn modelId="{1456814F-BFB8-4E4E-94E2-E7AABD00BD4F}" srcId="{11B66748-5836-4D75-8BD4-22C8AEF3F578}" destId="{CF638D56-4C41-4E90-8666-4D1F377BCCFE}" srcOrd="3" destOrd="0" parTransId="{CFA2EE4B-0A0A-4CC6-8D4C-34DA4961DE61}" sibTransId="{1A97CC40-98D9-4DE4-A6DB-3945AC641C4F}"/>
    <dgm:cxn modelId="{2E05EB50-5896-4F74-B0AF-1E56F18CBAC0}" srcId="{11B66748-5836-4D75-8BD4-22C8AEF3F578}" destId="{6192EBD1-9675-473B-B8F8-C103339FEAE9}" srcOrd="0" destOrd="0" parTransId="{57876FDB-7992-46FB-B30D-14919500BFC1}" sibTransId="{9772463B-C813-48F3-8D5E-68AC472C61A0}"/>
    <dgm:cxn modelId="{0ABE5B75-357F-4646-968F-8389B242E1BC}" type="presOf" srcId="{CF638D56-4C41-4E90-8666-4D1F377BCCFE}" destId="{39AD3350-4D1B-4B4D-888D-FEEEEED49FBE}" srcOrd="0" destOrd="0" presId="urn:microsoft.com/office/officeart/2018/2/layout/IconVerticalSolidList"/>
    <dgm:cxn modelId="{68560AB8-9EAF-40A2-B8AC-2A74ED10047A}" srcId="{11B66748-5836-4D75-8BD4-22C8AEF3F578}" destId="{AC798902-A475-460F-913A-937F4C695FC6}" srcOrd="2" destOrd="0" parTransId="{92C66525-40A8-4C59-A916-3EB1166271FB}" sibTransId="{B0588387-B53F-4B40-B32F-C4FE28178D13}"/>
    <dgm:cxn modelId="{0E6B97D1-FAE6-4333-8301-512C6120D75E}" type="presOf" srcId="{6192EBD1-9675-473B-B8F8-C103339FEAE9}" destId="{726F409F-B52D-4481-94A2-1DCABC54BDF7}" srcOrd="0" destOrd="0" presId="urn:microsoft.com/office/officeart/2018/2/layout/IconVerticalSolidList"/>
    <dgm:cxn modelId="{E8B55864-A4F2-4BCC-A75C-C404E30F7BA7}" type="presParOf" srcId="{2D17159C-18D5-4412-B4D3-49F2A058A4F9}" destId="{ACA065F8-DCDE-4DAA-91E8-65E0B46A1EB0}" srcOrd="0" destOrd="0" presId="urn:microsoft.com/office/officeart/2018/2/layout/IconVerticalSolidList"/>
    <dgm:cxn modelId="{D10C25B1-EEA7-49FF-90AE-31626F62E12B}" type="presParOf" srcId="{ACA065F8-DCDE-4DAA-91E8-65E0B46A1EB0}" destId="{46B15143-8342-4D23-BDFA-DB1D72970F72}" srcOrd="0" destOrd="0" presId="urn:microsoft.com/office/officeart/2018/2/layout/IconVerticalSolidList"/>
    <dgm:cxn modelId="{280A5A02-A6AF-4AC3-887A-3A3FF7AA55D2}" type="presParOf" srcId="{ACA065F8-DCDE-4DAA-91E8-65E0B46A1EB0}" destId="{23C934F4-769F-441E-8EAB-6DD08ACFC1F5}" srcOrd="1" destOrd="0" presId="urn:microsoft.com/office/officeart/2018/2/layout/IconVerticalSolidList"/>
    <dgm:cxn modelId="{8F1727AD-6E98-4C21-9083-3A61AA55BA6C}" type="presParOf" srcId="{ACA065F8-DCDE-4DAA-91E8-65E0B46A1EB0}" destId="{443E4FF2-BA9F-4052-9063-3CB57227D370}" srcOrd="2" destOrd="0" presId="urn:microsoft.com/office/officeart/2018/2/layout/IconVerticalSolidList"/>
    <dgm:cxn modelId="{D98BA2FC-E797-4F9D-944D-18C59B03EFBE}" type="presParOf" srcId="{ACA065F8-DCDE-4DAA-91E8-65E0B46A1EB0}" destId="{726F409F-B52D-4481-94A2-1DCABC54BDF7}" srcOrd="3" destOrd="0" presId="urn:microsoft.com/office/officeart/2018/2/layout/IconVerticalSolidList"/>
    <dgm:cxn modelId="{FB34BDC9-B37B-4D48-A1AE-2C419E089329}" type="presParOf" srcId="{2D17159C-18D5-4412-B4D3-49F2A058A4F9}" destId="{8A165DC0-D252-4FB7-9F3F-B1D0CC966810}" srcOrd="1" destOrd="0" presId="urn:microsoft.com/office/officeart/2018/2/layout/IconVerticalSolidList"/>
    <dgm:cxn modelId="{64987E19-FC3A-4BD3-B6A7-D0EC3EC4B46E}" type="presParOf" srcId="{2D17159C-18D5-4412-B4D3-49F2A058A4F9}" destId="{7F4526E4-3B42-4B96-B697-A41E99A1FB8C}" srcOrd="2" destOrd="0" presId="urn:microsoft.com/office/officeart/2018/2/layout/IconVerticalSolidList"/>
    <dgm:cxn modelId="{953B343B-AB78-4E25-B853-77245B8FB044}" type="presParOf" srcId="{7F4526E4-3B42-4B96-B697-A41E99A1FB8C}" destId="{F17805B1-B530-442D-967A-57A1C620925D}" srcOrd="0" destOrd="0" presId="urn:microsoft.com/office/officeart/2018/2/layout/IconVerticalSolidList"/>
    <dgm:cxn modelId="{74D780B8-6C43-453F-917B-7ADA22E1DA45}" type="presParOf" srcId="{7F4526E4-3B42-4B96-B697-A41E99A1FB8C}" destId="{BE94AED4-3A09-4063-8C4E-36223D6FF4BA}" srcOrd="1" destOrd="0" presId="urn:microsoft.com/office/officeart/2018/2/layout/IconVerticalSolidList"/>
    <dgm:cxn modelId="{F437A36B-E706-4FBB-A44D-9F524CA99BC0}" type="presParOf" srcId="{7F4526E4-3B42-4B96-B697-A41E99A1FB8C}" destId="{2051B3A1-D787-4A7D-804F-2A2779E8D004}" srcOrd="2" destOrd="0" presId="urn:microsoft.com/office/officeart/2018/2/layout/IconVerticalSolidList"/>
    <dgm:cxn modelId="{1D550A6C-BA83-431B-A351-C2BE1894A19A}" type="presParOf" srcId="{7F4526E4-3B42-4B96-B697-A41E99A1FB8C}" destId="{8ABFE242-5066-4DC5-AC5D-0C5B39C9A0BB}" srcOrd="3" destOrd="0" presId="urn:microsoft.com/office/officeart/2018/2/layout/IconVerticalSolidList"/>
    <dgm:cxn modelId="{CEFA92C3-23AB-4BD4-A713-5BA5925BA5AC}" type="presParOf" srcId="{2D17159C-18D5-4412-B4D3-49F2A058A4F9}" destId="{539D4A3A-13C5-4D8D-949E-59C34FCD2531}" srcOrd="3" destOrd="0" presId="urn:microsoft.com/office/officeart/2018/2/layout/IconVerticalSolidList"/>
    <dgm:cxn modelId="{55EFA115-5435-4FB8-A9BE-BECDFBD56E51}" type="presParOf" srcId="{2D17159C-18D5-4412-B4D3-49F2A058A4F9}" destId="{27FD3970-D18D-47FE-91B6-124DC1BD30E6}" srcOrd="4" destOrd="0" presId="urn:microsoft.com/office/officeart/2018/2/layout/IconVerticalSolidList"/>
    <dgm:cxn modelId="{B9A15DAB-3014-49CC-8B38-4C3BEC6679DB}" type="presParOf" srcId="{27FD3970-D18D-47FE-91B6-124DC1BD30E6}" destId="{89963103-A3E5-4490-AB8F-F63B44B671FA}" srcOrd="0" destOrd="0" presId="urn:microsoft.com/office/officeart/2018/2/layout/IconVerticalSolidList"/>
    <dgm:cxn modelId="{DAD7C5E8-7ACD-40CF-9CB9-46E01503683A}" type="presParOf" srcId="{27FD3970-D18D-47FE-91B6-124DC1BD30E6}" destId="{29A4AAEB-55FD-4E2B-853F-4BA8BC755803}" srcOrd="1" destOrd="0" presId="urn:microsoft.com/office/officeart/2018/2/layout/IconVerticalSolidList"/>
    <dgm:cxn modelId="{964ECADB-5338-46B8-97F4-3AC138E7C29F}" type="presParOf" srcId="{27FD3970-D18D-47FE-91B6-124DC1BD30E6}" destId="{CADE076B-65AD-4876-9433-0FED33389BFA}" srcOrd="2" destOrd="0" presId="urn:microsoft.com/office/officeart/2018/2/layout/IconVerticalSolidList"/>
    <dgm:cxn modelId="{F490304F-7CF8-4F2F-B19C-DA545C105E40}" type="presParOf" srcId="{27FD3970-D18D-47FE-91B6-124DC1BD30E6}" destId="{D8335A11-446C-4F94-84AB-2A1C3577859E}" srcOrd="3" destOrd="0" presId="urn:microsoft.com/office/officeart/2018/2/layout/IconVerticalSolidList"/>
    <dgm:cxn modelId="{AB3D556E-B32C-442B-AF58-71077B8F6872}" type="presParOf" srcId="{27FD3970-D18D-47FE-91B6-124DC1BD30E6}" destId="{78F387EE-EB8A-4EB9-953F-B5977261558B}" srcOrd="4" destOrd="0" presId="urn:microsoft.com/office/officeart/2018/2/layout/IconVerticalSolidList"/>
    <dgm:cxn modelId="{033055AC-F62C-4728-AAA4-6F3EEF752C06}" type="presParOf" srcId="{2D17159C-18D5-4412-B4D3-49F2A058A4F9}" destId="{BF943AE2-E239-4C35-BC2B-D47C29EB6571}" srcOrd="5" destOrd="0" presId="urn:microsoft.com/office/officeart/2018/2/layout/IconVerticalSolidList"/>
    <dgm:cxn modelId="{606F1E3D-F03B-4172-B9B9-03C7741BA418}" type="presParOf" srcId="{2D17159C-18D5-4412-B4D3-49F2A058A4F9}" destId="{C707026F-10E1-403B-B265-4E85487C5998}" srcOrd="6" destOrd="0" presId="urn:microsoft.com/office/officeart/2018/2/layout/IconVerticalSolidList"/>
    <dgm:cxn modelId="{BFA73633-6756-4C2F-8803-503297EB6F4C}" type="presParOf" srcId="{C707026F-10E1-403B-B265-4E85487C5998}" destId="{82FB5F1A-A6F5-4756-94F0-6F7952CCE0F6}" srcOrd="0" destOrd="0" presId="urn:microsoft.com/office/officeart/2018/2/layout/IconVerticalSolidList"/>
    <dgm:cxn modelId="{8B4EE6AB-79FB-4F3C-9C68-61130EDC465B}" type="presParOf" srcId="{C707026F-10E1-403B-B265-4E85487C5998}" destId="{EF4ED1F3-80F6-449D-A0E6-1956DBB5B967}" srcOrd="1" destOrd="0" presId="urn:microsoft.com/office/officeart/2018/2/layout/IconVerticalSolidList"/>
    <dgm:cxn modelId="{98D6A8E9-25B5-4908-B79B-CDD25644830C}" type="presParOf" srcId="{C707026F-10E1-403B-B265-4E85487C5998}" destId="{CB696CCA-ADD0-48C7-97B8-F5F974251069}" srcOrd="2" destOrd="0" presId="urn:microsoft.com/office/officeart/2018/2/layout/IconVerticalSolidList"/>
    <dgm:cxn modelId="{BF0EE4DE-1A2D-4851-B6FE-104ABED0EC54}" type="presParOf" srcId="{C707026F-10E1-403B-B265-4E85487C5998}" destId="{39AD3350-4D1B-4B4D-888D-FEEEEED49F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CA5FAF-930E-4511-AD56-EDCB3F16C8C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852094-20C9-41B0-BF2B-468972107CF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Load data from data set.</a:t>
          </a:r>
          <a:endParaRPr lang="en-US"/>
        </a:p>
      </dgm:t>
    </dgm:pt>
    <dgm:pt modelId="{C5C528A0-0738-4764-B86F-2242E55BF74C}" type="parTrans" cxnId="{B05E5270-CD05-4E89-8D68-6FCDDC660CD4}">
      <dgm:prSet/>
      <dgm:spPr/>
      <dgm:t>
        <a:bodyPr/>
        <a:lstStyle/>
        <a:p>
          <a:endParaRPr lang="en-US"/>
        </a:p>
      </dgm:t>
    </dgm:pt>
    <dgm:pt modelId="{000A2F60-8641-49B1-93C7-087DD32FFE5F}" type="sibTrans" cxnId="{B05E5270-CD05-4E89-8D68-6FCDDC660CD4}">
      <dgm:prSet phldrT="1" phldr="0"/>
      <dgm:spPr/>
      <dgm:t>
        <a:bodyPr/>
        <a:lstStyle/>
        <a:p>
          <a:endParaRPr lang="en-US"/>
        </a:p>
      </dgm:t>
    </dgm:pt>
    <dgm:pt modelId="{3FCB25D2-0345-4342-B6E8-2BE0F97DEDB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Prepared the data and performed basic analysis on useful features. </a:t>
          </a:r>
          <a:endParaRPr lang="en-US"/>
        </a:p>
      </dgm:t>
    </dgm:pt>
    <dgm:pt modelId="{DAB05589-C1B9-4ACD-BFA4-7AA8ED37DC24}" type="parTrans" cxnId="{EAB1D99A-6E72-4FBC-8CA5-B69178BEA1EF}">
      <dgm:prSet/>
      <dgm:spPr/>
      <dgm:t>
        <a:bodyPr/>
        <a:lstStyle/>
        <a:p>
          <a:endParaRPr lang="en-US"/>
        </a:p>
      </dgm:t>
    </dgm:pt>
    <dgm:pt modelId="{DA8CCCE0-3F23-463C-ABC7-D69CC117D29C}" type="sibTrans" cxnId="{EAB1D99A-6E72-4FBC-8CA5-B69178BEA1EF}">
      <dgm:prSet phldrT="2" phldr="0"/>
      <dgm:spPr/>
      <dgm:t>
        <a:bodyPr/>
        <a:lstStyle/>
        <a:p>
          <a:endParaRPr lang="en-US"/>
        </a:p>
      </dgm:t>
    </dgm:pt>
    <dgm:pt modelId="{82239D70-7EF3-40F7-A8AC-06F3551590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Performed data standardization</a:t>
          </a:r>
          <a:endParaRPr lang="en-US"/>
        </a:p>
      </dgm:t>
    </dgm:pt>
    <dgm:pt modelId="{B93C29E9-FA3E-4ADD-B784-F955514AF3E9}" type="parTrans" cxnId="{103D73A6-D205-4635-9B9D-C5B6D4B6C849}">
      <dgm:prSet/>
      <dgm:spPr/>
      <dgm:t>
        <a:bodyPr/>
        <a:lstStyle/>
        <a:p>
          <a:endParaRPr lang="en-US"/>
        </a:p>
      </dgm:t>
    </dgm:pt>
    <dgm:pt modelId="{B6775DD9-E2B5-4A1F-952B-97BC52FB5817}" type="sibTrans" cxnId="{103D73A6-D205-4635-9B9D-C5B6D4B6C849}">
      <dgm:prSet phldrT="3" phldr="0"/>
      <dgm:spPr/>
      <dgm:t>
        <a:bodyPr/>
        <a:lstStyle/>
        <a:p>
          <a:endParaRPr lang="en-US"/>
        </a:p>
      </dgm:t>
    </dgm:pt>
    <dgm:pt modelId="{ECD51764-7C87-4928-929B-427802BA38F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Try different models. </a:t>
          </a:r>
          <a:endParaRPr lang="en-US"/>
        </a:p>
      </dgm:t>
    </dgm:pt>
    <dgm:pt modelId="{A0C89A4D-6121-4E6E-A4A2-F2E905C186C3}" type="parTrans" cxnId="{BDD78B6D-6A26-4B85-8977-FCB9753507DD}">
      <dgm:prSet/>
      <dgm:spPr/>
      <dgm:t>
        <a:bodyPr/>
        <a:lstStyle/>
        <a:p>
          <a:endParaRPr lang="en-US"/>
        </a:p>
      </dgm:t>
    </dgm:pt>
    <dgm:pt modelId="{A1AB3E30-26A8-4696-A0D0-6886F5C26025}" type="sibTrans" cxnId="{BDD78B6D-6A26-4B85-8977-FCB9753507DD}">
      <dgm:prSet phldrT="4" phldr="0"/>
      <dgm:spPr/>
      <dgm:t>
        <a:bodyPr/>
        <a:lstStyle/>
        <a:p>
          <a:endParaRPr lang="en-US"/>
        </a:p>
      </dgm:t>
    </dgm:pt>
    <dgm:pt modelId="{F5F6DA86-C076-421C-92BE-DBF48FB015F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Evaluate using: accuracy, confusion matric, cross validation scores. </a:t>
          </a:r>
          <a:endParaRPr lang="en-US"/>
        </a:p>
      </dgm:t>
    </dgm:pt>
    <dgm:pt modelId="{899303FD-17EE-43B9-A429-ACA34CBF1FEE}" type="parTrans" cxnId="{06709AA7-256E-4026-A54F-D733C1854F84}">
      <dgm:prSet/>
      <dgm:spPr/>
      <dgm:t>
        <a:bodyPr/>
        <a:lstStyle/>
        <a:p>
          <a:endParaRPr lang="en-US"/>
        </a:p>
      </dgm:t>
    </dgm:pt>
    <dgm:pt modelId="{1E4C953E-2CEF-4141-BFF0-9BAAA914D8E6}" type="sibTrans" cxnId="{06709AA7-256E-4026-A54F-D733C1854F84}">
      <dgm:prSet phldrT="5" phldr="0"/>
      <dgm:spPr/>
      <dgm:t>
        <a:bodyPr/>
        <a:lstStyle/>
        <a:p>
          <a:endParaRPr lang="en-US"/>
        </a:p>
      </dgm:t>
    </dgm:pt>
    <dgm:pt modelId="{83EE500B-02C1-4368-BF5F-9874B7B0AA9D}" type="pres">
      <dgm:prSet presAssocID="{F2CA5FAF-930E-4511-AD56-EDCB3F16C8C5}" presName="root" presStyleCnt="0">
        <dgm:presLayoutVars>
          <dgm:dir/>
          <dgm:resizeHandles val="exact"/>
        </dgm:presLayoutVars>
      </dgm:prSet>
      <dgm:spPr/>
    </dgm:pt>
    <dgm:pt modelId="{428A598F-1B7E-4D93-89CC-58B09D143DD0}" type="pres">
      <dgm:prSet presAssocID="{A7852094-20C9-41B0-BF2B-468972107CFF}" presName="compNode" presStyleCnt="0"/>
      <dgm:spPr/>
    </dgm:pt>
    <dgm:pt modelId="{5198C5D2-7D8B-46FE-8353-D4A7604ADCF3}" type="pres">
      <dgm:prSet presAssocID="{A7852094-20C9-41B0-BF2B-468972107CFF}" presName="bgRect" presStyleLbl="bgShp" presStyleIdx="0" presStyleCnt="5"/>
      <dgm:spPr/>
    </dgm:pt>
    <dgm:pt modelId="{C32A4326-CB75-4863-9653-A96DE6D94A5A}" type="pres">
      <dgm:prSet presAssocID="{A7852094-20C9-41B0-BF2B-468972107CF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8A29569-8BD3-4DB1-B572-1EF01614D524}" type="pres">
      <dgm:prSet presAssocID="{A7852094-20C9-41B0-BF2B-468972107CFF}" presName="spaceRect" presStyleCnt="0"/>
      <dgm:spPr/>
    </dgm:pt>
    <dgm:pt modelId="{9B658E68-5C27-411F-BBB6-A0C95D305DEF}" type="pres">
      <dgm:prSet presAssocID="{A7852094-20C9-41B0-BF2B-468972107CFF}" presName="parTx" presStyleLbl="revTx" presStyleIdx="0" presStyleCnt="5">
        <dgm:presLayoutVars>
          <dgm:chMax val="0"/>
          <dgm:chPref val="0"/>
        </dgm:presLayoutVars>
      </dgm:prSet>
      <dgm:spPr/>
    </dgm:pt>
    <dgm:pt modelId="{46546F64-3B16-49D0-A825-4A9D6E54ADB4}" type="pres">
      <dgm:prSet presAssocID="{000A2F60-8641-49B1-93C7-087DD32FFE5F}" presName="sibTrans" presStyleCnt="0"/>
      <dgm:spPr/>
    </dgm:pt>
    <dgm:pt modelId="{DA705201-39B3-4DB1-AC7D-8ED9A39757F8}" type="pres">
      <dgm:prSet presAssocID="{3FCB25D2-0345-4342-B6E8-2BE0F97DEDB0}" presName="compNode" presStyleCnt="0"/>
      <dgm:spPr/>
    </dgm:pt>
    <dgm:pt modelId="{5CB14AD5-C0ED-4881-BA96-2D8E69134009}" type="pres">
      <dgm:prSet presAssocID="{3FCB25D2-0345-4342-B6E8-2BE0F97DEDB0}" presName="bgRect" presStyleLbl="bgShp" presStyleIdx="1" presStyleCnt="5"/>
      <dgm:spPr/>
    </dgm:pt>
    <dgm:pt modelId="{9FB449A0-5ED6-4037-924B-27D93C41EB4E}" type="pres">
      <dgm:prSet presAssocID="{3FCB25D2-0345-4342-B6E8-2BE0F97DEDB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90EF35A-B538-4223-A024-DF98427742C9}" type="pres">
      <dgm:prSet presAssocID="{3FCB25D2-0345-4342-B6E8-2BE0F97DEDB0}" presName="spaceRect" presStyleCnt="0"/>
      <dgm:spPr/>
    </dgm:pt>
    <dgm:pt modelId="{FF23112D-7B26-4D3E-BB1D-58373D62B0A0}" type="pres">
      <dgm:prSet presAssocID="{3FCB25D2-0345-4342-B6E8-2BE0F97DEDB0}" presName="parTx" presStyleLbl="revTx" presStyleIdx="1" presStyleCnt="5">
        <dgm:presLayoutVars>
          <dgm:chMax val="0"/>
          <dgm:chPref val="0"/>
        </dgm:presLayoutVars>
      </dgm:prSet>
      <dgm:spPr/>
    </dgm:pt>
    <dgm:pt modelId="{4D5D4E16-E66F-42AD-B62D-13898DD2A6C4}" type="pres">
      <dgm:prSet presAssocID="{DA8CCCE0-3F23-463C-ABC7-D69CC117D29C}" presName="sibTrans" presStyleCnt="0"/>
      <dgm:spPr/>
    </dgm:pt>
    <dgm:pt modelId="{E6534E03-EC23-4F29-8BB7-733318C46F08}" type="pres">
      <dgm:prSet presAssocID="{82239D70-7EF3-40F7-A8AC-06F355159081}" presName="compNode" presStyleCnt="0"/>
      <dgm:spPr/>
    </dgm:pt>
    <dgm:pt modelId="{2CD5D8C8-E432-46CA-B465-C36A1A31311A}" type="pres">
      <dgm:prSet presAssocID="{82239D70-7EF3-40F7-A8AC-06F355159081}" presName="bgRect" presStyleLbl="bgShp" presStyleIdx="2" presStyleCnt="5"/>
      <dgm:spPr/>
    </dgm:pt>
    <dgm:pt modelId="{F5CB981D-E664-4F02-BD03-989C3A2B60E0}" type="pres">
      <dgm:prSet presAssocID="{82239D70-7EF3-40F7-A8AC-06F3551590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10818DAD-F25C-48DD-A56B-323D45897F04}" type="pres">
      <dgm:prSet presAssocID="{82239D70-7EF3-40F7-A8AC-06F355159081}" presName="spaceRect" presStyleCnt="0"/>
      <dgm:spPr/>
    </dgm:pt>
    <dgm:pt modelId="{343BF887-354D-4680-9A0C-203155334E83}" type="pres">
      <dgm:prSet presAssocID="{82239D70-7EF3-40F7-A8AC-06F355159081}" presName="parTx" presStyleLbl="revTx" presStyleIdx="2" presStyleCnt="5">
        <dgm:presLayoutVars>
          <dgm:chMax val="0"/>
          <dgm:chPref val="0"/>
        </dgm:presLayoutVars>
      </dgm:prSet>
      <dgm:spPr/>
    </dgm:pt>
    <dgm:pt modelId="{F48862C8-A2B9-4833-B453-B0C8AB59E0DB}" type="pres">
      <dgm:prSet presAssocID="{B6775DD9-E2B5-4A1F-952B-97BC52FB5817}" presName="sibTrans" presStyleCnt="0"/>
      <dgm:spPr/>
    </dgm:pt>
    <dgm:pt modelId="{49350C9E-F418-4C50-91A9-2C2D34FE3656}" type="pres">
      <dgm:prSet presAssocID="{ECD51764-7C87-4928-929B-427802BA38FC}" presName="compNode" presStyleCnt="0"/>
      <dgm:spPr/>
    </dgm:pt>
    <dgm:pt modelId="{FF335E48-3611-43AC-9124-7413ECD5749D}" type="pres">
      <dgm:prSet presAssocID="{ECD51764-7C87-4928-929B-427802BA38FC}" presName="bgRect" presStyleLbl="bgShp" presStyleIdx="3" presStyleCnt="5"/>
      <dgm:spPr/>
    </dgm:pt>
    <dgm:pt modelId="{7CF7FB7F-F64E-494F-AA58-BE0F5AA344CA}" type="pres">
      <dgm:prSet presAssocID="{ECD51764-7C87-4928-929B-427802BA38F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16191772-FD96-4656-81AF-AB7FDC8A527D}" type="pres">
      <dgm:prSet presAssocID="{ECD51764-7C87-4928-929B-427802BA38FC}" presName="spaceRect" presStyleCnt="0"/>
      <dgm:spPr/>
    </dgm:pt>
    <dgm:pt modelId="{16639848-7795-40CE-93F9-4132F9C21DB5}" type="pres">
      <dgm:prSet presAssocID="{ECD51764-7C87-4928-929B-427802BA38FC}" presName="parTx" presStyleLbl="revTx" presStyleIdx="3" presStyleCnt="5">
        <dgm:presLayoutVars>
          <dgm:chMax val="0"/>
          <dgm:chPref val="0"/>
        </dgm:presLayoutVars>
      </dgm:prSet>
      <dgm:spPr/>
    </dgm:pt>
    <dgm:pt modelId="{021A043C-D26C-49F6-8636-D500F7C44AF5}" type="pres">
      <dgm:prSet presAssocID="{A1AB3E30-26A8-4696-A0D0-6886F5C26025}" presName="sibTrans" presStyleCnt="0"/>
      <dgm:spPr/>
    </dgm:pt>
    <dgm:pt modelId="{1D51116F-4FE8-46E2-8B27-D6CC6F60182F}" type="pres">
      <dgm:prSet presAssocID="{F5F6DA86-C076-421C-92BE-DBF48FB015F6}" presName="compNode" presStyleCnt="0"/>
      <dgm:spPr/>
    </dgm:pt>
    <dgm:pt modelId="{E7254677-E180-416A-A516-76B1E14D9595}" type="pres">
      <dgm:prSet presAssocID="{F5F6DA86-C076-421C-92BE-DBF48FB015F6}" presName="bgRect" presStyleLbl="bgShp" presStyleIdx="4" presStyleCnt="5"/>
      <dgm:spPr/>
    </dgm:pt>
    <dgm:pt modelId="{E985768F-0BD6-4570-8D95-CB97A5CC7BCB}" type="pres">
      <dgm:prSet presAssocID="{F5F6DA86-C076-421C-92BE-DBF48FB015F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4858DCA-8445-4C55-A01F-2171451C8C4C}" type="pres">
      <dgm:prSet presAssocID="{F5F6DA86-C076-421C-92BE-DBF48FB015F6}" presName="spaceRect" presStyleCnt="0"/>
      <dgm:spPr/>
    </dgm:pt>
    <dgm:pt modelId="{89B3E85B-1112-4C43-B401-4360A13D6794}" type="pres">
      <dgm:prSet presAssocID="{F5F6DA86-C076-421C-92BE-DBF48FB015F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4BCFF0C-64DA-4A9F-9A7C-495563E06A66}" type="presOf" srcId="{ECD51764-7C87-4928-929B-427802BA38FC}" destId="{16639848-7795-40CE-93F9-4132F9C21DB5}" srcOrd="0" destOrd="0" presId="urn:microsoft.com/office/officeart/2018/2/layout/IconVerticalSolidList"/>
    <dgm:cxn modelId="{925A7028-49F8-49FC-9417-1A2BB8DF2916}" type="presOf" srcId="{F2CA5FAF-930E-4511-AD56-EDCB3F16C8C5}" destId="{83EE500B-02C1-4368-BF5F-9874B7B0AA9D}" srcOrd="0" destOrd="0" presId="urn:microsoft.com/office/officeart/2018/2/layout/IconVerticalSolidList"/>
    <dgm:cxn modelId="{1ADF6A2B-7391-464A-86B2-F4D55FD97203}" type="presOf" srcId="{A7852094-20C9-41B0-BF2B-468972107CFF}" destId="{9B658E68-5C27-411F-BBB6-A0C95D305DEF}" srcOrd="0" destOrd="0" presId="urn:microsoft.com/office/officeart/2018/2/layout/IconVerticalSolidList"/>
    <dgm:cxn modelId="{60F5A46C-1D38-4334-B20D-446F024ABF3A}" type="presOf" srcId="{82239D70-7EF3-40F7-A8AC-06F355159081}" destId="{343BF887-354D-4680-9A0C-203155334E83}" srcOrd="0" destOrd="0" presId="urn:microsoft.com/office/officeart/2018/2/layout/IconVerticalSolidList"/>
    <dgm:cxn modelId="{BDD78B6D-6A26-4B85-8977-FCB9753507DD}" srcId="{F2CA5FAF-930E-4511-AD56-EDCB3F16C8C5}" destId="{ECD51764-7C87-4928-929B-427802BA38FC}" srcOrd="3" destOrd="0" parTransId="{A0C89A4D-6121-4E6E-A4A2-F2E905C186C3}" sibTransId="{A1AB3E30-26A8-4696-A0D0-6886F5C26025}"/>
    <dgm:cxn modelId="{B05E5270-CD05-4E89-8D68-6FCDDC660CD4}" srcId="{F2CA5FAF-930E-4511-AD56-EDCB3F16C8C5}" destId="{A7852094-20C9-41B0-BF2B-468972107CFF}" srcOrd="0" destOrd="0" parTransId="{C5C528A0-0738-4764-B86F-2242E55BF74C}" sibTransId="{000A2F60-8641-49B1-93C7-087DD32FFE5F}"/>
    <dgm:cxn modelId="{5D0B667E-1737-435B-9E65-0FA5D3B2CFC8}" type="presOf" srcId="{3FCB25D2-0345-4342-B6E8-2BE0F97DEDB0}" destId="{FF23112D-7B26-4D3E-BB1D-58373D62B0A0}" srcOrd="0" destOrd="0" presId="urn:microsoft.com/office/officeart/2018/2/layout/IconVerticalSolidList"/>
    <dgm:cxn modelId="{EAB1D99A-6E72-4FBC-8CA5-B69178BEA1EF}" srcId="{F2CA5FAF-930E-4511-AD56-EDCB3F16C8C5}" destId="{3FCB25D2-0345-4342-B6E8-2BE0F97DEDB0}" srcOrd="1" destOrd="0" parTransId="{DAB05589-C1B9-4ACD-BFA4-7AA8ED37DC24}" sibTransId="{DA8CCCE0-3F23-463C-ABC7-D69CC117D29C}"/>
    <dgm:cxn modelId="{103D73A6-D205-4635-9B9D-C5B6D4B6C849}" srcId="{F2CA5FAF-930E-4511-AD56-EDCB3F16C8C5}" destId="{82239D70-7EF3-40F7-A8AC-06F355159081}" srcOrd="2" destOrd="0" parTransId="{B93C29E9-FA3E-4ADD-B784-F955514AF3E9}" sibTransId="{B6775DD9-E2B5-4A1F-952B-97BC52FB5817}"/>
    <dgm:cxn modelId="{06709AA7-256E-4026-A54F-D733C1854F84}" srcId="{F2CA5FAF-930E-4511-AD56-EDCB3F16C8C5}" destId="{F5F6DA86-C076-421C-92BE-DBF48FB015F6}" srcOrd="4" destOrd="0" parTransId="{899303FD-17EE-43B9-A429-ACA34CBF1FEE}" sibTransId="{1E4C953E-2CEF-4141-BFF0-9BAAA914D8E6}"/>
    <dgm:cxn modelId="{CAB9D5BF-A1DE-44A7-AD71-0A832451EF44}" type="presOf" srcId="{F5F6DA86-C076-421C-92BE-DBF48FB015F6}" destId="{89B3E85B-1112-4C43-B401-4360A13D6794}" srcOrd="0" destOrd="0" presId="urn:microsoft.com/office/officeart/2018/2/layout/IconVerticalSolidList"/>
    <dgm:cxn modelId="{29D8FE51-BB8A-48B4-9A5D-25B45B3A7527}" type="presParOf" srcId="{83EE500B-02C1-4368-BF5F-9874B7B0AA9D}" destId="{428A598F-1B7E-4D93-89CC-58B09D143DD0}" srcOrd="0" destOrd="0" presId="urn:microsoft.com/office/officeart/2018/2/layout/IconVerticalSolidList"/>
    <dgm:cxn modelId="{62B89F51-AD91-4400-992F-9C7A77A9C923}" type="presParOf" srcId="{428A598F-1B7E-4D93-89CC-58B09D143DD0}" destId="{5198C5D2-7D8B-46FE-8353-D4A7604ADCF3}" srcOrd="0" destOrd="0" presId="urn:microsoft.com/office/officeart/2018/2/layout/IconVerticalSolidList"/>
    <dgm:cxn modelId="{5D69D295-0D44-46B5-A538-88B8AD9C9D65}" type="presParOf" srcId="{428A598F-1B7E-4D93-89CC-58B09D143DD0}" destId="{C32A4326-CB75-4863-9653-A96DE6D94A5A}" srcOrd="1" destOrd="0" presId="urn:microsoft.com/office/officeart/2018/2/layout/IconVerticalSolidList"/>
    <dgm:cxn modelId="{BB142ECB-3587-4D8B-A88C-39C08F003220}" type="presParOf" srcId="{428A598F-1B7E-4D93-89CC-58B09D143DD0}" destId="{B8A29569-8BD3-4DB1-B572-1EF01614D524}" srcOrd="2" destOrd="0" presId="urn:microsoft.com/office/officeart/2018/2/layout/IconVerticalSolidList"/>
    <dgm:cxn modelId="{0A8E69DA-245F-4896-A475-68121F1B9BBF}" type="presParOf" srcId="{428A598F-1B7E-4D93-89CC-58B09D143DD0}" destId="{9B658E68-5C27-411F-BBB6-A0C95D305DEF}" srcOrd="3" destOrd="0" presId="urn:microsoft.com/office/officeart/2018/2/layout/IconVerticalSolidList"/>
    <dgm:cxn modelId="{F4155D28-F8C5-4998-A10D-C5E3C34818E4}" type="presParOf" srcId="{83EE500B-02C1-4368-BF5F-9874B7B0AA9D}" destId="{46546F64-3B16-49D0-A825-4A9D6E54ADB4}" srcOrd="1" destOrd="0" presId="urn:microsoft.com/office/officeart/2018/2/layout/IconVerticalSolidList"/>
    <dgm:cxn modelId="{BDCE14A3-BBB6-46F4-B6CA-76878D5F8A2B}" type="presParOf" srcId="{83EE500B-02C1-4368-BF5F-9874B7B0AA9D}" destId="{DA705201-39B3-4DB1-AC7D-8ED9A39757F8}" srcOrd="2" destOrd="0" presId="urn:microsoft.com/office/officeart/2018/2/layout/IconVerticalSolidList"/>
    <dgm:cxn modelId="{923891AD-2E59-450A-BABF-4EF7D6552D5C}" type="presParOf" srcId="{DA705201-39B3-4DB1-AC7D-8ED9A39757F8}" destId="{5CB14AD5-C0ED-4881-BA96-2D8E69134009}" srcOrd="0" destOrd="0" presId="urn:microsoft.com/office/officeart/2018/2/layout/IconVerticalSolidList"/>
    <dgm:cxn modelId="{389EFB0B-D2D5-4138-9BEC-4ED1E3311EA0}" type="presParOf" srcId="{DA705201-39B3-4DB1-AC7D-8ED9A39757F8}" destId="{9FB449A0-5ED6-4037-924B-27D93C41EB4E}" srcOrd="1" destOrd="0" presId="urn:microsoft.com/office/officeart/2018/2/layout/IconVerticalSolidList"/>
    <dgm:cxn modelId="{0F22E21B-D2B9-4614-B2C3-A9B31DCAD623}" type="presParOf" srcId="{DA705201-39B3-4DB1-AC7D-8ED9A39757F8}" destId="{990EF35A-B538-4223-A024-DF98427742C9}" srcOrd="2" destOrd="0" presId="urn:microsoft.com/office/officeart/2018/2/layout/IconVerticalSolidList"/>
    <dgm:cxn modelId="{29D52593-EBA0-4671-AF2E-A6F8DFBD25B9}" type="presParOf" srcId="{DA705201-39B3-4DB1-AC7D-8ED9A39757F8}" destId="{FF23112D-7B26-4D3E-BB1D-58373D62B0A0}" srcOrd="3" destOrd="0" presId="urn:microsoft.com/office/officeart/2018/2/layout/IconVerticalSolidList"/>
    <dgm:cxn modelId="{AF669A9F-495A-4E98-A827-CD9DB7E19341}" type="presParOf" srcId="{83EE500B-02C1-4368-BF5F-9874B7B0AA9D}" destId="{4D5D4E16-E66F-42AD-B62D-13898DD2A6C4}" srcOrd="3" destOrd="0" presId="urn:microsoft.com/office/officeart/2018/2/layout/IconVerticalSolidList"/>
    <dgm:cxn modelId="{69FED4B6-7919-4E0C-A41F-FA23D0B7EA1E}" type="presParOf" srcId="{83EE500B-02C1-4368-BF5F-9874B7B0AA9D}" destId="{E6534E03-EC23-4F29-8BB7-733318C46F08}" srcOrd="4" destOrd="0" presId="urn:microsoft.com/office/officeart/2018/2/layout/IconVerticalSolidList"/>
    <dgm:cxn modelId="{E8DD27BA-F911-4EF8-A5F9-0D9FA48076C2}" type="presParOf" srcId="{E6534E03-EC23-4F29-8BB7-733318C46F08}" destId="{2CD5D8C8-E432-46CA-B465-C36A1A31311A}" srcOrd="0" destOrd="0" presId="urn:microsoft.com/office/officeart/2018/2/layout/IconVerticalSolidList"/>
    <dgm:cxn modelId="{1CDD2829-273C-4437-861F-4C1B1FBE8B41}" type="presParOf" srcId="{E6534E03-EC23-4F29-8BB7-733318C46F08}" destId="{F5CB981D-E664-4F02-BD03-989C3A2B60E0}" srcOrd="1" destOrd="0" presId="urn:microsoft.com/office/officeart/2018/2/layout/IconVerticalSolidList"/>
    <dgm:cxn modelId="{96D81A03-273B-4093-BE50-A0C5BF744E81}" type="presParOf" srcId="{E6534E03-EC23-4F29-8BB7-733318C46F08}" destId="{10818DAD-F25C-48DD-A56B-323D45897F04}" srcOrd="2" destOrd="0" presId="urn:microsoft.com/office/officeart/2018/2/layout/IconVerticalSolidList"/>
    <dgm:cxn modelId="{77F9B2E4-ECCB-4D94-9501-19A58CD04A46}" type="presParOf" srcId="{E6534E03-EC23-4F29-8BB7-733318C46F08}" destId="{343BF887-354D-4680-9A0C-203155334E83}" srcOrd="3" destOrd="0" presId="urn:microsoft.com/office/officeart/2018/2/layout/IconVerticalSolidList"/>
    <dgm:cxn modelId="{D6C44050-554C-4791-A719-1822F4BCE7FD}" type="presParOf" srcId="{83EE500B-02C1-4368-BF5F-9874B7B0AA9D}" destId="{F48862C8-A2B9-4833-B453-B0C8AB59E0DB}" srcOrd="5" destOrd="0" presId="urn:microsoft.com/office/officeart/2018/2/layout/IconVerticalSolidList"/>
    <dgm:cxn modelId="{3D5BF6D3-C8F8-440A-A419-58E319B1C854}" type="presParOf" srcId="{83EE500B-02C1-4368-BF5F-9874B7B0AA9D}" destId="{49350C9E-F418-4C50-91A9-2C2D34FE3656}" srcOrd="6" destOrd="0" presId="urn:microsoft.com/office/officeart/2018/2/layout/IconVerticalSolidList"/>
    <dgm:cxn modelId="{1AA697C8-AEE1-4F5F-97CB-01FD5997AAA0}" type="presParOf" srcId="{49350C9E-F418-4C50-91A9-2C2D34FE3656}" destId="{FF335E48-3611-43AC-9124-7413ECD5749D}" srcOrd="0" destOrd="0" presId="urn:microsoft.com/office/officeart/2018/2/layout/IconVerticalSolidList"/>
    <dgm:cxn modelId="{43F6FCAD-9D16-450B-8687-CB1C830489CC}" type="presParOf" srcId="{49350C9E-F418-4C50-91A9-2C2D34FE3656}" destId="{7CF7FB7F-F64E-494F-AA58-BE0F5AA344CA}" srcOrd="1" destOrd="0" presId="urn:microsoft.com/office/officeart/2018/2/layout/IconVerticalSolidList"/>
    <dgm:cxn modelId="{F8609941-228F-40D4-827A-7A4A1B8B8E4F}" type="presParOf" srcId="{49350C9E-F418-4C50-91A9-2C2D34FE3656}" destId="{16191772-FD96-4656-81AF-AB7FDC8A527D}" srcOrd="2" destOrd="0" presId="urn:microsoft.com/office/officeart/2018/2/layout/IconVerticalSolidList"/>
    <dgm:cxn modelId="{5A312264-D7D1-4EB9-A69B-7A4C6FC53B47}" type="presParOf" srcId="{49350C9E-F418-4C50-91A9-2C2D34FE3656}" destId="{16639848-7795-40CE-93F9-4132F9C21DB5}" srcOrd="3" destOrd="0" presId="urn:microsoft.com/office/officeart/2018/2/layout/IconVerticalSolidList"/>
    <dgm:cxn modelId="{359E8933-5125-40F7-BCFE-72A7A0F81B8F}" type="presParOf" srcId="{83EE500B-02C1-4368-BF5F-9874B7B0AA9D}" destId="{021A043C-D26C-49F6-8636-D500F7C44AF5}" srcOrd="7" destOrd="0" presId="urn:microsoft.com/office/officeart/2018/2/layout/IconVerticalSolidList"/>
    <dgm:cxn modelId="{5BF08657-4E2D-46C9-8EA4-9A6FFA13FAFE}" type="presParOf" srcId="{83EE500B-02C1-4368-BF5F-9874B7B0AA9D}" destId="{1D51116F-4FE8-46E2-8B27-D6CC6F60182F}" srcOrd="8" destOrd="0" presId="urn:microsoft.com/office/officeart/2018/2/layout/IconVerticalSolidList"/>
    <dgm:cxn modelId="{6C43F5A0-FCD7-4E06-98A6-69C4F9A4E891}" type="presParOf" srcId="{1D51116F-4FE8-46E2-8B27-D6CC6F60182F}" destId="{E7254677-E180-416A-A516-76B1E14D9595}" srcOrd="0" destOrd="0" presId="urn:microsoft.com/office/officeart/2018/2/layout/IconVerticalSolidList"/>
    <dgm:cxn modelId="{24599550-2EBD-4D85-8A5C-CCF494A6EAA4}" type="presParOf" srcId="{1D51116F-4FE8-46E2-8B27-D6CC6F60182F}" destId="{E985768F-0BD6-4570-8D95-CB97A5CC7BCB}" srcOrd="1" destOrd="0" presId="urn:microsoft.com/office/officeart/2018/2/layout/IconVerticalSolidList"/>
    <dgm:cxn modelId="{779489AA-928F-46EE-BEA8-557BBD4D852F}" type="presParOf" srcId="{1D51116F-4FE8-46E2-8B27-D6CC6F60182F}" destId="{14858DCA-8445-4C55-A01F-2171451C8C4C}" srcOrd="2" destOrd="0" presId="urn:microsoft.com/office/officeart/2018/2/layout/IconVerticalSolidList"/>
    <dgm:cxn modelId="{51761ADB-2C0D-4C25-A972-B9D90CA36772}" type="presParOf" srcId="{1D51116F-4FE8-46E2-8B27-D6CC6F60182F}" destId="{89B3E85B-1112-4C43-B401-4360A13D67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992B57-8B0C-4D82-AD61-13AE51E532E0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AF7E3F-7F41-4B62-852A-26BAE91A5434}">
      <dgm:prSet custT="1"/>
      <dgm:spPr/>
      <dgm:t>
        <a:bodyPr/>
        <a:lstStyle/>
        <a:p>
          <a:r>
            <a:rPr lang="en-IN" sz="1400"/>
            <a:t>All the features are numerical but belong to different units and different scales. </a:t>
          </a:r>
          <a:endParaRPr lang="en-US" sz="1400"/>
        </a:p>
      </dgm:t>
    </dgm:pt>
    <dgm:pt modelId="{ADEC431D-C537-4352-ACE5-98A07AAADB63}" type="parTrans" cxnId="{7C506499-EBB2-4013-B320-00781255FCAA}">
      <dgm:prSet/>
      <dgm:spPr/>
      <dgm:t>
        <a:bodyPr/>
        <a:lstStyle/>
        <a:p>
          <a:endParaRPr lang="en-US"/>
        </a:p>
      </dgm:t>
    </dgm:pt>
    <dgm:pt modelId="{52B68D5A-8868-4F61-A237-68337155A37D}" type="sibTrans" cxnId="{7C506499-EBB2-4013-B320-00781255FCAA}">
      <dgm:prSet phldrT="01" phldr="0"/>
      <dgm:spPr/>
      <dgm:t>
        <a:bodyPr/>
        <a:lstStyle/>
        <a:p>
          <a:endParaRPr lang="en-US"/>
        </a:p>
      </dgm:t>
    </dgm:pt>
    <dgm:pt modelId="{315FDE25-106C-4365-9F22-A3FB3E304CF6}">
      <dgm:prSet custT="1"/>
      <dgm:spPr/>
      <dgm:t>
        <a:bodyPr/>
        <a:lstStyle/>
        <a:p>
          <a:r>
            <a:rPr lang="en-IN" sz="1400"/>
            <a:t>Resulted in bad accuracies. </a:t>
          </a:r>
          <a:endParaRPr lang="en-US" sz="1400"/>
        </a:p>
      </dgm:t>
    </dgm:pt>
    <dgm:pt modelId="{1EBAE2A3-23B1-4AF8-9CE3-E2975909C38C}" type="parTrans" cxnId="{F4D89F9D-7082-4C45-9E11-D2C37B79C5A9}">
      <dgm:prSet/>
      <dgm:spPr/>
      <dgm:t>
        <a:bodyPr/>
        <a:lstStyle/>
        <a:p>
          <a:endParaRPr lang="en-US"/>
        </a:p>
      </dgm:t>
    </dgm:pt>
    <dgm:pt modelId="{1B1BBA7B-5E1E-4A1A-9829-909A3861AC8B}" type="sibTrans" cxnId="{F4D89F9D-7082-4C45-9E11-D2C37B79C5A9}">
      <dgm:prSet phldrT="03" phldr="0"/>
      <dgm:spPr/>
      <dgm:t>
        <a:bodyPr/>
        <a:lstStyle/>
        <a:p>
          <a:endParaRPr lang="en-US"/>
        </a:p>
      </dgm:t>
    </dgm:pt>
    <dgm:pt modelId="{339B4F01-D15C-4500-A637-039682E72F21}" type="pres">
      <dgm:prSet presAssocID="{D5992B57-8B0C-4D82-AD61-13AE51E532E0}" presName="Name0" presStyleCnt="0">
        <dgm:presLayoutVars>
          <dgm:chMax/>
          <dgm:chPref/>
          <dgm:dir/>
          <dgm:animLvl val="lvl"/>
        </dgm:presLayoutVars>
      </dgm:prSet>
      <dgm:spPr/>
    </dgm:pt>
    <dgm:pt modelId="{86DEAE55-0914-4B84-879B-E1D7247A5BA0}" type="pres">
      <dgm:prSet presAssocID="{69AF7E3F-7F41-4B62-852A-26BAE91A5434}" presName="composite" presStyleCnt="0"/>
      <dgm:spPr/>
    </dgm:pt>
    <dgm:pt modelId="{B2DDD96F-5C53-4ED5-A737-60FFE3E6AB54}" type="pres">
      <dgm:prSet presAssocID="{69AF7E3F-7F41-4B62-852A-26BAE91A5434}" presName="Parent1" presStyleLbl="node1" presStyleIdx="0" presStyleCnt="4" custScaleX="165830" custScaleY="146577" custLinFactNeighborX="26767" custLinFactNeighborY="-1784">
        <dgm:presLayoutVars>
          <dgm:chMax val="1"/>
          <dgm:chPref val="1"/>
          <dgm:bulletEnabled val="1"/>
        </dgm:presLayoutVars>
      </dgm:prSet>
      <dgm:spPr/>
    </dgm:pt>
    <dgm:pt modelId="{A51042AC-255B-4298-BC37-14FD3AD3060F}" type="pres">
      <dgm:prSet presAssocID="{69AF7E3F-7F41-4B62-852A-26BAE91A5434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E81470BC-8697-4AA6-9170-A48296EB14A6}" type="pres">
      <dgm:prSet presAssocID="{69AF7E3F-7F41-4B62-852A-26BAE91A5434}" presName="BalanceSpacing" presStyleCnt="0"/>
      <dgm:spPr/>
    </dgm:pt>
    <dgm:pt modelId="{F98A3F24-5A27-4194-B8C9-077F48BBF3A9}" type="pres">
      <dgm:prSet presAssocID="{69AF7E3F-7F41-4B62-852A-26BAE91A5434}" presName="BalanceSpacing1" presStyleCnt="0"/>
      <dgm:spPr/>
    </dgm:pt>
    <dgm:pt modelId="{B7CC682F-F80D-4C0F-BAB2-785D3830EB94}" type="pres">
      <dgm:prSet presAssocID="{52B68D5A-8868-4F61-A237-68337155A37D}" presName="Accent1Text" presStyleLbl="node1" presStyleIdx="1" presStyleCnt="4" custScaleX="82551" custScaleY="67961" custLinFactNeighborX="-11388" custLinFactNeighborY="-5452"/>
      <dgm:spPr/>
    </dgm:pt>
    <dgm:pt modelId="{A3B3BC5F-C3A0-476E-8D23-B467EBA65527}" type="pres">
      <dgm:prSet presAssocID="{52B68D5A-8868-4F61-A237-68337155A37D}" presName="spaceBetweenRectangles" presStyleCnt="0"/>
      <dgm:spPr/>
    </dgm:pt>
    <dgm:pt modelId="{B36D4280-D704-4F90-85EC-F0401638AF0F}" type="pres">
      <dgm:prSet presAssocID="{315FDE25-106C-4365-9F22-A3FB3E304CF6}" presName="composite" presStyleCnt="0"/>
      <dgm:spPr/>
    </dgm:pt>
    <dgm:pt modelId="{EFFA0CC5-0C49-433E-AAE6-042F8C56D2E6}" type="pres">
      <dgm:prSet presAssocID="{315FDE25-106C-4365-9F22-A3FB3E304CF6}" presName="Parent1" presStyleLbl="node1" presStyleIdx="2" presStyleCnt="4" custScaleX="133826" custScaleY="113689">
        <dgm:presLayoutVars>
          <dgm:chMax val="1"/>
          <dgm:chPref val="1"/>
          <dgm:bulletEnabled val="1"/>
        </dgm:presLayoutVars>
      </dgm:prSet>
      <dgm:spPr/>
    </dgm:pt>
    <dgm:pt modelId="{9E261B51-B3CA-4A8E-A8E2-D8C9FA36BCC3}" type="pres">
      <dgm:prSet presAssocID="{315FDE25-106C-4365-9F22-A3FB3E304CF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59F698B4-DFFC-4718-BE00-525EFF9CDDA9}" type="pres">
      <dgm:prSet presAssocID="{315FDE25-106C-4365-9F22-A3FB3E304CF6}" presName="BalanceSpacing" presStyleCnt="0"/>
      <dgm:spPr/>
    </dgm:pt>
    <dgm:pt modelId="{F7E2542B-107B-49A2-8A85-6DCDEC041507}" type="pres">
      <dgm:prSet presAssocID="{315FDE25-106C-4365-9F22-A3FB3E304CF6}" presName="BalanceSpacing1" presStyleCnt="0"/>
      <dgm:spPr/>
    </dgm:pt>
    <dgm:pt modelId="{EA6739DC-F93B-4852-95C5-416B08D8BA20}" type="pres">
      <dgm:prSet presAssocID="{1B1BBA7B-5E1E-4A1A-9829-909A3861AC8B}" presName="Accent1Text" presStyleLbl="node1" presStyleIdx="3" presStyleCnt="4" custScaleX="71391" custScaleY="63333" custLinFactNeighborX="19323" custLinFactNeighborY="-2640"/>
      <dgm:spPr/>
    </dgm:pt>
  </dgm:ptLst>
  <dgm:cxnLst>
    <dgm:cxn modelId="{F2CD941D-C7DD-4B90-B4A7-63022584257D}" type="presOf" srcId="{69AF7E3F-7F41-4B62-852A-26BAE91A5434}" destId="{B2DDD96F-5C53-4ED5-A737-60FFE3E6AB54}" srcOrd="0" destOrd="0" presId="urn:microsoft.com/office/officeart/2008/layout/AlternatingHexagons"/>
    <dgm:cxn modelId="{D1FCA939-D735-4981-BFCE-AFE2C86E1507}" type="presOf" srcId="{52B68D5A-8868-4F61-A237-68337155A37D}" destId="{B7CC682F-F80D-4C0F-BAB2-785D3830EB94}" srcOrd="0" destOrd="0" presId="urn:microsoft.com/office/officeart/2008/layout/AlternatingHexagons"/>
    <dgm:cxn modelId="{D6C11040-840C-4D76-89B9-BA09246AE94B}" type="presOf" srcId="{D5992B57-8B0C-4D82-AD61-13AE51E532E0}" destId="{339B4F01-D15C-4500-A637-039682E72F21}" srcOrd="0" destOrd="0" presId="urn:microsoft.com/office/officeart/2008/layout/AlternatingHexagons"/>
    <dgm:cxn modelId="{1492AB7F-13FA-496D-AD7C-77550EB0168A}" type="presOf" srcId="{315FDE25-106C-4365-9F22-A3FB3E304CF6}" destId="{EFFA0CC5-0C49-433E-AAE6-042F8C56D2E6}" srcOrd="0" destOrd="0" presId="urn:microsoft.com/office/officeart/2008/layout/AlternatingHexagons"/>
    <dgm:cxn modelId="{7C506499-EBB2-4013-B320-00781255FCAA}" srcId="{D5992B57-8B0C-4D82-AD61-13AE51E532E0}" destId="{69AF7E3F-7F41-4B62-852A-26BAE91A5434}" srcOrd="0" destOrd="0" parTransId="{ADEC431D-C537-4352-ACE5-98A07AAADB63}" sibTransId="{52B68D5A-8868-4F61-A237-68337155A37D}"/>
    <dgm:cxn modelId="{F4D89F9D-7082-4C45-9E11-D2C37B79C5A9}" srcId="{D5992B57-8B0C-4D82-AD61-13AE51E532E0}" destId="{315FDE25-106C-4365-9F22-A3FB3E304CF6}" srcOrd="1" destOrd="0" parTransId="{1EBAE2A3-23B1-4AF8-9CE3-E2975909C38C}" sibTransId="{1B1BBA7B-5E1E-4A1A-9829-909A3861AC8B}"/>
    <dgm:cxn modelId="{EEB65BF5-A47D-4A23-9979-BC45B067678E}" type="presOf" srcId="{1B1BBA7B-5E1E-4A1A-9829-909A3861AC8B}" destId="{EA6739DC-F93B-4852-95C5-416B08D8BA20}" srcOrd="0" destOrd="0" presId="urn:microsoft.com/office/officeart/2008/layout/AlternatingHexagons"/>
    <dgm:cxn modelId="{EDB50B3B-7188-43FA-A991-9C8901A1526B}" type="presParOf" srcId="{339B4F01-D15C-4500-A637-039682E72F21}" destId="{86DEAE55-0914-4B84-879B-E1D7247A5BA0}" srcOrd="0" destOrd="0" presId="urn:microsoft.com/office/officeart/2008/layout/AlternatingHexagons"/>
    <dgm:cxn modelId="{F7D43514-58F4-441A-A684-73856A37899E}" type="presParOf" srcId="{86DEAE55-0914-4B84-879B-E1D7247A5BA0}" destId="{B2DDD96F-5C53-4ED5-A737-60FFE3E6AB54}" srcOrd="0" destOrd="0" presId="urn:microsoft.com/office/officeart/2008/layout/AlternatingHexagons"/>
    <dgm:cxn modelId="{62E242DD-D7EB-4AA4-88D6-8320602C1CA1}" type="presParOf" srcId="{86DEAE55-0914-4B84-879B-E1D7247A5BA0}" destId="{A51042AC-255B-4298-BC37-14FD3AD3060F}" srcOrd="1" destOrd="0" presId="urn:microsoft.com/office/officeart/2008/layout/AlternatingHexagons"/>
    <dgm:cxn modelId="{D19A7A38-9D94-4BD0-9921-662AD9242B16}" type="presParOf" srcId="{86DEAE55-0914-4B84-879B-E1D7247A5BA0}" destId="{E81470BC-8697-4AA6-9170-A48296EB14A6}" srcOrd="2" destOrd="0" presId="urn:microsoft.com/office/officeart/2008/layout/AlternatingHexagons"/>
    <dgm:cxn modelId="{A808596F-E44B-4E2F-884E-3DC76186C8B8}" type="presParOf" srcId="{86DEAE55-0914-4B84-879B-E1D7247A5BA0}" destId="{F98A3F24-5A27-4194-B8C9-077F48BBF3A9}" srcOrd="3" destOrd="0" presId="urn:microsoft.com/office/officeart/2008/layout/AlternatingHexagons"/>
    <dgm:cxn modelId="{40D18A07-466B-443B-8BF5-2F25D7697DC7}" type="presParOf" srcId="{86DEAE55-0914-4B84-879B-E1D7247A5BA0}" destId="{B7CC682F-F80D-4C0F-BAB2-785D3830EB94}" srcOrd="4" destOrd="0" presId="urn:microsoft.com/office/officeart/2008/layout/AlternatingHexagons"/>
    <dgm:cxn modelId="{9F2071F3-2F4B-44D9-9E8E-46679BC4F125}" type="presParOf" srcId="{339B4F01-D15C-4500-A637-039682E72F21}" destId="{A3B3BC5F-C3A0-476E-8D23-B467EBA65527}" srcOrd="1" destOrd="0" presId="urn:microsoft.com/office/officeart/2008/layout/AlternatingHexagons"/>
    <dgm:cxn modelId="{64E0F594-B05F-4375-9EC1-6F2CD05E0649}" type="presParOf" srcId="{339B4F01-D15C-4500-A637-039682E72F21}" destId="{B36D4280-D704-4F90-85EC-F0401638AF0F}" srcOrd="2" destOrd="0" presId="urn:microsoft.com/office/officeart/2008/layout/AlternatingHexagons"/>
    <dgm:cxn modelId="{E1C74B42-9BAE-454D-A98C-AC2D928EFB2F}" type="presParOf" srcId="{B36D4280-D704-4F90-85EC-F0401638AF0F}" destId="{EFFA0CC5-0C49-433E-AAE6-042F8C56D2E6}" srcOrd="0" destOrd="0" presId="urn:microsoft.com/office/officeart/2008/layout/AlternatingHexagons"/>
    <dgm:cxn modelId="{D593973F-F58D-4266-A14C-820D6D240ED5}" type="presParOf" srcId="{B36D4280-D704-4F90-85EC-F0401638AF0F}" destId="{9E261B51-B3CA-4A8E-A8E2-D8C9FA36BCC3}" srcOrd="1" destOrd="0" presId="urn:microsoft.com/office/officeart/2008/layout/AlternatingHexagons"/>
    <dgm:cxn modelId="{C87E1202-E01C-468C-837B-BB6918B3BBB8}" type="presParOf" srcId="{B36D4280-D704-4F90-85EC-F0401638AF0F}" destId="{59F698B4-DFFC-4718-BE00-525EFF9CDDA9}" srcOrd="2" destOrd="0" presId="urn:microsoft.com/office/officeart/2008/layout/AlternatingHexagons"/>
    <dgm:cxn modelId="{89909633-450F-4F85-9361-41C9582F3AA2}" type="presParOf" srcId="{B36D4280-D704-4F90-85EC-F0401638AF0F}" destId="{F7E2542B-107B-49A2-8A85-6DCDEC041507}" srcOrd="3" destOrd="0" presId="urn:microsoft.com/office/officeart/2008/layout/AlternatingHexagons"/>
    <dgm:cxn modelId="{B4662B5E-E17F-40AA-A35F-3B18CAB612A0}" type="presParOf" srcId="{B36D4280-D704-4F90-85EC-F0401638AF0F}" destId="{EA6739DC-F93B-4852-95C5-416B08D8BA2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992B57-8B0C-4D82-AD61-13AE51E532E0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AF7E3F-7F41-4B62-852A-26BAE91A5434}">
      <dgm:prSet custT="1"/>
      <dgm:spPr/>
      <dgm:t>
        <a:bodyPr/>
        <a:lstStyle/>
        <a:p>
          <a:r>
            <a:rPr lang="en-IN" sz="1400"/>
            <a:t>An attempt to make all units of the same scale. </a:t>
          </a:r>
          <a:endParaRPr lang="en-US" sz="1400"/>
        </a:p>
      </dgm:t>
    </dgm:pt>
    <dgm:pt modelId="{ADEC431D-C537-4352-ACE5-98A07AAADB63}" type="parTrans" cxnId="{7C506499-EBB2-4013-B320-00781255FCAA}">
      <dgm:prSet/>
      <dgm:spPr/>
      <dgm:t>
        <a:bodyPr/>
        <a:lstStyle/>
        <a:p>
          <a:endParaRPr lang="en-US"/>
        </a:p>
      </dgm:t>
    </dgm:pt>
    <dgm:pt modelId="{52B68D5A-8868-4F61-A237-68337155A37D}" type="sibTrans" cxnId="{7C506499-EBB2-4013-B320-00781255FCAA}">
      <dgm:prSet phldrT="01" phldr="0"/>
      <dgm:spPr/>
      <dgm:t>
        <a:bodyPr/>
        <a:lstStyle/>
        <a:p>
          <a:endParaRPr lang="en-US"/>
        </a:p>
      </dgm:t>
    </dgm:pt>
    <dgm:pt modelId="{E986F8F4-4E8D-4127-B4B2-671FB6CECD9A}">
      <dgm:prSet custT="1"/>
      <dgm:spPr/>
      <dgm:t>
        <a:bodyPr/>
        <a:lstStyle/>
        <a:p>
          <a:r>
            <a:rPr lang="en-IN" sz="1200"/>
            <a:t>For each field:  standardized x = (x – mean)/</a:t>
          </a:r>
          <a:r>
            <a:rPr lang="en-IN" sz="1200" err="1"/>
            <a:t>std_deviation</a:t>
          </a:r>
          <a:endParaRPr lang="en-US" sz="1200"/>
        </a:p>
      </dgm:t>
    </dgm:pt>
    <dgm:pt modelId="{347CAF59-F54B-4188-BE89-64F5ABD2E681}" type="parTrans" cxnId="{CBFBF5BD-321A-4AE9-9B5B-533AC220F499}">
      <dgm:prSet/>
      <dgm:spPr/>
      <dgm:t>
        <a:bodyPr/>
        <a:lstStyle/>
        <a:p>
          <a:endParaRPr lang="en-US"/>
        </a:p>
      </dgm:t>
    </dgm:pt>
    <dgm:pt modelId="{6FB78CDF-77DA-4C2A-90BA-A99368F7E3AC}" type="sibTrans" cxnId="{CBFBF5BD-321A-4AE9-9B5B-533AC220F499}">
      <dgm:prSet phldrT="02" phldr="0"/>
      <dgm:spPr/>
      <dgm:t>
        <a:bodyPr/>
        <a:lstStyle/>
        <a:p>
          <a:endParaRPr lang="en-US"/>
        </a:p>
      </dgm:t>
    </dgm:pt>
    <dgm:pt modelId="{315FDE25-106C-4365-9F22-A3FB3E304CF6}">
      <dgm:prSet custT="1"/>
      <dgm:spPr/>
      <dgm:t>
        <a:bodyPr/>
        <a:lstStyle/>
        <a:p>
          <a:r>
            <a:rPr lang="en-IN" sz="1200"/>
            <a:t>Resulted in all the fields in a similar scale. Improved accuracy of the models. </a:t>
          </a:r>
          <a:endParaRPr lang="en-US" sz="1200"/>
        </a:p>
      </dgm:t>
    </dgm:pt>
    <dgm:pt modelId="{1EBAE2A3-23B1-4AF8-9CE3-E2975909C38C}" type="parTrans" cxnId="{F4D89F9D-7082-4C45-9E11-D2C37B79C5A9}">
      <dgm:prSet/>
      <dgm:spPr/>
      <dgm:t>
        <a:bodyPr/>
        <a:lstStyle/>
        <a:p>
          <a:endParaRPr lang="en-US"/>
        </a:p>
      </dgm:t>
    </dgm:pt>
    <dgm:pt modelId="{1B1BBA7B-5E1E-4A1A-9829-909A3861AC8B}" type="sibTrans" cxnId="{F4D89F9D-7082-4C45-9E11-D2C37B79C5A9}">
      <dgm:prSet phldrT="03" phldr="0"/>
      <dgm:spPr/>
      <dgm:t>
        <a:bodyPr/>
        <a:lstStyle/>
        <a:p>
          <a:endParaRPr lang="en-US"/>
        </a:p>
      </dgm:t>
    </dgm:pt>
    <dgm:pt modelId="{339B4F01-D15C-4500-A637-039682E72F21}" type="pres">
      <dgm:prSet presAssocID="{D5992B57-8B0C-4D82-AD61-13AE51E532E0}" presName="Name0" presStyleCnt="0">
        <dgm:presLayoutVars>
          <dgm:chMax/>
          <dgm:chPref/>
          <dgm:dir/>
          <dgm:animLvl val="lvl"/>
        </dgm:presLayoutVars>
      </dgm:prSet>
      <dgm:spPr/>
    </dgm:pt>
    <dgm:pt modelId="{86DEAE55-0914-4B84-879B-E1D7247A5BA0}" type="pres">
      <dgm:prSet presAssocID="{69AF7E3F-7F41-4B62-852A-26BAE91A5434}" presName="composite" presStyleCnt="0"/>
      <dgm:spPr/>
    </dgm:pt>
    <dgm:pt modelId="{B2DDD96F-5C53-4ED5-A737-60FFE3E6AB54}" type="pres">
      <dgm:prSet presAssocID="{69AF7E3F-7F41-4B62-852A-26BAE91A5434}" presName="Parent1" presStyleLbl="node1" presStyleIdx="0" presStyleCnt="6" custScaleX="114909" custScaleY="112107" custLinFactNeighborX="-388" custLinFactNeighborY="2027">
        <dgm:presLayoutVars>
          <dgm:chMax val="1"/>
          <dgm:chPref val="1"/>
          <dgm:bulletEnabled val="1"/>
        </dgm:presLayoutVars>
      </dgm:prSet>
      <dgm:spPr/>
    </dgm:pt>
    <dgm:pt modelId="{A51042AC-255B-4298-BC37-14FD3AD3060F}" type="pres">
      <dgm:prSet presAssocID="{69AF7E3F-7F41-4B62-852A-26BAE91A5434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81470BC-8697-4AA6-9170-A48296EB14A6}" type="pres">
      <dgm:prSet presAssocID="{69AF7E3F-7F41-4B62-852A-26BAE91A5434}" presName="BalanceSpacing" presStyleCnt="0"/>
      <dgm:spPr/>
    </dgm:pt>
    <dgm:pt modelId="{F98A3F24-5A27-4194-B8C9-077F48BBF3A9}" type="pres">
      <dgm:prSet presAssocID="{69AF7E3F-7F41-4B62-852A-26BAE91A5434}" presName="BalanceSpacing1" presStyleCnt="0"/>
      <dgm:spPr/>
    </dgm:pt>
    <dgm:pt modelId="{B7CC682F-F80D-4C0F-BAB2-785D3830EB94}" type="pres">
      <dgm:prSet presAssocID="{52B68D5A-8868-4F61-A237-68337155A37D}" presName="Accent1Text" presStyleLbl="node1" presStyleIdx="1" presStyleCnt="6" custScaleX="75321" custScaleY="69276"/>
      <dgm:spPr/>
    </dgm:pt>
    <dgm:pt modelId="{A3B3BC5F-C3A0-476E-8D23-B467EBA65527}" type="pres">
      <dgm:prSet presAssocID="{52B68D5A-8868-4F61-A237-68337155A37D}" presName="spaceBetweenRectangles" presStyleCnt="0"/>
      <dgm:spPr/>
    </dgm:pt>
    <dgm:pt modelId="{65E9C004-7992-477E-8DD5-F6FFD2F22E21}" type="pres">
      <dgm:prSet presAssocID="{E986F8F4-4E8D-4127-B4B2-671FB6CECD9A}" presName="composite" presStyleCnt="0"/>
      <dgm:spPr/>
    </dgm:pt>
    <dgm:pt modelId="{7BF083B1-4834-4F58-972A-8505DA3C64EC}" type="pres">
      <dgm:prSet presAssocID="{E986F8F4-4E8D-4127-B4B2-671FB6CECD9A}" presName="Parent1" presStyleLbl="node1" presStyleIdx="2" presStyleCnt="6" custScaleX="128330" custScaleY="114535">
        <dgm:presLayoutVars>
          <dgm:chMax val="1"/>
          <dgm:chPref val="1"/>
          <dgm:bulletEnabled val="1"/>
        </dgm:presLayoutVars>
      </dgm:prSet>
      <dgm:spPr/>
    </dgm:pt>
    <dgm:pt modelId="{268ACBD2-B09D-4EBF-9001-69EC74190506}" type="pres">
      <dgm:prSet presAssocID="{E986F8F4-4E8D-4127-B4B2-671FB6CECD9A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FC37606-C45B-4900-9755-95AAB5F5C5AA}" type="pres">
      <dgm:prSet presAssocID="{E986F8F4-4E8D-4127-B4B2-671FB6CECD9A}" presName="BalanceSpacing" presStyleCnt="0"/>
      <dgm:spPr/>
    </dgm:pt>
    <dgm:pt modelId="{3193D5F8-8BF0-44F0-BD49-FDBA06B3BEA0}" type="pres">
      <dgm:prSet presAssocID="{E986F8F4-4E8D-4127-B4B2-671FB6CECD9A}" presName="BalanceSpacing1" presStyleCnt="0"/>
      <dgm:spPr/>
    </dgm:pt>
    <dgm:pt modelId="{F323F948-5D86-4BC5-8E7A-8B66DD1331ED}" type="pres">
      <dgm:prSet presAssocID="{6FB78CDF-77DA-4C2A-90BA-A99368F7E3AC}" presName="Accent1Text" presStyleLbl="node1" presStyleIdx="3" presStyleCnt="6" custScaleX="69096" custScaleY="64103"/>
      <dgm:spPr/>
    </dgm:pt>
    <dgm:pt modelId="{EB8F2CDE-7875-4BC6-9493-BE605B2DBD66}" type="pres">
      <dgm:prSet presAssocID="{6FB78CDF-77DA-4C2A-90BA-A99368F7E3AC}" presName="spaceBetweenRectangles" presStyleCnt="0"/>
      <dgm:spPr/>
    </dgm:pt>
    <dgm:pt modelId="{B36D4280-D704-4F90-85EC-F0401638AF0F}" type="pres">
      <dgm:prSet presAssocID="{315FDE25-106C-4365-9F22-A3FB3E304CF6}" presName="composite" presStyleCnt="0"/>
      <dgm:spPr/>
    </dgm:pt>
    <dgm:pt modelId="{EFFA0CC5-0C49-433E-AAE6-042F8C56D2E6}" type="pres">
      <dgm:prSet presAssocID="{315FDE25-106C-4365-9F22-A3FB3E304CF6}" presName="Parent1" presStyleLbl="node1" presStyleIdx="4" presStyleCnt="6" custScaleX="124947" custScaleY="106771">
        <dgm:presLayoutVars>
          <dgm:chMax val="1"/>
          <dgm:chPref val="1"/>
          <dgm:bulletEnabled val="1"/>
        </dgm:presLayoutVars>
      </dgm:prSet>
      <dgm:spPr/>
    </dgm:pt>
    <dgm:pt modelId="{9E261B51-B3CA-4A8E-A8E2-D8C9FA36BCC3}" type="pres">
      <dgm:prSet presAssocID="{315FDE25-106C-4365-9F22-A3FB3E304CF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9F698B4-DFFC-4718-BE00-525EFF9CDDA9}" type="pres">
      <dgm:prSet presAssocID="{315FDE25-106C-4365-9F22-A3FB3E304CF6}" presName="BalanceSpacing" presStyleCnt="0"/>
      <dgm:spPr/>
    </dgm:pt>
    <dgm:pt modelId="{F7E2542B-107B-49A2-8A85-6DCDEC041507}" type="pres">
      <dgm:prSet presAssocID="{315FDE25-106C-4365-9F22-A3FB3E304CF6}" presName="BalanceSpacing1" presStyleCnt="0"/>
      <dgm:spPr/>
    </dgm:pt>
    <dgm:pt modelId="{EA6739DC-F93B-4852-95C5-416B08D8BA20}" type="pres">
      <dgm:prSet presAssocID="{1B1BBA7B-5E1E-4A1A-9829-909A3861AC8B}" presName="Accent1Text" presStyleLbl="node1" presStyleIdx="5" presStyleCnt="6" custScaleX="71391" custScaleY="63333"/>
      <dgm:spPr/>
    </dgm:pt>
  </dgm:ptLst>
  <dgm:cxnLst>
    <dgm:cxn modelId="{A327B05C-3931-4C8F-824D-758ABF5B8B15}" type="presOf" srcId="{6FB78CDF-77DA-4C2A-90BA-A99368F7E3AC}" destId="{F323F948-5D86-4BC5-8E7A-8B66DD1331ED}" srcOrd="0" destOrd="0" presId="urn:microsoft.com/office/officeart/2008/layout/AlternatingHexagons"/>
    <dgm:cxn modelId="{E69B1342-250B-4698-B56A-2E3205D8644F}" type="presOf" srcId="{52B68D5A-8868-4F61-A237-68337155A37D}" destId="{B7CC682F-F80D-4C0F-BAB2-785D3830EB94}" srcOrd="0" destOrd="0" presId="urn:microsoft.com/office/officeart/2008/layout/AlternatingHexagons"/>
    <dgm:cxn modelId="{BB6AC546-E28E-4143-BDB1-735A863EE101}" type="presOf" srcId="{69AF7E3F-7F41-4B62-852A-26BAE91A5434}" destId="{B2DDD96F-5C53-4ED5-A737-60FFE3E6AB54}" srcOrd="0" destOrd="0" presId="urn:microsoft.com/office/officeart/2008/layout/AlternatingHexagons"/>
    <dgm:cxn modelId="{43E3904E-9213-45DF-9341-C1E71F50D9CD}" type="presOf" srcId="{E986F8F4-4E8D-4127-B4B2-671FB6CECD9A}" destId="{7BF083B1-4834-4F58-972A-8505DA3C64EC}" srcOrd="0" destOrd="0" presId="urn:microsoft.com/office/officeart/2008/layout/AlternatingHexagons"/>
    <dgm:cxn modelId="{E285594F-6F73-4444-BD36-CE4AC11AA11F}" type="presOf" srcId="{D5992B57-8B0C-4D82-AD61-13AE51E532E0}" destId="{339B4F01-D15C-4500-A637-039682E72F21}" srcOrd="0" destOrd="0" presId="urn:microsoft.com/office/officeart/2008/layout/AlternatingHexagons"/>
    <dgm:cxn modelId="{FB593D79-143E-4F5B-BBB4-4C52B8F789B0}" type="presOf" srcId="{1B1BBA7B-5E1E-4A1A-9829-909A3861AC8B}" destId="{EA6739DC-F93B-4852-95C5-416B08D8BA20}" srcOrd="0" destOrd="0" presId="urn:microsoft.com/office/officeart/2008/layout/AlternatingHexagons"/>
    <dgm:cxn modelId="{7C506499-EBB2-4013-B320-00781255FCAA}" srcId="{D5992B57-8B0C-4D82-AD61-13AE51E532E0}" destId="{69AF7E3F-7F41-4B62-852A-26BAE91A5434}" srcOrd="0" destOrd="0" parTransId="{ADEC431D-C537-4352-ACE5-98A07AAADB63}" sibTransId="{52B68D5A-8868-4F61-A237-68337155A37D}"/>
    <dgm:cxn modelId="{F4D89F9D-7082-4C45-9E11-D2C37B79C5A9}" srcId="{D5992B57-8B0C-4D82-AD61-13AE51E532E0}" destId="{315FDE25-106C-4365-9F22-A3FB3E304CF6}" srcOrd="2" destOrd="0" parTransId="{1EBAE2A3-23B1-4AF8-9CE3-E2975909C38C}" sibTransId="{1B1BBA7B-5E1E-4A1A-9829-909A3861AC8B}"/>
    <dgm:cxn modelId="{14BE83A9-2555-4A60-91D0-979CF2F51700}" type="presOf" srcId="{315FDE25-106C-4365-9F22-A3FB3E304CF6}" destId="{EFFA0CC5-0C49-433E-AAE6-042F8C56D2E6}" srcOrd="0" destOrd="0" presId="urn:microsoft.com/office/officeart/2008/layout/AlternatingHexagons"/>
    <dgm:cxn modelId="{CBFBF5BD-321A-4AE9-9B5B-533AC220F499}" srcId="{D5992B57-8B0C-4D82-AD61-13AE51E532E0}" destId="{E986F8F4-4E8D-4127-B4B2-671FB6CECD9A}" srcOrd="1" destOrd="0" parTransId="{347CAF59-F54B-4188-BE89-64F5ABD2E681}" sibTransId="{6FB78CDF-77DA-4C2A-90BA-A99368F7E3AC}"/>
    <dgm:cxn modelId="{4517EE0F-4626-45B4-BD7B-BD94BAE3259B}" type="presParOf" srcId="{339B4F01-D15C-4500-A637-039682E72F21}" destId="{86DEAE55-0914-4B84-879B-E1D7247A5BA0}" srcOrd="0" destOrd="0" presId="urn:microsoft.com/office/officeart/2008/layout/AlternatingHexagons"/>
    <dgm:cxn modelId="{1CFDA054-B996-41A5-873E-7B67C3E81C41}" type="presParOf" srcId="{86DEAE55-0914-4B84-879B-E1D7247A5BA0}" destId="{B2DDD96F-5C53-4ED5-A737-60FFE3E6AB54}" srcOrd="0" destOrd="0" presId="urn:microsoft.com/office/officeart/2008/layout/AlternatingHexagons"/>
    <dgm:cxn modelId="{398BA739-F8BC-4441-BBBB-BE69AB3F4D74}" type="presParOf" srcId="{86DEAE55-0914-4B84-879B-E1D7247A5BA0}" destId="{A51042AC-255B-4298-BC37-14FD3AD3060F}" srcOrd="1" destOrd="0" presId="urn:microsoft.com/office/officeart/2008/layout/AlternatingHexagons"/>
    <dgm:cxn modelId="{3D049BDD-176C-4864-80BF-AAED033D0EAC}" type="presParOf" srcId="{86DEAE55-0914-4B84-879B-E1D7247A5BA0}" destId="{E81470BC-8697-4AA6-9170-A48296EB14A6}" srcOrd="2" destOrd="0" presId="urn:microsoft.com/office/officeart/2008/layout/AlternatingHexagons"/>
    <dgm:cxn modelId="{589513A9-8558-4886-8F31-279BE8BB8AF2}" type="presParOf" srcId="{86DEAE55-0914-4B84-879B-E1D7247A5BA0}" destId="{F98A3F24-5A27-4194-B8C9-077F48BBF3A9}" srcOrd="3" destOrd="0" presId="urn:microsoft.com/office/officeart/2008/layout/AlternatingHexagons"/>
    <dgm:cxn modelId="{C614E00D-C685-4997-AA86-67420A21502A}" type="presParOf" srcId="{86DEAE55-0914-4B84-879B-E1D7247A5BA0}" destId="{B7CC682F-F80D-4C0F-BAB2-785D3830EB94}" srcOrd="4" destOrd="0" presId="urn:microsoft.com/office/officeart/2008/layout/AlternatingHexagons"/>
    <dgm:cxn modelId="{901C9DA3-CCFA-4278-B2BA-63E285687B9B}" type="presParOf" srcId="{339B4F01-D15C-4500-A637-039682E72F21}" destId="{A3B3BC5F-C3A0-476E-8D23-B467EBA65527}" srcOrd="1" destOrd="0" presId="urn:microsoft.com/office/officeart/2008/layout/AlternatingHexagons"/>
    <dgm:cxn modelId="{94F1AD2E-0384-43CC-A2D5-BE12074961A1}" type="presParOf" srcId="{339B4F01-D15C-4500-A637-039682E72F21}" destId="{65E9C004-7992-477E-8DD5-F6FFD2F22E21}" srcOrd="2" destOrd="0" presId="urn:microsoft.com/office/officeart/2008/layout/AlternatingHexagons"/>
    <dgm:cxn modelId="{0BEE8EE5-8608-4116-B013-22B451205261}" type="presParOf" srcId="{65E9C004-7992-477E-8DD5-F6FFD2F22E21}" destId="{7BF083B1-4834-4F58-972A-8505DA3C64EC}" srcOrd="0" destOrd="0" presId="urn:microsoft.com/office/officeart/2008/layout/AlternatingHexagons"/>
    <dgm:cxn modelId="{46B8FD16-33E0-47FF-8854-36E03C5F6EC7}" type="presParOf" srcId="{65E9C004-7992-477E-8DD5-F6FFD2F22E21}" destId="{268ACBD2-B09D-4EBF-9001-69EC74190506}" srcOrd="1" destOrd="0" presId="urn:microsoft.com/office/officeart/2008/layout/AlternatingHexagons"/>
    <dgm:cxn modelId="{39A2E0A0-508A-46D4-93F3-F93F8669E120}" type="presParOf" srcId="{65E9C004-7992-477E-8DD5-F6FFD2F22E21}" destId="{DFC37606-C45B-4900-9755-95AAB5F5C5AA}" srcOrd="2" destOrd="0" presId="urn:microsoft.com/office/officeart/2008/layout/AlternatingHexagons"/>
    <dgm:cxn modelId="{451B4422-AF96-4389-BEBB-3C16A2E28E72}" type="presParOf" srcId="{65E9C004-7992-477E-8DD5-F6FFD2F22E21}" destId="{3193D5F8-8BF0-44F0-BD49-FDBA06B3BEA0}" srcOrd="3" destOrd="0" presId="urn:microsoft.com/office/officeart/2008/layout/AlternatingHexagons"/>
    <dgm:cxn modelId="{EF30AD2A-A3AF-4DB7-8FEA-FDAFC47A13D2}" type="presParOf" srcId="{65E9C004-7992-477E-8DD5-F6FFD2F22E21}" destId="{F323F948-5D86-4BC5-8E7A-8B66DD1331ED}" srcOrd="4" destOrd="0" presId="urn:microsoft.com/office/officeart/2008/layout/AlternatingHexagons"/>
    <dgm:cxn modelId="{DFBF216E-3BB5-4703-8928-FEEEB7ACCB02}" type="presParOf" srcId="{339B4F01-D15C-4500-A637-039682E72F21}" destId="{EB8F2CDE-7875-4BC6-9493-BE605B2DBD66}" srcOrd="3" destOrd="0" presId="urn:microsoft.com/office/officeart/2008/layout/AlternatingHexagons"/>
    <dgm:cxn modelId="{DF30134E-E109-493A-B9C9-C74851B2F280}" type="presParOf" srcId="{339B4F01-D15C-4500-A637-039682E72F21}" destId="{B36D4280-D704-4F90-85EC-F0401638AF0F}" srcOrd="4" destOrd="0" presId="urn:microsoft.com/office/officeart/2008/layout/AlternatingHexagons"/>
    <dgm:cxn modelId="{63FC1406-B8B2-4943-800A-1DD7AF39B528}" type="presParOf" srcId="{B36D4280-D704-4F90-85EC-F0401638AF0F}" destId="{EFFA0CC5-0C49-433E-AAE6-042F8C56D2E6}" srcOrd="0" destOrd="0" presId="urn:microsoft.com/office/officeart/2008/layout/AlternatingHexagons"/>
    <dgm:cxn modelId="{7BD74997-7233-46BE-9D99-9FBD96EA8167}" type="presParOf" srcId="{B36D4280-D704-4F90-85EC-F0401638AF0F}" destId="{9E261B51-B3CA-4A8E-A8E2-D8C9FA36BCC3}" srcOrd="1" destOrd="0" presId="urn:microsoft.com/office/officeart/2008/layout/AlternatingHexagons"/>
    <dgm:cxn modelId="{D3578292-81E5-4BBF-A6D4-A240528A6B86}" type="presParOf" srcId="{B36D4280-D704-4F90-85EC-F0401638AF0F}" destId="{59F698B4-DFFC-4718-BE00-525EFF9CDDA9}" srcOrd="2" destOrd="0" presId="urn:microsoft.com/office/officeart/2008/layout/AlternatingHexagons"/>
    <dgm:cxn modelId="{98C21C85-EFE9-4F87-9640-C245327437DE}" type="presParOf" srcId="{B36D4280-D704-4F90-85EC-F0401638AF0F}" destId="{F7E2542B-107B-49A2-8A85-6DCDEC041507}" srcOrd="3" destOrd="0" presId="urn:microsoft.com/office/officeart/2008/layout/AlternatingHexagons"/>
    <dgm:cxn modelId="{D43CB5A3-CFBC-40D6-A8B3-7EA10A81CEF4}" type="presParOf" srcId="{B36D4280-D704-4F90-85EC-F0401638AF0F}" destId="{EA6739DC-F93B-4852-95C5-416B08D8BA2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AA526B-3825-4C4F-B7CD-D05A3D3AFD4B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8D0201-16EA-46AB-9298-66CC3143F74E}">
      <dgm:prSet/>
      <dgm:spPr/>
      <dgm:t>
        <a:bodyPr/>
        <a:lstStyle/>
        <a:p>
          <a:r>
            <a:rPr lang="en-US"/>
            <a:t>Implemented the K Nearest Neighbors classifier on the data set using the implementation provided by the scikit-learn library. </a:t>
          </a:r>
        </a:p>
      </dgm:t>
    </dgm:pt>
    <dgm:pt modelId="{AE60B237-FACE-4F2E-8087-D29991CDD604}" type="parTrans" cxnId="{8A6632D3-3090-4EB1-9C48-9EFE397F86DA}">
      <dgm:prSet/>
      <dgm:spPr/>
      <dgm:t>
        <a:bodyPr/>
        <a:lstStyle/>
        <a:p>
          <a:endParaRPr lang="en-US"/>
        </a:p>
      </dgm:t>
    </dgm:pt>
    <dgm:pt modelId="{BE9264DE-182C-4733-823D-8AA5F5D455D9}" type="sibTrans" cxnId="{8A6632D3-3090-4EB1-9C48-9EFE397F86DA}">
      <dgm:prSet/>
      <dgm:spPr/>
      <dgm:t>
        <a:bodyPr/>
        <a:lstStyle/>
        <a:p>
          <a:endParaRPr lang="en-US"/>
        </a:p>
      </dgm:t>
    </dgm:pt>
    <dgm:pt modelId="{C64A8851-B89A-47C8-8AF6-5E73673E20DB}">
      <dgm:prSet/>
      <dgm:spPr/>
      <dgm:t>
        <a:bodyPr/>
        <a:lstStyle/>
        <a:p>
          <a:r>
            <a:rPr lang="en-US"/>
            <a:t>Since the dataset was huge and the algorithm is a lazy algorithm, we could not compute the confusion matrix, and cross validation scores.</a:t>
          </a:r>
        </a:p>
      </dgm:t>
    </dgm:pt>
    <dgm:pt modelId="{49CB03FC-A58E-4A87-8DF2-E6103C89CBC9}" type="parTrans" cxnId="{7CAB861F-7100-4155-A85A-9379F56E0019}">
      <dgm:prSet/>
      <dgm:spPr/>
      <dgm:t>
        <a:bodyPr/>
        <a:lstStyle/>
        <a:p>
          <a:endParaRPr lang="en-US"/>
        </a:p>
      </dgm:t>
    </dgm:pt>
    <dgm:pt modelId="{5E9AB1D0-997A-48AD-A5C3-94822CDAA1C3}" type="sibTrans" cxnId="{7CAB861F-7100-4155-A85A-9379F56E0019}">
      <dgm:prSet/>
      <dgm:spPr/>
      <dgm:t>
        <a:bodyPr/>
        <a:lstStyle/>
        <a:p>
          <a:endParaRPr lang="en-US"/>
        </a:p>
      </dgm:t>
    </dgm:pt>
    <dgm:pt modelId="{1570D6D5-C881-4339-9D18-E67D462B7F9C}">
      <dgm:prSet/>
      <dgm:spPr/>
      <dgm:t>
        <a:bodyPr/>
        <a:lstStyle/>
        <a:p>
          <a:r>
            <a:rPr lang="en-US"/>
            <a:t>Testing accuracy: 92.33%</a:t>
          </a:r>
        </a:p>
      </dgm:t>
    </dgm:pt>
    <dgm:pt modelId="{19D8BA84-730C-42B1-91A2-8F40D1EE5FC6}" type="parTrans" cxnId="{2A347F2A-58FC-4428-B356-B27DC48879FD}">
      <dgm:prSet/>
      <dgm:spPr/>
      <dgm:t>
        <a:bodyPr/>
        <a:lstStyle/>
        <a:p>
          <a:endParaRPr lang="en-US"/>
        </a:p>
      </dgm:t>
    </dgm:pt>
    <dgm:pt modelId="{2825A006-8E3C-4F2E-99E7-0EB748C537A6}" type="sibTrans" cxnId="{2A347F2A-58FC-4428-B356-B27DC48879FD}">
      <dgm:prSet/>
      <dgm:spPr/>
      <dgm:t>
        <a:bodyPr/>
        <a:lstStyle/>
        <a:p>
          <a:endParaRPr lang="en-US"/>
        </a:p>
      </dgm:t>
    </dgm:pt>
    <dgm:pt modelId="{A2E8E405-D73F-40E8-AA38-36DB1EA475CA}">
      <dgm:prSet/>
      <dgm:spPr/>
      <dgm:t>
        <a:bodyPr/>
        <a:lstStyle/>
        <a:p>
          <a:r>
            <a:rPr lang="en-US"/>
            <a:t>Training accuracy: 94.34% </a:t>
          </a:r>
        </a:p>
      </dgm:t>
    </dgm:pt>
    <dgm:pt modelId="{575102C9-432B-4DAF-9FEF-CC07E71F5643}" type="parTrans" cxnId="{A78E5A2C-A580-4774-B1F3-2E283B4C4ADA}">
      <dgm:prSet/>
      <dgm:spPr/>
      <dgm:t>
        <a:bodyPr/>
        <a:lstStyle/>
        <a:p>
          <a:endParaRPr lang="en-US"/>
        </a:p>
      </dgm:t>
    </dgm:pt>
    <dgm:pt modelId="{B2645B39-48DA-4B18-B908-8DC9B2BB50B0}" type="sibTrans" cxnId="{A78E5A2C-A580-4774-B1F3-2E283B4C4ADA}">
      <dgm:prSet/>
      <dgm:spPr/>
      <dgm:t>
        <a:bodyPr/>
        <a:lstStyle/>
        <a:p>
          <a:endParaRPr lang="en-US"/>
        </a:p>
      </dgm:t>
    </dgm:pt>
    <dgm:pt modelId="{4D1E4E3C-DA1E-4918-94B5-83C79BABD92A}" type="pres">
      <dgm:prSet presAssocID="{82AA526B-3825-4C4F-B7CD-D05A3D3AFD4B}" presName="Name0" presStyleCnt="0">
        <dgm:presLayoutVars>
          <dgm:dir/>
          <dgm:resizeHandles/>
        </dgm:presLayoutVars>
      </dgm:prSet>
      <dgm:spPr/>
    </dgm:pt>
    <dgm:pt modelId="{486D79C4-F23D-43D9-9DFD-F4CD4B152B2B}" type="pres">
      <dgm:prSet presAssocID="{C38D0201-16EA-46AB-9298-66CC3143F74E}" presName="compNode" presStyleCnt="0"/>
      <dgm:spPr/>
    </dgm:pt>
    <dgm:pt modelId="{0109DB0E-6D70-4F9D-AC72-D2771E9D1647}" type="pres">
      <dgm:prSet presAssocID="{C38D0201-16EA-46AB-9298-66CC3143F74E}" presName="dummyConnPt" presStyleCnt="0"/>
      <dgm:spPr/>
    </dgm:pt>
    <dgm:pt modelId="{1E6E528C-1CB5-4E57-A0A9-356EF0E0C7A2}" type="pres">
      <dgm:prSet presAssocID="{C38D0201-16EA-46AB-9298-66CC3143F74E}" presName="node" presStyleLbl="node1" presStyleIdx="0" presStyleCnt="4">
        <dgm:presLayoutVars>
          <dgm:bulletEnabled val="1"/>
        </dgm:presLayoutVars>
      </dgm:prSet>
      <dgm:spPr/>
    </dgm:pt>
    <dgm:pt modelId="{6360A442-A928-43E4-A222-3997FF525A90}" type="pres">
      <dgm:prSet presAssocID="{BE9264DE-182C-4733-823D-8AA5F5D455D9}" presName="sibTrans" presStyleLbl="bgSibTrans2D1" presStyleIdx="0" presStyleCnt="3"/>
      <dgm:spPr/>
    </dgm:pt>
    <dgm:pt modelId="{432798BF-C4A4-43CD-8129-1F099EC85465}" type="pres">
      <dgm:prSet presAssocID="{C64A8851-B89A-47C8-8AF6-5E73673E20DB}" presName="compNode" presStyleCnt="0"/>
      <dgm:spPr/>
    </dgm:pt>
    <dgm:pt modelId="{1DD0BC65-AD76-4D6F-8B9D-00F7D63D6BE0}" type="pres">
      <dgm:prSet presAssocID="{C64A8851-B89A-47C8-8AF6-5E73673E20DB}" presName="dummyConnPt" presStyleCnt="0"/>
      <dgm:spPr/>
    </dgm:pt>
    <dgm:pt modelId="{025507C3-F4CB-4076-84A9-88BB3B63BCDE}" type="pres">
      <dgm:prSet presAssocID="{C64A8851-B89A-47C8-8AF6-5E73673E20DB}" presName="node" presStyleLbl="node1" presStyleIdx="1" presStyleCnt="4">
        <dgm:presLayoutVars>
          <dgm:bulletEnabled val="1"/>
        </dgm:presLayoutVars>
      </dgm:prSet>
      <dgm:spPr/>
    </dgm:pt>
    <dgm:pt modelId="{EBE42A3E-E47D-43E6-8C55-7A3A6065656F}" type="pres">
      <dgm:prSet presAssocID="{5E9AB1D0-997A-48AD-A5C3-94822CDAA1C3}" presName="sibTrans" presStyleLbl="bgSibTrans2D1" presStyleIdx="1" presStyleCnt="3"/>
      <dgm:spPr/>
    </dgm:pt>
    <dgm:pt modelId="{51039FC9-5160-4877-AA9A-DCA90B32FE96}" type="pres">
      <dgm:prSet presAssocID="{1570D6D5-C881-4339-9D18-E67D462B7F9C}" presName="compNode" presStyleCnt="0"/>
      <dgm:spPr/>
    </dgm:pt>
    <dgm:pt modelId="{5FA453E2-490E-4F09-87ED-0459FFE26D50}" type="pres">
      <dgm:prSet presAssocID="{1570D6D5-C881-4339-9D18-E67D462B7F9C}" presName="dummyConnPt" presStyleCnt="0"/>
      <dgm:spPr/>
    </dgm:pt>
    <dgm:pt modelId="{F05725CC-1EA5-418D-A19F-6EC2B7AC2C89}" type="pres">
      <dgm:prSet presAssocID="{1570D6D5-C881-4339-9D18-E67D462B7F9C}" presName="node" presStyleLbl="node1" presStyleIdx="2" presStyleCnt="4">
        <dgm:presLayoutVars>
          <dgm:bulletEnabled val="1"/>
        </dgm:presLayoutVars>
      </dgm:prSet>
      <dgm:spPr/>
    </dgm:pt>
    <dgm:pt modelId="{260BF60F-08E0-4B49-BA2E-2A08ABB32982}" type="pres">
      <dgm:prSet presAssocID="{2825A006-8E3C-4F2E-99E7-0EB748C537A6}" presName="sibTrans" presStyleLbl="bgSibTrans2D1" presStyleIdx="2" presStyleCnt="3"/>
      <dgm:spPr/>
    </dgm:pt>
    <dgm:pt modelId="{B11483D2-0CF8-42A8-A0A7-3B3F3DF8F997}" type="pres">
      <dgm:prSet presAssocID="{A2E8E405-D73F-40E8-AA38-36DB1EA475CA}" presName="compNode" presStyleCnt="0"/>
      <dgm:spPr/>
    </dgm:pt>
    <dgm:pt modelId="{7B1EE6D5-BD78-4019-A4E3-C074BB345203}" type="pres">
      <dgm:prSet presAssocID="{A2E8E405-D73F-40E8-AA38-36DB1EA475CA}" presName="dummyConnPt" presStyleCnt="0"/>
      <dgm:spPr/>
    </dgm:pt>
    <dgm:pt modelId="{2B8324F6-3383-44D5-94BD-418C88807A27}" type="pres">
      <dgm:prSet presAssocID="{A2E8E405-D73F-40E8-AA38-36DB1EA475CA}" presName="node" presStyleLbl="node1" presStyleIdx="3" presStyleCnt="4">
        <dgm:presLayoutVars>
          <dgm:bulletEnabled val="1"/>
        </dgm:presLayoutVars>
      </dgm:prSet>
      <dgm:spPr/>
    </dgm:pt>
  </dgm:ptLst>
  <dgm:cxnLst>
    <dgm:cxn modelId="{B2678E0C-8B3A-4951-892F-B0B1E9F7143C}" type="presOf" srcId="{C64A8851-B89A-47C8-8AF6-5E73673E20DB}" destId="{025507C3-F4CB-4076-84A9-88BB3B63BCDE}" srcOrd="0" destOrd="0" presId="urn:microsoft.com/office/officeart/2005/8/layout/bProcess4"/>
    <dgm:cxn modelId="{41067C15-CEA3-4A00-9748-1B15BF1AD9DF}" type="presOf" srcId="{1570D6D5-C881-4339-9D18-E67D462B7F9C}" destId="{F05725CC-1EA5-418D-A19F-6EC2B7AC2C89}" srcOrd="0" destOrd="0" presId="urn:microsoft.com/office/officeart/2005/8/layout/bProcess4"/>
    <dgm:cxn modelId="{A7C7A519-E4C1-42E1-A29C-125AB9337456}" type="presOf" srcId="{C38D0201-16EA-46AB-9298-66CC3143F74E}" destId="{1E6E528C-1CB5-4E57-A0A9-356EF0E0C7A2}" srcOrd="0" destOrd="0" presId="urn:microsoft.com/office/officeart/2005/8/layout/bProcess4"/>
    <dgm:cxn modelId="{7CAB861F-7100-4155-A85A-9379F56E0019}" srcId="{82AA526B-3825-4C4F-B7CD-D05A3D3AFD4B}" destId="{C64A8851-B89A-47C8-8AF6-5E73673E20DB}" srcOrd="1" destOrd="0" parTransId="{49CB03FC-A58E-4A87-8DF2-E6103C89CBC9}" sibTransId="{5E9AB1D0-997A-48AD-A5C3-94822CDAA1C3}"/>
    <dgm:cxn modelId="{2A347F2A-58FC-4428-B356-B27DC48879FD}" srcId="{82AA526B-3825-4C4F-B7CD-D05A3D3AFD4B}" destId="{1570D6D5-C881-4339-9D18-E67D462B7F9C}" srcOrd="2" destOrd="0" parTransId="{19D8BA84-730C-42B1-91A2-8F40D1EE5FC6}" sibTransId="{2825A006-8E3C-4F2E-99E7-0EB748C537A6}"/>
    <dgm:cxn modelId="{A78E5A2C-A580-4774-B1F3-2E283B4C4ADA}" srcId="{82AA526B-3825-4C4F-B7CD-D05A3D3AFD4B}" destId="{A2E8E405-D73F-40E8-AA38-36DB1EA475CA}" srcOrd="3" destOrd="0" parTransId="{575102C9-432B-4DAF-9FEF-CC07E71F5643}" sibTransId="{B2645B39-48DA-4B18-B908-8DC9B2BB50B0}"/>
    <dgm:cxn modelId="{1109D238-8D4B-48AE-927F-896BCA83E031}" type="presOf" srcId="{5E9AB1D0-997A-48AD-A5C3-94822CDAA1C3}" destId="{EBE42A3E-E47D-43E6-8C55-7A3A6065656F}" srcOrd="0" destOrd="0" presId="urn:microsoft.com/office/officeart/2005/8/layout/bProcess4"/>
    <dgm:cxn modelId="{7F365839-2266-4DDD-8499-3E3936E2C9A6}" type="presOf" srcId="{A2E8E405-D73F-40E8-AA38-36DB1EA475CA}" destId="{2B8324F6-3383-44D5-94BD-418C88807A27}" srcOrd="0" destOrd="0" presId="urn:microsoft.com/office/officeart/2005/8/layout/bProcess4"/>
    <dgm:cxn modelId="{7244235D-5BD6-4D5E-84E7-2E976FC311C4}" type="presOf" srcId="{2825A006-8E3C-4F2E-99E7-0EB748C537A6}" destId="{260BF60F-08E0-4B49-BA2E-2A08ABB32982}" srcOrd="0" destOrd="0" presId="urn:microsoft.com/office/officeart/2005/8/layout/bProcess4"/>
    <dgm:cxn modelId="{50AF8442-0BBA-421D-B8CF-4862D757099D}" type="presOf" srcId="{82AA526B-3825-4C4F-B7CD-D05A3D3AFD4B}" destId="{4D1E4E3C-DA1E-4918-94B5-83C79BABD92A}" srcOrd="0" destOrd="0" presId="urn:microsoft.com/office/officeart/2005/8/layout/bProcess4"/>
    <dgm:cxn modelId="{C1740F9C-ABA3-4015-BF5A-B1D7FE86F7C5}" type="presOf" srcId="{BE9264DE-182C-4733-823D-8AA5F5D455D9}" destId="{6360A442-A928-43E4-A222-3997FF525A90}" srcOrd="0" destOrd="0" presId="urn:microsoft.com/office/officeart/2005/8/layout/bProcess4"/>
    <dgm:cxn modelId="{8A6632D3-3090-4EB1-9C48-9EFE397F86DA}" srcId="{82AA526B-3825-4C4F-B7CD-D05A3D3AFD4B}" destId="{C38D0201-16EA-46AB-9298-66CC3143F74E}" srcOrd="0" destOrd="0" parTransId="{AE60B237-FACE-4F2E-8087-D29991CDD604}" sibTransId="{BE9264DE-182C-4733-823D-8AA5F5D455D9}"/>
    <dgm:cxn modelId="{EEEC5494-7CC8-4302-A5B5-0897E6B501E2}" type="presParOf" srcId="{4D1E4E3C-DA1E-4918-94B5-83C79BABD92A}" destId="{486D79C4-F23D-43D9-9DFD-F4CD4B152B2B}" srcOrd="0" destOrd="0" presId="urn:microsoft.com/office/officeart/2005/8/layout/bProcess4"/>
    <dgm:cxn modelId="{B7F848DF-89BB-4C8F-A6AE-2CDAF0DDCF1F}" type="presParOf" srcId="{486D79C4-F23D-43D9-9DFD-F4CD4B152B2B}" destId="{0109DB0E-6D70-4F9D-AC72-D2771E9D1647}" srcOrd="0" destOrd="0" presId="urn:microsoft.com/office/officeart/2005/8/layout/bProcess4"/>
    <dgm:cxn modelId="{09721AE0-DC11-46BB-A4B2-6644D4F172D5}" type="presParOf" srcId="{486D79C4-F23D-43D9-9DFD-F4CD4B152B2B}" destId="{1E6E528C-1CB5-4E57-A0A9-356EF0E0C7A2}" srcOrd="1" destOrd="0" presId="urn:microsoft.com/office/officeart/2005/8/layout/bProcess4"/>
    <dgm:cxn modelId="{52E5F7C8-CD5D-46AE-837B-032E0D93A4F8}" type="presParOf" srcId="{4D1E4E3C-DA1E-4918-94B5-83C79BABD92A}" destId="{6360A442-A928-43E4-A222-3997FF525A90}" srcOrd="1" destOrd="0" presId="urn:microsoft.com/office/officeart/2005/8/layout/bProcess4"/>
    <dgm:cxn modelId="{6B9DE2A9-6292-4D36-8829-9C2866A3D060}" type="presParOf" srcId="{4D1E4E3C-DA1E-4918-94B5-83C79BABD92A}" destId="{432798BF-C4A4-43CD-8129-1F099EC85465}" srcOrd="2" destOrd="0" presId="urn:microsoft.com/office/officeart/2005/8/layout/bProcess4"/>
    <dgm:cxn modelId="{E8369F84-47D5-47BD-9ED2-172FE3652FE7}" type="presParOf" srcId="{432798BF-C4A4-43CD-8129-1F099EC85465}" destId="{1DD0BC65-AD76-4D6F-8B9D-00F7D63D6BE0}" srcOrd="0" destOrd="0" presId="urn:microsoft.com/office/officeart/2005/8/layout/bProcess4"/>
    <dgm:cxn modelId="{E92C1F6F-38C4-4992-B0D5-5869AEC17C97}" type="presParOf" srcId="{432798BF-C4A4-43CD-8129-1F099EC85465}" destId="{025507C3-F4CB-4076-84A9-88BB3B63BCDE}" srcOrd="1" destOrd="0" presId="urn:microsoft.com/office/officeart/2005/8/layout/bProcess4"/>
    <dgm:cxn modelId="{C217A305-AA10-4C0F-B805-E7A69E5F9E4B}" type="presParOf" srcId="{4D1E4E3C-DA1E-4918-94B5-83C79BABD92A}" destId="{EBE42A3E-E47D-43E6-8C55-7A3A6065656F}" srcOrd="3" destOrd="0" presId="urn:microsoft.com/office/officeart/2005/8/layout/bProcess4"/>
    <dgm:cxn modelId="{BEC7A8FF-4A5B-4528-8556-993F3356C260}" type="presParOf" srcId="{4D1E4E3C-DA1E-4918-94B5-83C79BABD92A}" destId="{51039FC9-5160-4877-AA9A-DCA90B32FE96}" srcOrd="4" destOrd="0" presId="urn:microsoft.com/office/officeart/2005/8/layout/bProcess4"/>
    <dgm:cxn modelId="{6410A7EA-A3D9-404F-ABE9-630477FF0864}" type="presParOf" srcId="{51039FC9-5160-4877-AA9A-DCA90B32FE96}" destId="{5FA453E2-490E-4F09-87ED-0459FFE26D50}" srcOrd="0" destOrd="0" presId="urn:microsoft.com/office/officeart/2005/8/layout/bProcess4"/>
    <dgm:cxn modelId="{10137E17-BCCC-4259-B69C-D5D30F0EE527}" type="presParOf" srcId="{51039FC9-5160-4877-AA9A-DCA90B32FE96}" destId="{F05725CC-1EA5-418D-A19F-6EC2B7AC2C89}" srcOrd="1" destOrd="0" presId="urn:microsoft.com/office/officeart/2005/8/layout/bProcess4"/>
    <dgm:cxn modelId="{6D3A85E2-B5A7-4AF7-83AF-1E598566D0F1}" type="presParOf" srcId="{4D1E4E3C-DA1E-4918-94B5-83C79BABD92A}" destId="{260BF60F-08E0-4B49-BA2E-2A08ABB32982}" srcOrd="5" destOrd="0" presId="urn:microsoft.com/office/officeart/2005/8/layout/bProcess4"/>
    <dgm:cxn modelId="{AAF460D3-5232-408E-BF33-BD04A13B242C}" type="presParOf" srcId="{4D1E4E3C-DA1E-4918-94B5-83C79BABD92A}" destId="{B11483D2-0CF8-42A8-A0A7-3B3F3DF8F997}" srcOrd="6" destOrd="0" presId="urn:microsoft.com/office/officeart/2005/8/layout/bProcess4"/>
    <dgm:cxn modelId="{08C9FE53-1EFF-4A93-A958-C419F6FF7629}" type="presParOf" srcId="{B11483D2-0CF8-42A8-A0A7-3B3F3DF8F997}" destId="{7B1EE6D5-BD78-4019-A4E3-C074BB345203}" srcOrd="0" destOrd="0" presId="urn:microsoft.com/office/officeart/2005/8/layout/bProcess4"/>
    <dgm:cxn modelId="{993E64EF-47A7-41E4-AB47-D2D628BE025B}" type="presParOf" srcId="{B11483D2-0CF8-42A8-A0A7-3B3F3DF8F997}" destId="{2B8324F6-3383-44D5-94BD-418C88807A2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FA93D-97D9-4C78-A237-5CC4ECA62E4E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F801D7-3B9B-4E29-B095-2F2E97914805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B1E56F-404B-4AC0-8C6F-9D6AE8E9FE78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goal is to predict the forest cover type using strictly cartographic variables.</a:t>
          </a:r>
        </a:p>
      </dsp:txBody>
      <dsp:txXfrm>
        <a:off x="1708430" y="275313"/>
        <a:ext cx="3054644" cy="1295909"/>
      </dsp:txXfrm>
    </dsp:sp>
    <dsp:sp modelId="{15E3C0BC-0165-4410-8DFE-76D95BCD1C37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4815B2-8385-463A-92AE-4D5CC563E77D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A66AB2-A961-4F91-9B41-91D56EF1B07C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actual forest cover type was determined from US Forest Services (USFS).</a:t>
          </a:r>
        </a:p>
      </dsp:txBody>
      <dsp:txXfrm>
        <a:off x="6868929" y="275313"/>
        <a:ext cx="3054644" cy="1295909"/>
      </dsp:txXfrm>
    </dsp:sp>
    <dsp:sp modelId="{B01826BB-15A9-4253-9850-ECD382283CA9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8E74AF-CECB-4150-8416-43C9CC688D75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35D2FF-CFA4-4B59-B70C-694F4C71BE92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Independent variables were then derived from data obtained from the US Geological Survey and USFS</a:t>
          </a:r>
        </a:p>
      </dsp:txBody>
      <dsp:txXfrm>
        <a:off x="1708430" y="2214856"/>
        <a:ext cx="3054644" cy="1295909"/>
      </dsp:txXfrm>
    </dsp:sp>
    <dsp:sp modelId="{56552854-CC65-4109-B8CF-668CE59907C3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0D70FD-77C1-4AF5-A196-995B0C907A47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2E2348-9E2D-4F57-B339-F70941BCA9F9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Area includes four wilderness areas located in the Roosevelt National Forest of northern Colorado.</a:t>
          </a:r>
        </a:p>
      </dsp:txBody>
      <dsp:txXfrm>
        <a:off x="6868929" y="2214856"/>
        <a:ext cx="3054644" cy="1295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9D3FE-0C9D-4B36-A5BD-4EF9ED8CAF9A}">
      <dsp:nvSpPr>
        <dsp:cNvPr id="0" name=""/>
        <dsp:cNvSpPr/>
      </dsp:nvSpPr>
      <dsp:spPr>
        <a:xfrm>
          <a:off x="0" y="689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DD5B0A-250B-486F-998A-E85AA3D81EE2}">
      <dsp:nvSpPr>
        <dsp:cNvPr id="0" name=""/>
        <dsp:cNvSpPr/>
      </dsp:nvSpPr>
      <dsp:spPr>
        <a:xfrm>
          <a:off x="175249" y="131040"/>
          <a:ext cx="318635" cy="3186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9D24D2-6203-4D5B-9E24-3003582ACE63}">
      <dsp:nvSpPr>
        <dsp:cNvPr id="0" name=""/>
        <dsp:cNvSpPr/>
      </dsp:nvSpPr>
      <dsp:spPr>
        <a:xfrm>
          <a:off x="669133" y="689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Elevation – meters</a:t>
          </a:r>
          <a:endParaRPr lang="en-US" sz="1600" kern="1200"/>
        </a:p>
      </dsp:txBody>
      <dsp:txXfrm>
        <a:off x="669133" y="689"/>
        <a:ext cx="6128541" cy="579336"/>
      </dsp:txXfrm>
    </dsp:sp>
    <dsp:sp modelId="{34F6C86D-16C0-422A-9D1B-FB2FC6552D00}">
      <dsp:nvSpPr>
        <dsp:cNvPr id="0" name=""/>
        <dsp:cNvSpPr/>
      </dsp:nvSpPr>
      <dsp:spPr>
        <a:xfrm>
          <a:off x="0" y="724860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013D21-264C-473C-80FE-F7BD79EE1B46}">
      <dsp:nvSpPr>
        <dsp:cNvPr id="0" name=""/>
        <dsp:cNvSpPr/>
      </dsp:nvSpPr>
      <dsp:spPr>
        <a:xfrm>
          <a:off x="175249" y="855211"/>
          <a:ext cx="318635" cy="3186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15C37B-C76A-4709-99A3-370AEDF852A0}">
      <dsp:nvSpPr>
        <dsp:cNvPr id="0" name=""/>
        <dsp:cNvSpPr/>
      </dsp:nvSpPr>
      <dsp:spPr>
        <a:xfrm>
          <a:off x="669133" y="724860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Aspect – degrees azimuth</a:t>
          </a:r>
          <a:endParaRPr lang="en-US" sz="1600" kern="1200"/>
        </a:p>
      </dsp:txBody>
      <dsp:txXfrm>
        <a:off x="669133" y="724860"/>
        <a:ext cx="6128541" cy="579336"/>
      </dsp:txXfrm>
    </dsp:sp>
    <dsp:sp modelId="{FB777B5F-95A5-4CDC-963D-9C25311E8EAF}">
      <dsp:nvSpPr>
        <dsp:cNvPr id="0" name=""/>
        <dsp:cNvSpPr/>
      </dsp:nvSpPr>
      <dsp:spPr>
        <a:xfrm>
          <a:off x="0" y="1449031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7AAE016-9C0E-48B2-8FF4-B9CCCD8BEEFB}">
      <dsp:nvSpPr>
        <dsp:cNvPr id="0" name=""/>
        <dsp:cNvSpPr/>
      </dsp:nvSpPr>
      <dsp:spPr>
        <a:xfrm>
          <a:off x="175249" y="1579382"/>
          <a:ext cx="318635" cy="3186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6E8357-BC92-489B-B953-1D329E30F528}">
      <dsp:nvSpPr>
        <dsp:cNvPr id="0" name=""/>
        <dsp:cNvSpPr/>
      </dsp:nvSpPr>
      <dsp:spPr>
        <a:xfrm>
          <a:off x="669133" y="1449031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Slope - Degrees</a:t>
          </a:r>
          <a:endParaRPr lang="en-US" sz="1600" kern="1200"/>
        </a:p>
      </dsp:txBody>
      <dsp:txXfrm>
        <a:off x="669133" y="1449031"/>
        <a:ext cx="6128541" cy="579336"/>
      </dsp:txXfrm>
    </dsp:sp>
    <dsp:sp modelId="{88F10AFE-2DBD-49B0-A4BC-537FEAE27057}">
      <dsp:nvSpPr>
        <dsp:cNvPr id="0" name=""/>
        <dsp:cNvSpPr/>
      </dsp:nvSpPr>
      <dsp:spPr>
        <a:xfrm>
          <a:off x="0" y="2173202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8CB637-482E-48C5-A8BF-49B5976A8ED6}">
      <dsp:nvSpPr>
        <dsp:cNvPr id="0" name=""/>
        <dsp:cNvSpPr/>
      </dsp:nvSpPr>
      <dsp:spPr>
        <a:xfrm>
          <a:off x="175249" y="2303552"/>
          <a:ext cx="318635" cy="3186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9218BD-90C0-4880-BF63-55AFD622641E}">
      <dsp:nvSpPr>
        <dsp:cNvPr id="0" name=""/>
        <dsp:cNvSpPr/>
      </dsp:nvSpPr>
      <dsp:spPr>
        <a:xfrm>
          <a:off x="669133" y="2173202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Horizontal Distance to Hydrology - meters</a:t>
          </a:r>
          <a:endParaRPr lang="en-US" sz="1600" kern="1200"/>
        </a:p>
      </dsp:txBody>
      <dsp:txXfrm>
        <a:off x="669133" y="2173202"/>
        <a:ext cx="6128541" cy="579336"/>
      </dsp:txXfrm>
    </dsp:sp>
    <dsp:sp modelId="{864C33C9-FAE8-4FD0-9168-42D858D656BA}">
      <dsp:nvSpPr>
        <dsp:cNvPr id="0" name=""/>
        <dsp:cNvSpPr/>
      </dsp:nvSpPr>
      <dsp:spPr>
        <a:xfrm>
          <a:off x="0" y="2897373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9DB94A-493B-4C95-BBE6-164864616D9E}">
      <dsp:nvSpPr>
        <dsp:cNvPr id="0" name=""/>
        <dsp:cNvSpPr/>
      </dsp:nvSpPr>
      <dsp:spPr>
        <a:xfrm>
          <a:off x="175249" y="3027723"/>
          <a:ext cx="318635" cy="3186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343352-FD2D-41C5-B087-7965EE563EF2}">
      <dsp:nvSpPr>
        <dsp:cNvPr id="0" name=""/>
        <dsp:cNvSpPr/>
      </dsp:nvSpPr>
      <dsp:spPr>
        <a:xfrm>
          <a:off x="669133" y="2897373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Horizontal Distance to Roadways - meters</a:t>
          </a:r>
          <a:endParaRPr lang="en-US" sz="1600" kern="1200"/>
        </a:p>
      </dsp:txBody>
      <dsp:txXfrm>
        <a:off x="669133" y="2897373"/>
        <a:ext cx="6128541" cy="579336"/>
      </dsp:txXfrm>
    </dsp:sp>
    <dsp:sp modelId="{9FB64580-0DB0-42C6-96E9-E5CDE767122C}">
      <dsp:nvSpPr>
        <dsp:cNvPr id="0" name=""/>
        <dsp:cNvSpPr/>
      </dsp:nvSpPr>
      <dsp:spPr>
        <a:xfrm>
          <a:off x="0" y="3621543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985A70-617B-400F-8ED7-74ED8B1BC715}">
      <dsp:nvSpPr>
        <dsp:cNvPr id="0" name=""/>
        <dsp:cNvSpPr/>
      </dsp:nvSpPr>
      <dsp:spPr>
        <a:xfrm>
          <a:off x="175249" y="3751894"/>
          <a:ext cx="318635" cy="3186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3B999C-929B-4D9B-B498-0166EB29D86F}">
      <dsp:nvSpPr>
        <dsp:cNvPr id="0" name=""/>
        <dsp:cNvSpPr/>
      </dsp:nvSpPr>
      <dsp:spPr>
        <a:xfrm>
          <a:off x="669133" y="3621543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Horizontal Distance to Fire Points - meters</a:t>
          </a:r>
          <a:endParaRPr lang="en-US" sz="1600" kern="1200"/>
        </a:p>
      </dsp:txBody>
      <dsp:txXfrm>
        <a:off x="669133" y="3621543"/>
        <a:ext cx="6128541" cy="579336"/>
      </dsp:txXfrm>
    </dsp:sp>
    <dsp:sp modelId="{9309698A-AC6A-4E0B-91EE-3D4D87E7D7FD}">
      <dsp:nvSpPr>
        <dsp:cNvPr id="0" name=""/>
        <dsp:cNvSpPr/>
      </dsp:nvSpPr>
      <dsp:spPr>
        <a:xfrm>
          <a:off x="0" y="4345714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CF4442-BD8A-49C0-999C-AFCA2806C497}">
      <dsp:nvSpPr>
        <dsp:cNvPr id="0" name=""/>
        <dsp:cNvSpPr/>
      </dsp:nvSpPr>
      <dsp:spPr>
        <a:xfrm>
          <a:off x="175249" y="4476065"/>
          <a:ext cx="318635" cy="31863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6A2F52-97F0-4B55-B49C-0AEEC6401FCF}">
      <dsp:nvSpPr>
        <dsp:cNvPr id="0" name=""/>
        <dsp:cNvSpPr/>
      </dsp:nvSpPr>
      <dsp:spPr>
        <a:xfrm>
          <a:off x="669133" y="4345714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Hill shade at different times (9 AM, Noon, 3pm) – 0 – 255 index</a:t>
          </a:r>
          <a:endParaRPr lang="en-US" sz="1600" kern="1200"/>
        </a:p>
      </dsp:txBody>
      <dsp:txXfrm>
        <a:off x="669133" y="4345714"/>
        <a:ext cx="6128541" cy="579336"/>
      </dsp:txXfrm>
    </dsp:sp>
    <dsp:sp modelId="{C93B78C9-D4E9-48DA-ACDB-87E7C33D91BA}">
      <dsp:nvSpPr>
        <dsp:cNvPr id="0" name=""/>
        <dsp:cNvSpPr/>
      </dsp:nvSpPr>
      <dsp:spPr>
        <a:xfrm>
          <a:off x="0" y="5069885"/>
          <a:ext cx="6797675" cy="5793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E827D7-A0BF-44A2-8126-7F1A9E719536}">
      <dsp:nvSpPr>
        <dsp:cNvPr id="0" name=""/>
        <dsp:cNvSpPr/>
      </dsp:nvSpPr>
      <dsp:spPr>
        <a:xfrm>
          <a:off x="175249" y="5200236"/>
          <a:ext cx="318635" cy="31863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57C3C6-874A-4767-9D48-79F1CF84E310}">
      <dsp:nvSpPr>
        <dsp:cNvPr id="0" name=""/>
        <dsp:cNvSpPr/>
      </dsp:nvSpPr>
      <dsp:spPr>
        <a:xfrm>
          <a:off x="669133" y="5069885"/>
          <a:ext cx="6128541" cy="579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13" tIns="61313" rIns="61313" bIns="613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Soil Composition ( 40 types of soil) – binary (Present or not)</a:t>
          </a:r>
          <a:endParaRPr lang="en-US" sz="1600" kern="1200"/>
        </a:p>
      </dsp:txBody>
      <dsp:txXfrm>
        <a:off x="669133" y="5069885"/>
        <a:ext cx="6128541" cy="5793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15143-8342-4D23-BDFA-DB1D72970F72}">
      <dsp:nvSpPr>
        <dsp:cNvPr id="0" name=""/>
        <dsp:cNvSpPr/>
      </dsp:nvSpPr>
      <dsp:spPr>
        <a:xfrm>
          <a:off x="0" y="5101"/>
          <a:ext cx="6797675" cy="1187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C934F4-769F-441E-8EAB-6DD08ACFC1F5}">
      <dsp:nvSpPr>
        <dsp:cNvPr id="0" name=""/>
        <dsp:cNvSpPr/>
      </dsp:nvSpPr>
      <dsp:spPr>
        <a:xfrm>
          <a:off x="359160" y="272245"/>
          <a:ext cx="653018" cy="6530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6F409F-B52D-4481-94A2-1DCABC54BDF7}">
      <dsp:nvSpPr>
        <dsp:cNvPr id="0" name=""/>
        <dsp:cNvSpPr/>
      </dsp:nvSpPr>
      <dsp:spPr>
        <a:xfrm>
          <a:off x="1371339" y="5101"/>
          <a:ext cx="5424994" cy="118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57" tIns="125657" rIns="125657" bIns="125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581012 total entries</a:t>
          </a:r>
          <a:endParaRPr lang="en-US" sz="2200" kern="1200"/>
        </a:p>
      </dsp:txBody>
      <dsp:txXfrm>
        <a:off x="1371339" y="5101"/>
        <a:ext cx="5424994" cy="1187307"/>
      </dsp:txXfrm>
    </dsp:sp>
    <dsp:sp modelId="{F17805B1-B530-442D-967A-57A1C620925D}">
      <dsp:nvSpPr>
        <dsp:cNvPr id="0" name=""/>
        <dsp:cNvSpPr/>
      </dsp:nvSpPr>
      <dsp:spPr>
        <a:xfrm>
          <a:off x="0" y="1489235"/>
          <a:ext cx="6797675" cy="1187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94AED4-3A09-4063-8C4E-36223D6FF4BA}">
      <dsp:nvSpPr>
        <dsp:cNvPr id="0" name=""/>
        <dsp:cNvSpPr/>
      </dsp:nvSpPr>
      <dsp:spPr>
        <a:xfrm>
          <a:off x="359160" y="1756379"/>
          <a:ext cx="653018" cy="6530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FE242-5066-4DC5-AC5D-0C5B39C9A0BB}">
      <dsp:nvSpPr>
        <dsp:cNvPr id="0" name=""/>
        <dsp:cNvSpPr/>
      </dsp:nvSpPr>
      <dsp:spPr>
        <a:xfrm>
          <a:off x="1371339" y="1489235"/>
          <a:ext cx="5424994" cy="118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57" tIns="125657" rIns="125657" bIns="125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No missing data in the data set</a:t>
          </a:r>
          <a:endParaRPr lang="en-US" sz="2200" kern="1200"/>
        </a:p>
      </dsp:txBody>
      <dsp:txXfrm>
        <a:off x="1371339" y="1489235"/>
        <a:ext cx="5424994" cy="1187307"/>
      </dsp:txXfrm>
    </dsp:sp>
    <dsp:sp modelId="{89963103-A3E5-4490-AB8F-F63B44B671FA}">
      <dsp:nvSpPr>
        <dsp:cNvPr id="0" name=""/>
        <dsp:cNvSpPr/>
      </dsp:nvSpPr>
      <dsp:spPr>
        <a:xfrm>
          <a:off x="0" y="2973369"/>
          <a:ext cx="6797675" cy="1187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A4AAEB-55FD-4E2B-853F-4BA8BC755803}">
      <dsp:nvSpPr>
        <dsp:cNvPr id="0" name=""/>
        <dsp:cNvSpPr/>
      </dsp:nvSpPr>
      <dsp:spPr>
        <a:xfrm>
          <a:off x="359160" y="3240513"/>
          <a:ext cx="653018" cy="6530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335A11-446C-4F94-84AB-2A1C3577859E}">
      <dsp:nvSpPr>
        <dsp:cNvPr id="0" name=""/>
        <dsp:cNvSpPr/>
      </dsp:nvSpPr>
      <dsp:spPr>
        <a:xfrm>
          <a:off x="1371339" y="2973369"/>
          <a:ext cx="3058953" cy="118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57" tIns="125657" rIns="125657" bIns="125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7 types of forest cover types. </a:t>
          </a:r>
          <a:endParaRPr lang="en-US" sz="2200" kern="1200"/>
        </a:p>
      </dsp:txBody>
      <dsp:txXfrm>
        <a:off x="1371339" y="2973369"/>
        <a:ext cx="3058953" cy="1187307"/>
      </dsp:txXfrm>
    </dsp:sp>
    <dsp:sp modelId="{78F387EE-EB8A-4EB9-953F-B5977261558B}">
      <dsp:nvSpPr>
        <dsp:cNvPr id="0" name=""/>
        <dsp:cNvSpPr/>
      </dsp:nvSpPr>
      <dsp:spPr>
        <a:xfrm>
          <a:off x="4430293" y="2973369"/>
          <a:ext cx="2366040" cy="118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57" tIns="125657" rIns="125657" bIns="12565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1 - Spruce/Fir</a:t>
          </a:r>
          <a:br>
            <a:rPr lang="en-IN" sz="1100" kern="1200"/>
          </a:br>
          <a:r>
            <a:rPr lang="en-IN" sz="1100" kern="1200"/>
            <a:t>2 - Lodgepole Pine</a:t>
          </a:r>
          <a:br>
            <a:rPr lang="en-IN" sz="1100" kern="1200"/>
          </a:br>
          <a:r>
            <a:rPr lang="en-IN" sz="1100" kern="1200"/>
            <a:t>3 - Ponderosa Pine</a:t>
          </a:r>
          <a:br>
            <a:rPr lang="en-IN" sz="1100" kern="1200"/>
          </a:br>
          <a:r>
            <a:rPr lang="en-IN" sz="1100" kern="1200"/>
            <a:t>4 - Cottonwood/Willow</a:t>
          </a:r>
          <a:br>
            <a:rPr lang="en-IN" sz="1100" kern="1200"/>
          </a:br>
          <a:r>
            <a:rPr lang="en-IN" sz="1100" kern="1200"/>
            <a:t>5 - Aspen</a:t>
          </a:r>
          <a:br>
            <a:rPr lang="en-IN" sz="1100" kern="1200"/>
          </a:br>
          <a:r>
            <a:rPr lang="en-IN" sz="1100" kern="1200"/>
            <a:t>6 - Douglas-fir</a:t>
          </a:r>
          <a:br>
            <a:rPr lang="en-IN" sz="1100" kern="1200"/>
          </a:br>
          <a:r>
            <a:rPr lang="en-IN" sz="1100" kern="1200"/>
            <a:t>7 – Krummholz</a:t>
          </a:r>
          <a:endParaRPr lang="en-US" sz="1100" kern="1200"/>
        </a:p>
      </dsp:txBody>
      <dsp:txXfrm>
        <a:off x="4430293" y="2973369"/>
        <a:ext cx="2366040" cy="1187307"/>
      </dsp:txXfrm>
    </dsp:sp>
    <dsp:sp modelId="{82FB5F1A-A6F5-4756-94F0-6F7952CCE0F6}">
      <dsp:nvSpPr>
        <dsp:cNvPr id="0" name=""/>
        <dsp:cNvSpPr/>
      </dsp:nvSpPr>
      <dsp:spPr>
        <a:xfrm>
          <a:off x="0" y="4457503"/>
          <a:ext cx="6797675" cy="1187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4ED1F3-80F6-449D-A0E6-1956DBB5B967}">
      <dsp:nvSpPr>
        <dsp:cNvPr id="0" name=""/>
        <dsp:cNvSpPr/>
      </dsp:nvSpPr>
      <dsp:spPr>
        <a:xfrm>
          <a:off x="359160" y="4724647"/>
          <a:ext cx="653018" cy="6530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AD3350-4D1B-4B4D-888D-FEEEEED49FBE}">
      <dsp:nvSpPr>
        <dsp:cNvPr id="0" name=""/>
        <dsp:cNvSpPr/>
      </dsp:nvSpPr>
      <dsp:spPr>
        <a:xfrm>
          <a:off x="1371339" y="4457503"/>
          <a:ext cx="5424994" cy="1187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57" tIns="125657" rIns="125657" bIns="1256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Classification task – Multi class</a:t>
          </a:r>
          <a:endParaRPr lang="en-US" sz="2200" kern="1200"/>
        </a:p>
      </dsp:txBody>
      <dsp:txXfrm>
        <a:off x="1371339" y="4457503"/>
        <a:ext cx="5424994" cy="11873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8C5D2-7D8B-46FE-8353-D4A7604ADCF3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2A4326-CB75-4863-9653-A96DE6D94A5A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658E68-5C27-411F-BBB6-A0C95D305DEF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Load data from data set.</a:t>
          </a:r>
          <a:endParaRPr lang="en-US" sz="1900" kern="1200"/>
        </a:p>
      </dsp:txBody>
      <dsp:txXfrm>
        <a:off x="1085908" y="4413"/>
        <a:ext cx="5711766" cy="940180"/>
      </dsp:txXfrm>
    </dsp:sp>
    <dsp:sp modelId="{5CB14AD5-C0ED-4881-BA96-2D8E69134009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B449A0-5ED6-4037-924B-27D93C41EB4E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23112D-7B26-4D3E-BB1D-58373D62B0A0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Prepared the data and performed basic analysis on useful features. </a:t>
          </a:r>
          <a:endParaRPr lang="en-US" sz="1900" kern="1200"/>
        </a:p>
      </dsp:txBody>
      <dsp:txXfrm>
        <a:off x="1085908" y="1179639"/>
        <a:ext cx="5711766" cy="940180"/>
      </dsp:txXfrm>
    </dsp:sp>
    <dsp:sp modelId="{2CD5D8C8-E432-46CA-B465-C36A1A31311A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CB981D-E664-4F02-BD03-989C3A2B60E0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BF887-354D-4680-9A0C-203155334E83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Performed data standardization</a:t>
          </a:r>
          <a:endParaRPr lang="en-US" sz="1900" kern="1200"/>
        </a:p>
      </dsp:txBody>
      <dsp:txXfrm>
        <a:off x="1085908" y="2354865"/>
        <a:ext cx="5711766" cy="940180"/>
      </dsp:txXfrm>
    </dsp:sp>
    <dsp:sp modelId="{FF335E48-3611-43AC-9124-7413ECD5749D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F7FB7F-F64E-494F-AA58-BE0F5AA344CA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639848-7795-40CE-93F9-4132F9C21DB5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Try different models. </a:t>
          </a:r>
          <a:endParaRPr lang="en-US" sz="1900" kern="1200"/>
        </a:p>
      </dsp:txBody>
      <dsp:txXfrm>
        <a:off x="1085908" y="3530091"/>
        <a:ext cx="5711766" cy="940180"/>
      </dsp:txXfrm>
    </dsp:sp>
    <dsp:sp modelId="{E7254677-E180-416A-A516-76B1E14D9595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85768F-0BD6-4570-8D95-CB97A5CC7BCB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3E85B-1112-4C43-B401-4360A13D6794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Evaluate using: accuracy, confusion matric, cross validation scores. </a:t>
          </a:r>
          <a:endParaRPr lang="en-US" sz="1900" kern="1200"/>
        </a:p>
      </dsp:txBody>
      <dsp:txXfrm>
        <a:off x="1085908" y="4705317"/>
        <a:ext cx="5711766" cy="9401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DD96F-5C53-4ED5-A737-60FFE3E6AB54}">
      <dsp:nvSpPr>
        <dsp:cNvPr id="0" name=""/>
        <dsp:cNvSpPr/>
      </dsp:nvSpPr>
      <dsp:spPr>
        <a:xfrm rot="5400000">
          <a:off x="2032187" y="369175"/>
          <a:ext cx="1954095" cy="192336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All the features are numerical but belong to different units and different scales. </a:t>
          </a:r>
          <a:endParaRPr lang="en-US" sz="1400" kern="1200"/>
        </a:p>
      </dsp:txBody>
      <dsp:txXfrm rot="-5400000">
        <a:off x="2365592" y="676933"/>
        <a:ext cx="1287285" cy="1307851"/>
      </dsp:txXfrm>
    </dsp:sp>
    <dsp:sp modelId="{A51042AC-255B-4298-BC37-14FD3AD3060F}">
      <dsp:nvSpPr>
        <dsp:cNvPr id="0" name=""/>
        <dsp:cNvSpPr/>
      </dsp:nvSpPr>
      <dsp:spPr>
        <a:xfrm>
          <a:off x="3313896" y="954696"/>
          <a:ext cx="1487798" cy="799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C682F-F80D-4C0F-BAB2-785D3830EB94}">
      <dsp:nvSpPr>
        <dsp:cNvPr id="0" name=""/>
        <dsp:cNvSpPr/>
      </dsp:nvSpPr>
      <dsp:spPr>
        <a:xfrm rot="5400000">
          <a:off x="861055" y="803227"/>
          <a:ext cx="906023" cy="95746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94913" y="979950"/>
        <a:ext cx="638307" cy="604015"/>
      </dsp:txXfrm>
    </dsp:sp>
    <dsp:sp modelId="{EFFA0CC5-0C49-433E-AAE6-042F8C56D2E6}">
      <dsp:nvSpPr>
        <dsp:cNvPr id="0" name=""/>
        <dsp:cNvSpPr/>
      </dsp:nvSpPr>
      <dsp:spPr>
        <a:xfrm rot="5400000">
          <a:off x="1312241" y="2111855"/>
          <a:ext cx="1515647" cy="155217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Resulted in bad accuracies. </a:t>
          </a:r>
          <a:endParaRPr lang="en-US" sz="1400" kern="1200"/>
        </a:p>
      </dsp:txBody>
      <dsp:txXfrm rot="-5400000">
        <a:off x="1552674" y="2382725"/>
        <a:ext cx="1034781" cy="1010431"/>
      </dsp:txXfrm>
    </dsp:sp>
    <dsp:sp modelId="{9E261B51-B3CA-4A8E-A8E2-D8C9FA36BCC3}">
      <dsp:nvSpPr>
        <dsp:cNvPr id="0" name=""/>
        <dsp:cNvSpPr/>
      </dsp:nvSpPr>
      <dsp:spPr>
        <a:xfrm>
          <a:off x="2345" y="2487995"/>
          <a:ext cx="1439804" cy="799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739DC-F93B-4852-95C5-416B08D8BA20}">
      <dsp:nvSpPr>
        <dsp:cNvPr id="0" name=""/>
        <dsp:cNvSpPr/>
      </dsp:nvSpPr>
      <dsp:spPr>
        <a:xfrm rot="5400000">
          <a:off x="3124649" y="2438734"/>
          <a:ext cx="844325" cy="82802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69472" y="2569945"/>
        <a:ext cx="554679" cy="5656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DD96F-5C53-4ED5-A737-60FFE3E6AB54}">
      <dsp:nvSpPr>
        <dsp:cNvPr id="0" name=""/>
        <dsp:cNvSpPr/>
      </dsp:nvSpPr>
      <dsp:spPr>
        <a:xfrm rot="5400000">
          <a:off x="1949225" y="108070"/>
          <a:ext cx="1487252" cy="132624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An attempt to make all units of the same scale. </a:t>
          </a:r>
          <a:endParaRPr lang="en-US" sz="1400" kern="1200"/>
        </a:p>
      </dsp:txBody>
      <dsp:txXfrm rot="-5400000">
        <a:off x="2238803" y="262027"/>
        <a:ext cx="908095" cy="1018336"/>
      </dsp:txXfrm>
    </dsp:sp>
    <dsp:sp modelId="{A51042AC-255B-4298-BC37-14FD3AD3060F}">
      <dsp:nvSpPr>
        <dsp:cNvPr id="0" name=""/>
        <dsp:cNvSpPr/>
      </dsp:nvSpPr>
      <dsp:spPr>
        <a:xfrm>
          <a:off x="3309440" y="346313"/>
          <a:ext cx="1480526" cy="795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C682F-F80D-4C0F-BAB2-785D3830EB94}">
      <dsp:nvSpPr>
        <dsp:cNvPr id="0" name=""/>
        <dsp:cNvSpPr/>
      </dsp:nvSpPr>
      <dsp:spPr>
        <a:xfrm rot="5400000">
          <a:off x="991301" y="309636"/>
          <a:ext cx="919040" cy="86933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57124" y="433815"/>
        <a:ext cx="587393" cy="620978"/>
      </dsp:txXfrm>
    </dsp:sp>
    <dsp:sp modelId="{7BF083B1-4834-4F58-972A-8505DA3C64EC}">
      <dsp:nvSpPr>
        <dsp:cNvPr id="0" name=""/>
        <dsp:cNvSpPr/>
      </dsp:nvSpPr>
      <dsp:spPr>
        <a:xfrm rot="5400000">
          <a:off x="1311956" y="1306498"/>
          <a:ext cx="1519463" cy="148115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For each field:  standardized x = (x – mean)/</a:t>
          </a:r>
          <a:r>
            <a:rPr lang="en-IN" sz="1200" kern="1200" err="1"/>
            <a:t>std_deviation</a:t>
          </a:r>
          <a:endParaRPr lang="en-US" sz="1200" kern="1200"/>
        </a:p>
      </dsp:txBody>
      <dsp:txXfrm rot="-5400000">
        <a:off x="1574858" y="1537393"/>
        <a:ext cx="993659" cy="1019361"/>
      </dsp:txXfrm>
    </dsp:sp>
    <dsp:sp modelId="{268ACBD2-B09D-4EBF-9001-69EC74190506}">
      <dsp:nvSpPr>
        <dsp:cNvPr id="0" name=""/>
        <dsp:cNvSpPr/>
      </dsp:nvSpPr>
      <dsp:spPr>
        <a:xfrm>
          <a:off x="14074" y="1649083"/>
          <a:ext cx="1432767" cy="795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3F948-5D86-4BC5-8E7A-8B66DD1331ED}">
      <dsp:nvSpPr>
        <dsp:cNvPr id="0" name=""/>
        <dsp:cNvSpPr/>
      </dsp:nvSpPr>
      <dsp:spPr>
        <a:xfrm rot="5400000">
          <a:off x="2892988" y="1648330"/>
          <a:ext cx="850413" cy="797488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048229" y="1759193"/>
        <a:ext cx="539930" cy="575763"/>
      </dsp:txXfrm>
    </dsp:sp>
    <dsp:sp modelId="{EFFA0CC5-0C49-433E-AAE6-042F8C56D2E6}">
      <dsp:nvSpPr>
        <dsp:cNvPr id="0" name=""/>
        <dsp:cNvSpPr/>
      </dsp:nvSpPr>
      <dsp:spPr>
        <a:xfrm rot="5400000">
          <a:off x="1989098" y="2593397"/>
          <a:ext cx="1416463" cy="144210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Resulted in all the fields in a similar scale. Improved accuracy of the models. </a:t>
          </a:r>
          <a:endParaRPr lang="en-US" sz="1200" kern="1200"/>
        </a:p>
      </dsp:txBody>
      <dsp:txXfrm rot="-5400000">
        <a:off x="2216628" y="2842295"/>
        <a:ext cx="961403" cy="944309"/>
      </dsp:txXfrm>
    </dsp:sp>
    <dsp:sp modelId="{9E261B51-B3CA-4A8E-A8E2-D8C9FA36BCC3}">
      <dsp:nvSpPr>
        <dsp:cNvPr id="0" name=""/>
        <dsp:cNvSpPr/>
      </dsp:nvSpPr>
      <dsp:spPr>
        <a:xfrm>
          <a:off x="3309440" y="2916459"/>
          <a:ext cx="1480526" cy="7959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739DC-F93B-4852-95C5-416B08D8BA20}">
      <dsp:nvSpPr>
        <dsp:cNvPr id="0" name=""/>
        <dsp:cNvSpPr/>
      </dsp:nvSpPr>
      <dsp:spPr>
        <a:xfrm rot="5400000">
          <a:off x="1030722" y="2902462"/>
          <a:ext cx="840198" cy="82397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74837" y="3033032"/>
        <a:ext cx="551968" cy="5628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0A442-A928-43E4-A222-3997FF525A90}">
      <dsp:nvSpPr>
        <dsp:cNvPr id="0" name=""/>
        <dsp:cNvSpPr/>
      </dsp:nvSpPr>
      <dsp:spPr>
        <a:xfrm rot="5400000">
          <a:off x="-490807" y="2249825"/>
          <a:ext cx="2170244" cy="26228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E528C-1CB5-4E57-A0A9-356EF0E0C7A2}">
      <dsp:nvSpPr>
        <dsp:cNvPr id="0" name=""/>
        <dsp:cNvSpPr/>
      </dsp:nvSpPr>
      <dsp:spPr>
        <a:xfrm>
          <a:off x="3750" y="857845"/>
          <a:ext cx="2914237" cy="1748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Implemented the K Nearest Neighbors classifier on the data set using the implementation provided by the scikit-learn library. </a:t>
          </a:r>
        </a:p>
      </dsp:txBody>
      <dsp:txXfrm>
        <a:off x="54963" y="909058"/>
        <a:ext cx="2811811" cy="1646116"/>
      </dsp:txXfrm>
    </dsp:sp>
    <dsp:sp modelId="{EBE42A3E-E47D-43E6-8C55-7A3A6065656F}">
      <dsp:nvSpPr>
        <dsp:cNvPr id="0" name=""/>
        <dsp:cNvSpPr/>
      </dsp:nvSpPr>
      <dsp:spPr>
        <a:xfrm>
          <a:off x="602031" y="3342664"/>
          <a:ext cx="3860502" cy="26228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507C3-F4CB-4076-84A9-88BB3B63BCDE}">
      <dsp:nvSpPr>
        <dsp:cNvPr id="0" name=""/>
        <dsp:cNvSpPr/>
      </dsp:nvSpPr>
      <dsp:spPr>
        <a:xfrm>
          <a:off x="3750" y="3043523"/>
          <a:ext cx="2914237" cy="1748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Since the dataset was huge and the algorithm is a lazy algorithm, we could not compute the confusion matrix, and cross validation scores.</a:t>
          </a:r>
        </a:p>
      </dsp:txBody>
      <dsp:txXfrm>
        <a:off x="54963" y="3094736"/>
        <a:ext cx="2811811" cy="1646116"/>
      </dsp:txXfrm>
    </dsp:sp>
    <dsp:sp modelId="{260BF60F-08E0-4B49-BA2E-2A08ABB32982}">
      <dsp:nvSpPr>
        <dsp:cNvPr id="0" name=""/>
        <dsp:cNvSpPr/>
      </dsp:nvSpPr>
      <dsp:spPr>
        <a:xfrm rot="16200000">
          <a:off x="3385128" y="2249825"/>
          <a:ext cx="2170244" cy="26228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725CC-1EA5-418D-A19F-6EC2B7AC2C89}">
      <dsp:nvSpPr>
        <dsp:cNvPr id="0" name=""/>
        <dsp:cNvSpPr/>
      </dsp:nvSpPr>
      <dsp:spPr>
        <a:xfrm>
          <a:off x="3879686" y="3043523"/>
          <a:ext cx="2914237" cy="1748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Testing accuracy: 92.33%</a:t>
          </a:r>
        </a:p>
      </dsp:txBody>
      <dsp:txXfrm>
        <a:off x="3930899" y="3094736"/>
        <a:ext cx="2811811" cy="1646116"/>
      </dsp:txXfrm>
    </dsp:sp>
    <dsp:sp modelId="{2B8324F6-3383-44D5-94BD-418C88807A27}">
      <dsp:nvSpPr>
        <dsp:cNvPr id="0" name=""/>
        <dsp:cNvSpPr/>
      </dsp:nvSpPr>
      <dsp:spPr>
        <a:xfrm>
          <a:off x="3879686" y="857845"/>
          <a:ext cx="2914237" cy="1748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Training accuracy: 94.34% </a:t>
          </a:r>
        </a:p>
      </dsp:txBody>
      <dsp:txXfrm>
        <a:off x="3930899" y="909058"/>
        <a:ext cx="2811811" cy="1646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4T21:10:52.82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0,'2'0,"5"0,4 0,3 0,1 3,-2 0,-2-1</inkml:trace>
  <inkml:trace contextRef="#ctx0" brushRef="#br0" timeOffset="3119.944">225 87,'8'0,"0"-1,0 0,1 0,4-2,13-3,132-28,-53 10,-95 21,-10 3,0 0,0 0,0 0,0 1,0-1,0 0,0 0,0 0,0 0,0-1,0 1,-1 0,1 0,0 0,0 0,0 0,0 0,0 0,0 0,0 0,0 0,0 0,0 0,0 0,0 0,0 0,0 0,0 0,0 0,0 0,0 0,0 0,0 0,0 0,0 0,0 0,0 0,0 0,0 0,0-1,0 1,0 0,0 0,0 0,0 0,0 0,0 0,0 0,0 0,0 0,0 0,0 0,0 0,0 0,0 0,0 0,0 0,0 0,0 0,0 0,0 0,0 0,0 0,0-1,0 1,0 0,0 0,0 0,0 0,-18-2,13 1,-95-6,-75 5,167 2,-1 1,1 0,0 0,0 0,0 1,0 0,0 1,5-2,1 0,-1 1,0-1,1 0,-1 1,1 0,0 0,-1 0,1 0,0 0,0 0,0 0,0 0,1 1,-1-1,1 1,-1 0,1-1,0 1,0 0,0 0,0 2,0 0,0 0,0 0,1 0,-1 0,1 0,1 0,-1 0,1 3,0-5,-1-1,1 1,0-1,0 1,0-1,0 0,0 1,1-1,-1 0,1 0,0 0,-1 0,1 0,0-1,0 1,0-1,0 1,0-1,2 1,10 5,0-1,1 0,-1-1,1-1,1 0,-1-1,0-1,1-1,-1 0,8-1,-8 0,-1-1,0-1,1 0,-1-1,0 0,0-1,-1-1,1 0,-1-1,0 0,5-4,-8 2,1-1,-1 1,0-1,-1-1,5-7,8-7,-21 22,1 1,-1 0,1-1,0 1,0 0,-1 0,1 0,0 0,0 0,0 0,0 0,0 1,0-1,0 1,0 0,0-1,1 1,-1 0,0 0,0 0,0 1,0-1,0 0,0 1,0-1,0 1,0 0,0 0,1 0,6 4,0 0,0 0,0 1,-1 1,4 3,-4-3,15 11,23 14,-35-25,1-1,0 0,1 0,-1-1,4 0,3 0,20 7,7-1,-44-11,0 1,0-1,-1 0,1 0,0 0,0 0,0 0,0 0,0-1,-1 1,1 0,0-1,0 0,-1 1,1-1,0 0,-1 0,1 0,0 0,-1 0,0 0,1 0,-1-1,1 0,-1 0,1 0,-1 0,0 0,0 0,0-1,0 1,0 0,0-1,0 1,-1 0,1-1,-1 1,0-1,0 1,0-3,0 2,-1 0,1 1,-1-1,0 0,0 0,0 1,0-1,-1 1,1-1,0 1,-1-1,0 1,0 0,0 0,0 0,0 0,-1-1,-4-2,1 0,-1 0,0 1,0 0,-6-3,-4 1,0 0,0 1,0 1,-1 0,1 2,-1 0,0 1,0 0,0 2,1 0,-16 3,25-2,1 0,-1 0,0 1,1 1,-1-1,1 1,0 0,0 0,0 1,1 0,0 0,0 1,-5 6,7-8,1 0,0 0,0 0,0 0,1 1,0-1,-1 1,2 0,-1 0,0 0,1 0,0 0,0 0,1 0,-1 0,1 0,0 0,1 0,-1 1,1-1,0 0,1 3,-1-4,1-1,0 0,-1 0,1 0,1 0,-1 0,0 0,1 0,-1 0,1-1,0 0,0 1,0-1,0 0,0 0,0-1,0 1,1-1,-1 1,3-1,10 4,-1-1,1-1,0-1,0 0,-11-1,10 1,41 3,-49-4,0-1,0-1,-1 1,1-1,0 0,6-2,-12 2,1 1,-1-1,1 1,-1-1,0 1,1-1,-1 0,0 0,1 0,-1 1,0-1,0-1,0 1,0 0,0 0,0 0,0 0,0-1,0 1,-1 0,1-1,-1 1,1-1,-1 1,1-1,-1 1,0-1,1 1,-1-1,0 1,0-1,0 1,-1-2,1 0,-1-1,0 1,0 0,-1-1,1 1,-1 0,1 0,-1 0,0 0,0 0,0 0,-1 0,-2-1,0-1,0 1,0 1,-1-1,0 1,1 0,-1 0,-1 1,1 0,0 0,0 0,-1 1,-3-1,-13-1,0 2,-21 0,38 1,0 0,1 1,-1 0,0 0,0 1,-4 1,9-3,0 0,-1 1,1-1,0 1,0-1,0 1,-1 0,1-1,0 1,0 0,0 0,0 0,0 0,0 0,0 0,1 0,-1 0,0 0,1 0,-1 0,0 1,1-1,-1 0,1 1,0-1,-1 0,1 0,0 1,0-1,0 0,0 2,0-2,1 0,-1 0,0 0,1 0,-1 0,1-1,-1 1,1 0,0 0,-1 0,1 0,0-1,-1 1,1 0,0-1,0 1,0-1,0 1,0-1,0 1,0-1,0 1,0-1,26 6,-25-5,11 1,0 0,1-1,-1 0,0-1,0-1,0 0,9-2,-12-1,-10 4,0 0,0 0,0-1,0 1,0 0,0 0,0 0,0 0,0 0,0 0,0-1,1 1,-1 0,0 0,0 0,0 0,0 0,0 0,0-1,0 1,0 0,0 0,0 0,0 0,-1 0,1-1,0 1,0 0,0 0,0 0,0 0,0 0,0 0,0 0,0-1,0 1,-2-1,1 1,0-1,0 0,0 0,-1 1,1-1,0 1,-1-1,1 1,-1 0,1-1,-1 1,-29-4,0 1,-22 1,-65 5,114-3,-223 15,215-14,1 1,0 0,0 0,0 1,-5 2,10-1,8-2,11-1,16-2,19-6,0 1,171-17,-207 21,-16 1,-19 1,21 0,-15 0,0 1,0 0,-10 3,14-1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BC999-4391-4429-8256-776E3CF0704B}" type="datetimeFigureOut">
              <a:rPr lang="en-IN" smtClean="0"/>
              <a:t>14-02-2019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D83E1-F26A-4CF7-B04D-1B5AC25DD2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D83E1-F26A-4CF7-B04D-1B5AC25DD20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1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D8E3-9122-4EC3-B208-F0429A219AB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25B2-81D2-4311-9CF6-2C9FC5C8A0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62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D8E3-9122-4EC3-B208-F0429A219AB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25B2-81D2-4311-9CF6-2C9FC5C8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4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D8E3-9122-4EC3-B208-F0429A219AB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25B2-81D2-4311-9CF6-2C9FC5C8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74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D8E3-9122-4EC3-B208-F0429A219AB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25B2-81D2-4311-9CF6-2C9FC5C8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D8E3-9122-4EC3-B208-F0429A219AB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25B2-81D2-4311-9CF6-2C9FC5C8A0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36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D8E3-9122-4EC3-B208-F0429A219AB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25B2-81D2-4311-9CF6-2C9FC5C8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D8E3-9122-4EC3-B208-F0429A219AB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25B2-81D2-4311-9CF6-2C9FC5C8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4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D8E3-9122-4EC3-B208-F0429A219AB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25B2-81D2-4311-9CF6-2C9FC5C8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2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D8E3-9122-4EC3-B208-F0429A219AB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25B2-81D2-4311-9CF6-2C9FC5C8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3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5D8E3-9122-4EC3-B208-F0429A219AB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E125B2-81D2-4311-9CF6-2C9FC5C8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22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D8E3-9122-4EC3-B208-F0429A219AB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25B2-81D2-4311-9CF6-2C9FC5C8A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0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5D8E3-9122-4EC3-B208-F0429A219AB3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E125B2-81D2-4311-9CF6-2C9FC5C8A0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42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2F8CA-5BA1-4C2A-92E8-8E587D133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Forest Cover type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F939B-EF27-4EA3-AEB3-565A29A8F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err="1"/>
              <a:t>Ativ</a:t>
            </a:r>
            <a:r>
              <a:rPr lang="en-US"/>
              <a:t> Aggarwal</a:t>
            </a:r>
          </a:p>
          <a:p>
            <a:r>
              <a:rPr lang="en-US"/>
              <a:t>Krishna Vamsi Chandu</a:t>
            </a:r>
          </a:p>
          <a:p>
            <a:r>
              <a:rPr lang="en-US"/>
              <a:t>NEil </a:t>
            </a:r>
            <a:r>
              <a:rPr lang="en-US" err="1"/>
              <a:t>Champakara</a:t>
            </a:r>
            <a:endParaRPr lang="en-US"/>
          </a:p>
          <a:p>
            <a:r>
              <a:rPr lang="en-US"/>
              <a:t>Shariq Rahman</a:t>
            </a: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397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8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9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55422-0A36-4DA1-8D00-67C041A7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Naïve Bayes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A701-43CC-49A9-8FBF-614AF017C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>
                <a:solidFill>
                  <a:srgbClr val="FFFFFF"/>
                </a:solidFill>
              </a:rPr>
              <a:t> Used Naïve Bayes implementation from </a:t>
            </a:r>
            <a:r>
              <a:rPr lang="en-IN" err="1">
                <a:solidFill>
                  <a:srgbClr val="FFFFFF"/>
                </a:solidFill>
              </a:rPr>
              <a:t>scikit</a:t>
            </a:r>
            <a:r>
              <a:rPr lang="en-IN">
                <a:solidFill>
                  <a:srgbClr val="FFFFFF"/>
                </a:solidFill>
              </a:rPr>
              <a:t>-learn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>
                <a:solidFill>
                  <a:srgbClr val="FFFFFF"/>
                </a:solidFill>
              </a:rPr>
              <a:t> Measured Accuracy : 8.7%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>
                <a:solidFill>
                  <a:srgbClr val="FFFFFF"/>
                </a:solidFill>
              </a:rPr>
              <a:t> 3 fold cross validation score: 0.13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9" name="Rectangle 9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1E11F-9DB3-49BD-92EC-5763A29D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913709"/>
            <a:ext cx="6798082" cy="50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6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02CFD-82A3-4937-A743-E148C1B5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K Nearest Neighbours 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51" name="Rectangle 4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0AA81AC4-C6DD-4705-A72E-67F2832A3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6178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84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7F25C-C48E-4290-8FE5-ED92A11E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Logistic Regression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3FD0-6E30-4E4D-8532-D9C170E56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/>
              <a:t> Performed Logistic Regression implementation available in the </a:t>
            </a:r>
            <a:r>
              <a:rPr lang="en-IN" err="1"/>
              <a:t>scikit</a:t>
            </a:r>
            <a:r>
              <a:rPr lang="en-IN"/>
              <a:t>-learn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 Set the l2 regularization constant to 1 to prevent overfitting. 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 Training accuracy : 31.99 %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 Testing accuracy : 31.86 %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 3 fold cross validation score : 6.25</a:t>
            </a:r>
          </a:p>
        </p:txBody>
      </p:sp>
    </p:spTree>
    <p:extLst>
      <p:ext uri="{BB962C8B-B14F-4D97-AF65-F5344CB8AC3E}">
        <p14:creationId xmlns:p14="http://schemas.microsoft.com/office/powerpoint/2010/main" val="261416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14F50-0EA9-4018-B8AB-37238B4F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XGBoost Classifier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A998-ECF0-438A-B651-14AB4931B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Used Extreme Gradient Boosting, which uses a tree classifier, provided by </a:t>
            </a:r>
            <a:r>
              <a:rPr lang="en-US" err="1"/>
              <a:t>xgboost</a:t>
            </a:r>
            <a:r>
              <a:rPr lang="en-US"/>
              <a:t> library in python.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Testing accuracy : 74.44%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Training accuracy : 74.55%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3 fold cross validation score : 61.8 </a:t>
            </a:r>
          </a:p>
        </p:txBody>
      </p:sp>
    </p:spTree>
    <p:extLst>
      <p:ext uri="{BB962C8B-B14F-4D97-AF65-F5344CB8AC3E}">
        <p14:creationId xmlns:p14="http://schemas.microsoft.com/office/powerpoint/2010/main" val="36655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6B99-BDFA-485F-B653-BFEF0EED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2 layered Neural Network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73F3-33DB-4962-AB57-1B8D2E7D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Used a simple 2 layered Neural Network. Used the </a:t>
            </a:r>
            <a:r>
              <a:rPr lang="en-US" err="1"/>
              <a:t>keras</a:t>
            </a:r>
            <a:r>
              <a:rPr lang="en-US"/>
              <a:t> library to create layers and computations.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Structure of our neural network : 54 inputs -&gt; (Dense layer with 8 neurons) -&gt; (Output layer 7 neurons)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err="1"/>
              <a:t>RelU</a:t>
            </a:r>
            <a:r>
              <a:rPr lang="en-US"/>
              <a:t> function for the inner layer, and </a:t>
            </a:r>
            <a:r>
              <a:rPr lang="en-US" err="1"/>
              <a:t>softmax</a:t>
            </a:r>
            <a:r>
              <a:rPr lang="en-US"/>
              <a:t> algorithm for the output layer.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After 150 epochs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Testing accuracy : 72%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Training accuracy : 75.14%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4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B8A81-83D3-45D2-AFB5-CF5B8DC6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SGD Classifier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3401C-4B9D-4291-95EA-697C6FBB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 Stochastic Gradient Descent algorithm, inspired from the Machine Learning cheat sheet provided by the </a:t>
            </a:r>
            <a:r>
              <a:rPr lang="en-US" err="1">
                <a:solidFill>
                  <a:srgbClr val="FFFFFF"/>
                </a:solidFill>
              </a:rPr>
              <a:t>scikit</a:t>
            </a:r>
            <a:r>
              <a:rPr lang="en-US">
                <a:solidFill>
                  <a:srgbClr val="FFFFFF"/>
                </a:solidFill>
              </a:rPr>
              <a:t>-learn library, to try to improve the accuracy.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 Training accuracy : 73.34%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 Testing accuracy : 70.19%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 3-fold cross validation score : 61%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C5C4A-BD95-40DD-AFDB-FC866341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888217"/>
            <a:ext cx="6798082" cy="50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8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FAA96-C043-4877-9B13-3EEE690C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SGD Classifier with RBF Sampling (Kernel approximation)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CD83-21C8-4042-AFEC-6590665DB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Another optimization technique intended to improve the accuracy of the SGD Classifier.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Tries to map the 54 features to 100 features, and use SGD Classifier.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Training accuracy: 51.34%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Testing accuracy : 48.65%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3 fold cross validation score : 59.88%</a:t>
            </a:r>
          </a:p>
        </p:txBody>
      </p:sp>
    </p:spTree>
    <p:extLst>
      <p:ext uri="{BB962C8B-B14F-4D97-AF65-F5344CB8AC3E}">
        <p14:creationId xmlns:p14="http://schemas.microsoft.com/office/powerpoint/2010/main" val="1008563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004B9-185A-4E87-83B8-B7606023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IN" sz="4400"/>
              <a:t>Results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A1E2-E476-44B8-86A7-1CA489FF9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/>
              <a:t> K Nearest Neighbors provided the best accuracy scores.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/>
              <a:t> The neural network has the stable testing and training scores, which can be further improved with a different structure of neural network and different activation function.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/>
              <a:t> XG Boost is another promising algorithm with good training and testing accuracies.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/>
              <a:t> Naïve Bayes was bad, because the data is not expected to be conditional which is the basic principle of the algorithm. </a:t>
            </a:r>
          </a:p>
          <a:p>
            <a:pPr marL="0" indent="0">
              <a:buNone/>
            </a:pPr>
            <a:endParaRPr lang="en-IN" sz="1800"/>
          </a:p>
          <a:p>
            <a:pPr>
              <a:buFont typeface="Arial" panose="020B0604020202020204" pitchFamily="34" charset="0"/>
              <a:buChar char="•"/>
            </a:pP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405524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B15DC-29D9-4591-9C98-8F37F01A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IN" sz="4400"/>
              <a:t>What we learned..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3FC4-0B7D-4A8F-82A7-CB3D7EA9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/>
              <a:t> We were able to try out various different machine learning models, and able to relate it to our database.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/>
              <a:t>  Feature selection and data standardization was very important and helped the accuracies much better.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/>
              <a:t> Learned how to evaluate the performance of a model, and how to decide on what model is the better one for a given dataset. </a:t>
            </a:r>
          </a:p>
        </p:txBody>
      </p:sp>
    </p:spTree>
    <p:extLst>
      <p:ext uri="{BB962C8B-B14F-4D97-AF65-F5344CB8AC3E}">
        <p14:creationId xmlns:p14="http://schemas.microsoft.com/office/powerpoint/2010/main" val="155846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EFB6C-B409-4661-89B5-477D63F5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IN" sz="4400"/>
              <a:t>What can be done in the future.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FA57-87AA-49C4-90E8-35E191F65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/>
              <a:t> Future selection can be done in a much better way, by dropping few entries which are not very important.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/>
              <a:t> Different structures of neural networks can be tried because it was a promising model.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/>
              <a:t> Confusion matrix and cross validation should be performed on K Nearest Neighbors Classifer to evaluate it much better as a viable model for the data set.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/>
              <a:t> Try more approaches like Random Forests, and other decision trees, etc. </a:t>
            </a:r>
          </a:p>
        </p:txBody>
      </p:sp>
    </p:spTree>
    <p:extLst>
      <p:ext uri="{BB962C8B-B14F-4D97-AF65-F5344CB8AC3E}">
        <p14:creationId xmlns:p14="http://schemas.microsoft.com/office/powerpoint/2010/main" val="425569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3109-4203-446E-8D5F-AD2DCECC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95D1664-D231-472E-8A8F-2F37480BA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70365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3655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4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4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4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7" name="Rectangle 47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6">
            <a:extLst>
              <a:ext uri="{FF2B5EF4-FFF2-40B4-BE49-F238E27FC236}">
                <a16:creationId xmlns:a16="http://schemas.microsoft.com/office/drawing/2014/main" id="{D28520E9-712D-41AB-BE55-AE78AAD88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726726"/>
            <a:ext cx="6275667" cy="3404548"/>
          </a:xfrm>
          <a:prstGeom prst="rect">
            <a:avLst/>
          </a:prstGeom>
        </p:spPr>
      </p:pic>
      <p:sp>
        <p:nvSpPr>
          <p:cNvPr id="98" name="Rectangle 49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CF515-F65D-4045-8299-65D4B5C3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Inspired from</a:t>
            </a:r>
          </a:p>
        </p:txBody>
      </p:sp>
      <p:sp>
        <p:nvSpPr>
          <p:cNvPr id="99" name="Rectangle 51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34755F-FE7F-4799-ABAF-2E4E54315465}"/>
                  </a:ext>
                </a:extLst>
              </p14:cNvPr>
              <p14:cNvContentPartPr/>
              <p14:nvPr/>
            </p14:nvContentPartPr>
            <p14:xfrm>
              <a:off x="645176" y="5024372"/>
              <a:ext cx="377280" cy="109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34755F-FE7F-4799-ABAF-2E4E543154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76" y="4961579"/>
                <a:ext cx="502920" cy="2343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61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941B7-F43A-495A-A2C7-56973EDB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09A4234-1F48-4CA8-AE6A-CC03E549A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995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EB72C-441F-44F0-814A-834EAD6C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Features of the dataset</a:t>
            </a: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46543D04-19A6-480E-A855-38D5B5E9C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28589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42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A355F-3FE2-4A1C-95BD-D953E6C5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Features of the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33D98A-D6BC-4A46-91A1-0E52B6D9A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97392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59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E590-78AC-4AA8-BAF9-5AEC4AAC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7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2A02-14F8-466A-A61C-03EE9B6D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3382687" cy="4088341"/>
          </a:xfrm>
        </p:spPr>
        <p:txBody>
          <a:bodyPr>
            <a:normAutofit/>
          </a:bodyPr>
          <a:lstStyle/>
          <a:p>
            <a:endParaRPr lang="en-US" sz="1800"/>
          </a:p>
          <a:p>
            <a:r>
              <a:rPr lang="en-US" sz="1800"/>
              <a:t>    Spruce/Fir</a:t>
            </a:r>
          </a:p>
          <a:p>
            <a:r>
              <a:rPr lang="en-US" sz="1800"/>
              <a:t>    Lodgepole Pine</a:t>
            </a:r>
          </a:p>
          <a:p>
            <a:r>
              <a:rPr lang="en-US" sz="1800"/>
              <a:t>    Ponderosa Pine</a:t>
            </a:r>
          </a:p>
          <a:p>
            <a:r>
              <a:rPr lang="en-US" sz="1800"/>
              <a:t>    Cottonwood/Willow</a:t>
            </a:r>
          </a:p>
          <a:p>
            <a:r>
              <a:rPr lang="en-US" sz="1800"/>
              <a:t>    Aspen</a:t>
            </a:r>
          </a:p>
          <a:p>
            <a:r>
              <a:rPr lang="en-US" sz="1800"/>
              <a:t>    Douglas-fir</a:t>
            </a:r>
          </a:p>
          <a:p>
            <a:r>
              <a:rPr lang="en-US" sz="1800"/>
              <a:t>    Krummholz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0D301-E306-413F-856A-BEF6CA7A3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17599" r="11776" b="-4"/>
          <a:stretch/>
        </p:blipFill>
        <p:spPr>
          <a:xfrm>
            <a:off x="4964599" y="1924163"/>
            <a:ext cx="2395870" cy="3866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C468C-C229-47D1-BF4A-D94F1E73DA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" b="20414"/>
          <a:stretch/>
        </p:blipFill>
        <p:spPr>
          <a:xfrm>
            <a:off x="7528373" y="1921934"/>
            <a:ext cx="3720651" cy="2220928"/>
          </a:xfrm>
          <a:prstGeom prst="rect">
            <a:avLst/>
          </a:prstGeom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207DF212-F53C-435A-815B-CD058CF11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0" r="22442" b="-6"/>
          <a:stretch/>
        </p:blipFill>
        <p:spPr bwMode="auto">
          <a:xfrm>
            <a:off x="7526292" y="4309467"/>
            <a:ext cx="1249403" cy="147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BD48EE-3ECE-43E5-9BB5-67365EA086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319" r="-5" b="18018"/>
          <a:stretch/>
        </p:blipFill>
        <p:spPr>
          <a:xfrm>
            <a:off x="8941518" y="4309989"/>
            <a:ext cx="2299716" cy="14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3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1294C-6C92-4EBE-89F8-5CC85677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Approach used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AC7F61C0-39C9-4207-A54C-05AD27F81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27824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344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B4E9-18F8-406F-883C-FCB89B55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Before data standardization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EBC7D6-33E9-4EF3-B125-73C1C59E6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497124"/>
              </p:ext>
            </p:extLst>
          </p:nvPr>
        </p:nvGraphicFramePr>
        <p:xfrm>
          <a:off x="6351639" y="1845734"/>
          <a:ext cx="480404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38CBB40-E90D-44B0-B8BA-7E75F4E68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496" y="1845734"/>
            <a:ext cx="5393466" cy="1583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77B7A-127C-44CF-B4FB-B08FF66E5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0496" y="3665085"/>
            <a:ext cx="5393466" cy="220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6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B4E9-18F8-406F-883C-FCB89B553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After data standardization</a:t>
            </a:r>
          </a:p>
        </p:txBody>
      </p:sp>
      <p:pic>
        <p:nvPicPr>
          <p:cNvPr id="4" name="Picture 3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9397C8F-194D-4E33-AA46-2243B08CA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42" y="1845734"/>
            <a:ext cx="5784058" cy="1686360"/>
          </a:xfrm>
          <a:prstGeom prst="rect">
            <a:avLst/>
          </a:prstGeom>
        </p:spPr>
      </p:pic>
      <p:pic>
        <p:nvPicPr>
          <p:cNvPr id="3" name="Picture 2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D55707EB-34BC-4CF5-BE64-BDE3292C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42" y="3640468"/>
            <a:ext cx="5285478" cy="230219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EBC7D6-33E9-4EF3-B125-73C1C59E6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412422"/>
              </p:ext>
            </p:extLst>
          </p:nvPr>
        </p:nvGraphicFramePr>
        <p:xfrm>
          <a:off x="6351639" y="1845734"/>
          <a:ext cx="480404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456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2270B-243C-4374-8238-AE309DD3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Models used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E4B6B5F1-A46B-4C3B-BD9E-5F5958C0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/>
              <a:t> Naïve Bayes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 SGD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 SGD Classifier with RBF Sampling (Kernel approximation)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 K Nearest Neighbours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 Linear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 </a:t>
            </a:r>
            <a:r>
              <a:rPr lang="en-IN" err="1"/>
              <a:t>XGBoost</a:t>
            </a:r>
            <a:r>
              <a:rPr lang="en-IN"/>
              <a:t>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 2 layered Neural Network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3943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925</Words>
  <Application>Microsoft Office PowerPoint</Application>
  <PresentationFormat>Widescreen</PresentationFormat>
  <Paragraphs>110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Retrospect</vt:lpstr>
      <vt:lpstr>Forest Cover type Prediction</vt:lpstr>
      <vt:lpstr>Introduction</vt:lpstr>
      <vt:lpstr>Features of the dataset</vt:lpstr>
      <vt:lpstr>Features of the dataset</vt:lpstr>
      <vt:lpstr>7 Classifications</vt:lpstr>
      <vt:lpstr>Approach used</vt:lpstr>
      <vt:lpstr>Before data standardization</vt:lpstr>
      <vt:lpstr>After data standardization</vt:lpstr>
      <vt:lpstr>Models used</vt:lpstr>
      <vt:lpstr>Naïve Bayes</vt:lpstr>
      <vt:lpstr>K Nearest Neighbours </vt:lpstr>
      <vt:lpstr>Logistic Regression</vt:lpstr>
      <vt:lpstr>XGBoost Classifier</vt:lpstr>
      <vt:lpstr>2 layered Neural Network</vt:lpstr>
      <vt:lpstr>SGD Classifier</vt:lpstr>
      <vt:lpstr>SGD Classifier with RBF Sampling (Kernel approximation)</vt:lpstr>
      <vt:lpstr>Results</vt:lpstr>
      <vt:lpstr>What we learned..</vt:lpstr>
      <vt:lpstr>What can be done in the future. </vt:lpstr>
      <vt:lpstr>Inspired from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Cover type Prediction</dc:title>
  <dc:creator>Ativ Aggarwal</dc:creator>
  <cp:lastModifiedBy>Chandu, Krishna Vamsi</cp:lastModifiedBy>
  <cp:revision>1</cp:revision>
  <dcterms:created xsi:type="dcterms:W3CDTF">2018-12-04T21:13:23Z</dcterms:created>
  <dcterms:modified xsi:type="dcterms:W3CDTF">2019-02-14T20:35:24Z</dcterms:modified>
</cp:coreProperties>
</file>