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Data Types in SQL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Text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text data type is the old version data type of SQL Server and similar to the </a:t>
            </a:r>
            <a:r>
              <a:rPr lang="en-US" dirty="0" err="1" smtClean="0"/>
              <a:t>varchar</a:t>
            </a:r>
            <a:r>
              <a:rPr lang="en-US" dirty="0" smtClean="0"/>
              <a:t>(max) data type.</a:t>
            </a:r>
          </a:p>
          <a:p>
            <a:pPr fontAlgn="base"/>
            <a:r>
              <a:rPr lang="en-US" b="1" dirty="0" smtClean="0"/>
              <a:t>Note:</a:t>
            </a:r>
            <a:r>
              <a:rPr lang="en-US" dirty="0" smtClean="0"/>
              <a:t> The above 3 data types come under the Non-Unicode mechanism and supported to localized data (English culture data only).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nchar</a:t>
            </a:r>
            <a:r>
              <a:rPr lang="en-US" b="1" dirty="0" smtClean="0"/>
              <a:t>(Size) data 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fixed-length data type and will stores the characters in the Unicode manner that means it will take 2bytes memory per single character.</a:t>
            </a:r>
          </a:p>
          <a:p>
            <a:pPr fontAlgn="base"/>
            <a:r>
              <a:rPr lang="en-US" dirty="0" smtClean="0"/>
              <a:t>The maximum length of </a:t>
            </a:r>
            <a:r>
              <a:rPr lang="en-US" dirty="0" err="1" smtClean="0"/>
              <a:t>nchar</a:t>
            </a:r>
            <a:r>
              <a:rPr lang="en-US" dirty="0" smtClean="0"/>
              <a:t> data type is from up to 4000bytes.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Nvarchar</a:t>
            </a:r>
            <a:r>
              <a:rPr lang="en-US" b="1" dirty="0" smtClean="0"/>
              <a:t>(size/max) data 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variable-length data type and will store the data type in the Unicode manner that means it will occupy 2bytes of memory per single character.</a:t>
            </a:r>
          </a:p>
          <a:p>
            <a:pPr fontAlgn="base"/>
            <a:r>
              <a:rPr lang="en-US" dirty="0" smtClean="0"/>
              <a:t>The maximum length of </a:t>
            </a:r>
            <a:r>
              <a:rPr lang="en-US" dirty="0" err="1" smtClean="0"/>
              <a:t>nvarchar</a:t>
            </a:r>
            <a:r>
              <a:rPr lang="en-US" dirty="0" smtClean="0"/>
              <a:t> data type is from up to 4000 bytes.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ntext</a:t>
            </a:r>
            <a:r>
              <a:rPr lang="en-US" b="1" dirty="0" smtClean="0"/>
              <a:t> data 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an old version data type of SQL Server and similar to </a:t>
            </a:r>
            <a:r>
              <a:rPr lang="en-US" dirty="0" err="1" smtClean="0"/>
              <a:t>nvarchar</a:t>
            </a:r>
            <a:r>
              <a:rPr lang="en-US" dirty="0" smtClean="0"/>
              <a:t>(max/size) data type.</a:t>
            </a:r>
          </a:p>
          <a:p>
            <a:pPr fontAlgn="base"/>
            <a:r>
              <a:rPr lang="en-US" dirty="0" smtClean="0"/>
              <a:t>Here ‘n’ represents the national.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differences between the fixed-length data type and a variable-length data 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Fixed-Length-VS-Variable-Length-Data-Types-in-SQL-Serv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905000"/>
            <a:ext cx="8153400" cy="3657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Binary data 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These data types are used to store image files, audio files, and video files into a database location.</a:t>
            </a:r>
          </a:p>
          <a:p>
            <a:pPr fontAlgn="base"/>
            <a:r>
              <a:rPr lang="en-US" dirty="0" smtClean="0"/>
              <a:t>Binary data types again classified into three types, such 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Binary(size):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fixed-length data type and will store binary format information (0,1).</a:t>
            </a:r>
          </a:p>
          <a:p>
            <a:pPr fontAlgn="base"/>
            <a:r>
              <a:rPr lang="en-US" dirty="0" smtClean="0"/>
              <a:t>The maximum length of the binary data type is from up to 8000 bytes.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Varbinary</a:t>
            </a:r>
            <a:r>
              <a:rPr lang="en-US" b="1" dirty="0" smtClean="0"/>
              <a:t>(size/max):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variable-length data type and will store the information in the form of binary format.</a:t>
            </a:r>
          </a:p>
          <a:p>
            <a:pPr fontAlgn="base"/>
            <a:r>
              <a:rPr lang="en-US" dirty="0" smtClean="0"/>
              <a:t>The maximum length of the </a:t>
            </a:r>
            <a:r>
              <a:rPr lang="en-US" dirty="0" err="1" smtClean="0"/>
              <a:t>varbinary</a:t>
            </a:r>
            <a:r>
              <a:rPr lang="en-US" dirty="0" smtClean="0"/>
              <a:t> data is from up to 8000bytes (we can store 2GB information).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Image data type: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an old version data type of SQL Server and similar to the </a:t>
            </a:r>
            <a:r>
              <a:rPr lang="en-US" dirty="0" err="1" smtClean="0"/>
              <a:t>varbinary</a:t>
            </a:r>
            <a:r>
              <a:rPr lang="en-US" dirty="0" smtClean="0"/>
              <a:t> data type.</a:t>
            </a:r>
          </a:p>
          <a:p>
            <a:pPr fontAlgn="base"/>
            <a:r>
              <a:rPr lang="en-US" b="1" dirty="0" smtClean="0"/>
              <a:t>Note:</a:t>
            </a:r>
            <a:r>
              <a:rPr lang="en-US" dirty="0" smtClean="0"/>
              <a:t> Instead of text, </a:t>
            </a:r>
            <a:r>
              <a:rPr lang="en-US" dirty="0" err="1" smtClean="0"/>
              <a:t>ntext</a:t>
            </a:r>
            <a:r>
              <a:rPr lang="en-US" dirty="0" smtClean="0"/>
              <a:t> and image data type we use </a:t>
            </a:r>
            <a:r>
              <a:rPr lang="en-US" dirty="0" err="1" smtClean="0"/>
              <a:t>varchar</a:t>
            </a:r>
            <a:r>
              <a:rPr lang="en-US" dirty="0" smtClean="0"/>
              <a:t>(max), </a:t>
            </a:r>
            <a:r>
              <a:rPr lang="en-US" dirty="0" err="1" smtClean="0"/>
              <a:t>nvarchar</a:t>
            </a:r>
            <a:r>
              <a:rPr lang="en-US" dirty="0" smtClean="0"/>
              <a:t>(max) and </a:t>
            </a:r>
            <a:r>
              <a:rPr lang="en-US" dirty="0" err="1" smtClean="0"/>
              <a:t>varbinary</a:t>
            </a:r>
            <a:r>
              <a:rPr lang="en-US" dirty="0" smtClean="0"/>
              <a:t>(max) data types in latest versions SQL Server.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Boolean Type: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 hold the Boolean values it provides a bit data type that can take a value of 1, 0, or NULL.</a:t>
            </a:r>
          </a:p>
          <a:p>
            <a:pPr fontAlgn="base"/>
            <a:r>
              <a:rPr lang="en-US" b="1" dirty="0" smtClean="0"/>
              <a:t>Note:</a:t>
            </a:r>
            <a:r>
              <a:rPr lang="en-US" dirty="0" smtClean="0"/>
              <a:t> The string values TRUE and FALSE can be converted to bit values. TRUE is converted to 1 and FALSE is converted to 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Integer data types</a:t>
            </a:r>
          </a:p>
          <a:p>
            <a:pPr fontAlgn="base"/>
            <a:r>
              <a:rPr lang="en-US" dirty="0" smtClean="0"/>
              <a:t>Decimal data types</a:t>
            </a:r>
          </a:p>
          <a:p>
            <a:pPr fontAlgn="base"/>
            <a:r>
              <a:rPr lang="en-US" dirty="0" smtClean="0"/>
              <a:t>Money / currency data types</a:t>
            </a:r>
          </a:p>
          <a:p>
            <a:pPr fontAlgn="base"/>
            <a:r>
              <a:rPr lang="en-US" dirty="0" smtClean="0"/>
              <a:t>Date and Time data types</a:t>
            </a:r>
          </a:p>
          <a:p>
            <a:pPr fontAlgn="base"/>
            <a:r>
              <a:rPr lang="en-US" dirty="0" smtClean="0"/>
              <a:t>Character data types</a:t>
            </a:r>
          </a:p>
          <a:p>
            <a:pPr fontAlgn="base"/>
            <a:r>
              <a:rPr lang="en-US" dirty="0" smtClean="0"/>
              <a:t>Binary data types</a:t>
            </a:r>
          </a:p>
          <a:p>
            <a:pPr fontAlgn="base"/>
            <a:r>
              <a:rPr lang="en-US" dirty="0" smtClean="0"/>
              <a:t>Special data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data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XML data type</a:t>
            </a:r>
          </a:p>
          <a:p>
            <a:r>
              <a:rPr lang="en-US" b="1" dirty="0" smtClean="0"/>
              <a:t>Timestamp </a:t>
            </a:r>
          </a:p>
          <a:p>
            <a:r>
              <a:rPr lang="en-US" b="1" dirty="0" smtClean="0"/>
              <a:t>Unique identifier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mtClean="0"/>
              <a:t>Thank You !!!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Integer data types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QL-Server-Data-Typ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33600"/>
            <a:ext cx="70104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Decimal Data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Decimal (P, S)</a:t>
            </a:r>
            <a:endParaRPr lang="en-US" dirty="0" smtClean="0"/>
          </a:p>
          <a:p>
            <a:pPr fontAlgn="base"/>
            <a:r>
              <a:rPr lang="en-US" b="1" dirty="0" smtClean="0"/>
              <a:t>Numeric (P, 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b="1" dirty="0" smtClean="0"/>
              <a:t>Example:</a:t>
            </a:r>
            <a:r>
              <a:rPr lang="en-US" dirty="0" smtClean="0"/>
              <a:t> </a:t>
            </a:r>
            <a:r>
              <a:rPr lang="en-US" b="1" dirty="0" smtClean="0"/>
              <a:t>285.21</a:t>
            </a:r>
            <a:r>
              <a:rPr lang="en-US" dirty="0" smtClean="0"/>
              <a:t> here the precision is 5</a:t>
            </a:r>
          </a:p>
          <a:p>
            <a:pPr fontAlgn="base"/>
            <a:r>
              <a:rPr lang="en-US" b="1" dirty="0" smtClean="0"/>
              <a:t>Example:</a:t>
            </a:r>
            <a:r>
              <a:rPr lang="en-US" dirty="0" smtClean="0"/>
              <a:t> </a:t>
            </a:r>
            <a:r>
              <a:rPr lang="en-US" b="1" dirty="0" smtClean="0"/>
              <a:t>786.321</a:t>
            </a:r>
            <a:r>
              <a:rPr lang="en-US" dirty="0" smtClean="0"/>
              <a:t> Here the scale is 3 as we have three digits that are present at the right side of the decimal point.</a:t>
            </a:r>
          </a:p>
          <a:p>
            <a:pPr fontAlgn="base"/>
            <a:r>
              <a:rPr lang="en-US" b="1" dirty="0" smtClean="0"/>
              <a:t>Example:</a:t>
            </a:r>
            <a:r>
              <a:rPr lang="en-US" dirty="0" smtClean="0"/>
              <a:t> </a:t>
            </a:r>
            <a:r>
              <a:rPr lang="en-US" b="1" dirty="0" smtClean="0"/>
              <a:t>285.21</a:t>
            </a:r>
            <a:r>
              <a:rPr lang="en-US" dirty="0" smtClean="0"/>
              <a:t> </a:t>
            </a:r>
            <a:r>
              <a:rPr lang="en-US" b="1" dirty="0" smtClean="0"/>
              <a:t>Scale</a:t>
            </a:r>
            <a:r>
              <a:rPr lang="en-US" dirty="0" smtClean="0"/>
              <a:t> is 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Money / Currency Data 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These data types are used to accept currency format values into a table column. The money data type again classified into two types.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urrency-Data-Types-in-SQL-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3152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Date and Time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Date:</a:t>
            </a:r>
            <a:r>
              <a:rPr lang="en-US" dirty="0" smtClean="0"/>
              <a:t> This data type will accept date format information only. The default format of the date data type is ‘</a:t>
            </a:r>
            <a:r>
              <a:rPr lang="en-US" b="1" dirty="0" smtClean="0"/>
              <a:t>YYYY/MM/DD</a:t>
            </a:r>
            <a:r>
              <a:rPr lang="en-US" dirty="0" smtClean="0"/>
              <a:t>’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smtClean="0"/>
              <a:t>Time:</a:t>
            </a:r>
            <a:r>
              <a:rPr lang="en-US" dirty="0" smtClean="0"/>
              <a:t> It allows time format information only. The default format of the time data type is ‘</a:t>
            </a:r>
            <a:r>
              <a:rPr lang="en-US" b="1" dirty="0" err="1" smtClean="0"/>
              <a:t>hh:mm:ss.ms</a:t>
            </a:r>
            <a:r>
              <a:rPr lang="en-US" dirty="0" smtClean="0"/>
              <a:t>’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err="1" smtClean="0"/>
              <a:t>DateTime</a:t>
            </a:r>
            <a:r>
              <a:rPr lang="en-US" b="1" dirty="0" smtClean="0"/>
              <a:t>:</a:t>
            </a:r>
            <a:r>
              <a:rPr lang="en-US" dirty="0" smtClean="0"/>
              <a:t> It allows date and time format information. The default format of </a:t>
            </a:r>
            <a:r>
              <a:rPr lang="en-US" dirty="0" err="1" smtClean="0"/>
              <a:t>DateTime</a:t>
            </a:r>
            <a:r>
              <a:rPr lang="en-US" dirty="0" smtClean="0"/>
              <a:t> data type is ‘</a:t>
            </a:r>
            <a:r>
              <a:rPr lang="en-US" b="1" dirty="0" smtClean="0"/>
              <a:t>YYYY/MM/DD </a:t>
            </a:r>
            <a:r>
              <a:rPr lang="en-US" b="1" dirty="0" err="1" smtClean="0"/>
              <a:t>hh:mm</a:t>
            </a:r>
            <a:r>
              <a:rPr lang="en-US" b="1" dirty="0" smtClean="0"/>
              <a:t>: ss.ms</a:t>
            </a:r>
            <a:r>
              <a:rPr lang="en-US" dirty="0" smtClean="0"/>
              <a:t>’.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 Data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Non Unicode data types:</a:t>
            </a:r>
            <a:r>
              <a:rPr lang="en-US" dirty="0" smtClean="0"/>
              <a:t> char (Size), </a:t>
            </a:r>
            <a:r>
              <a:rPr lang="en-US" dirty="0" err="1" smtClean="0"/>
              <a:t>varchar</a:t>
            </a:r>
            <a:r>
              <a:rPr lang="en-US" dirty="0" smtClean="0"/>
              <a:t> (size/max), Text</a:t>
            </a:r>
          </a:p>
          <a:p>
            <a:pPr fontAlgn="base"/>
            <a:r>
              <a:rPr lang="en-US" b="1" dirty="0" smtClean="0"/>
              <a:t>Unicode data types:</a:t>
            </a:r>
            <a:r>
              <a:rPr lang="en-US" dirty="0" smtClean="0"/>
              <a:t> </a:t>
            </a:r>
            <a:r>
              <a:rPr lang="en-US" dirty="0" err="1" smtClean="0"/>
              <a:t>nchar</a:t>
            </a:r>
            <a:r>
              <a:rPr lang="en-US" dirty="0" smtClean="0"/>
              <a:t>(size), </a:t>
            </a:r>
            <a:r>
              <a:rPr lang="en-US" dirty="0" err="1" smtClean="0"/>
              <a:t>nvarchar</a:t>
            </a:r>
            <a:r>
              <a:rPr lang="en-US" dirty="0" smtClean="0"/>
              <a:t>(size), </a:t>
            </a:r>
            <a:r>
              <a:rPr lang="en-US" dirty="0" err="1" smtClean="0"/>
              <a:t>ntext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 (size):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fixed-length data type (static data type).</a:t>
            </a:r>
          </a:p>
          <a:p>
            <a:pPr fontAlgn="base"/>
            <a:r>
              <a:rPr lang="en-US" dirty="0" smtClean="0"/>
              <a:t>It will store the data type in the Non-Unicode mechanism that means it will occupy 1byte for 1 character.</a:t>
            </a:r>
          </a:p>
          <a:p>
            <a:pPr fontAlgn="base"/>
            <a:r>
              <a:rPr lang="en-US" dirty="0" smtClean="0"/>
              <a:t>The maximum length of the char data type is from 1 to 8000 bytes.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Disadvantages:</a:t>
            </a:r>
            <a:r>
              <a:rPr lang="en-US" dirty="0" smtClean="0"/>
              <a:t> memory wastage because size cannot be changed at runtime.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Varchar</a:t>
            </a:r>
            <a:r>
              <a:rPr lang="en-US" b="1" dirty="0" smtClean="0"/>
              <a:t> (size/max):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is a variable-length data type (dynamic data type) and will store the character in a non-Unicode manner that means it will take 1 byte for 1 character.</a:t>
            </a:r>
          </a:p>
          <a:p>
            <a:pPr fontAlgn="base"/>
            <a:r>
              <a:rPr lang="en-US" dirty="0" smtClean="0"/>
              <a:t>The maximum length of the </a:t>
            </a:r>
            <a:r>
              <a:rPr lang="en-US" dirty="0" err="1" smtClean="0"/>
              <a:t>varchar</a:t>
            </a:r>
            <a:r>
              <a:rPr lang="en-US" dirty="0" smtClean="0"/>
              <a:t> data type is from 1 to 8000 bytes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1588</TotalTime>
  <Words>498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SQL Server Data Type</vt:lpstr>
      <vt:lpstr>  Integer data types </vt:lpstr>
      <vt:lpstr>Decimal Data Types </vt:lpstr>
      <vt:lpstr>Money / Currency Data Type </vt:lpstr>
      <vt:lpstr>Date and Time </vt:lpstr>
      <vt:lpstr>Character Data Types </vt:lpstr>
      <vt:lpstr>Char (size): </vt:lpstr>
      <vt:lpstr>Varchar (size/max): </vt:lpstr>
      <vt:lpstr>Text </vt:lpstr>
      <vt:lpstr> nchar(Size) data type: </vt:lpstr>
      <vt:lpstr>Nvarchar(size/max) data type: </vt:lpstr>
      <vt:lpstr>ntext data type: </vt:lpstr>
      <vt:lpstr> differences between the fixed-length data type and a variable-length data type </vt:lpstr>
      <vt:lpstr>Binary data type: </vt:lpstr>
      <vt:lpstr>Binary(size): </vt:lpstr>
      <vt:lpstr>Varbinary(size/max): </vt:lpstr>
      <vt:lpstr>Image data type: </vt:lpstr>
      <vt:lpstr>Boolean Type:  </vt:lpstr>
      <vt:lpstr>Special data types: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Kamlesh Chandra</dc:creator>
  <cp:lastModifiedBy>kamlesh.dayal kamlesh.dayal</cp:lastModifiedBy>
  <cp:revision>63</cp:revision>
  <dcterms:created xsi:type="dcterms:W3CDTF">2006-08-16T00:00:00Z</dcterms:created>
  <dcterms:modified xsi:type="dcterms:W3CDTF">2022-06-23T05:00:34Z</dcterms:modified>
</cp:coreProperties>
</file>