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_rels/slide35.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38.xml.rels" ContentType="application/vnd.openxmlformats-package.relationships+xml"/>
  <Override PartName="/ppt/slides/_rels/slide21.xml.rels" ContentType="application/vnd.openxmlformats-package.relationships+xml"/>
  <Override PartName="/ppt/slides/_rels/slide5.xml.rels" ContentType="application/vnd.openxmlformats-package.relationships+xml"/>
  <Override PartName="/ppt/slides/_rels/slide39.xml.rels" ContentType="application/vnd.openxmlformats-package.relationships+xml"/>
  <Override PartName="/ppt/slides/_rels/slide6.xml.rels" ContentType="application/vnd.openxmlformats-package.relationships+xml"/>
  <Override PartName="/ppt/slides/_rels/slide50.xml.rels" ContentType="application/vnd.openxmlformats-package.relationships+xml"/>
  <Override PartName="/ppt/slides/_rels/slide23.xml.rels" ContentType="application/vnd.openxmlformats-package.relationships+xml"/>
  <Override PartName="/ppt/slides/_rels/slide7.xml.rels" ContentType="application/vnd.openxmlformats-package.relationships+xml"/>
  <Override PartName="/ppt/slides/_rels/slide51.xml.rels" ContentType="application/vnd.openxmlformats-package.relationships+xml"/>
  <Override PartName="/ppt/slides/_rels/slide24.xml.rels" ContentType="application/vnd.openxmlformats-package.relationships+xml"/>
  <Override PartName="/ppt/slides/_rels/slide8.xml.rels" ContentType="application/vnd.openxmlformats-package.relationships+xml"/>
  <Override PartName="/ppt/slides/_rels/slide52.xml.rels" ContentType="application/vnd.openxmlformats-package.relationships+xml"/>
  <Override PartName="/ppt/slides/_rels/slide25.xml.rels" ContentType="application/vnd.openxmlformats-package.relationships+xml"/>
  <Override PartName="/ppt/slides/_rels/slide9.xml.rels" ContentType="application/vnd.openxmlformats-package.relationships+xml"/>
  <Override PartName="/ppt/slides/_rels/slide53.xml.rels" ContentType="application/vnd.openxmlformats-package.relationships+xml"/>
  <Override PartName="/ppt/slides/_rels/slide26.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ppt/slides/_rels/slide46.xml.rels" ContentType="application/vnd.openxmlformats-package.relationships+xml"/>
  <Override PartName="/ppt/slides/_rels/slide47.xml.rels" ContentType="application/vnd.openxmlformats-package.relationships+xml"/>
  <Override PartName="/ppt/slides/_rels/slide48.xml.rels" ContentType="application/vnd.openxmlformats-package.relationships+xml"/>
  <Override PartName="/ppt/slides/_rels/slide49.xml.rels" ContentType="application/vnd.openxmlformats-package.relationships+xml"/>
  <Override PartName="/ppt/slides/_rels/slide54.xml.rels" ContentType="application/vnd.openxmlformats-package.relationships+xml"/>
  <Override PartName="/ppt/slides/_rels/slide55.xml.rels" ContentType="application/vnd.openxmlformats-package.relationships+xml"/>
  <Override PartName="/ppt/slides/_rels/slide56.xml.rels" ContentType="application/vnd.openxmlformats-package.relationships+xml"/>
  <Override PartName="/ppt/slides/_rels/slide57.xml.rels" ContentType="application/vnd.openxmlformats-package.relationships+xml"/>
  <Override PartName="/ppt/slides/_rels/slide58.xml.rels" ContentType="application/vnd.openxmlformats-package.relationships+xml"/>
  <Override PartName="/ppt/slides/_rels/slide59.xml.rels" ContentType="application/vnd.openxmlformats-package.relationships+xml"/>
  <Override PartName="/ppt/slides/_rels/slide60.xml.rels" ContentType="application/vnd.openxmlformats-package.relationships+xml"/>
  <Override PartName="/ppt/slides/_rels/slide61.xml.rels" ContentType="application/vnd.openxmlformats-package.relationships+xml"/>
  <Override PartName="/ppt/slides/_rels/slide62.xml.rels" ContentType="application/vnd.openxmlformats-package.relationships+xml"/>
  <Override PartName="/ppt/slides/_rels/slide63.xml.rels" ContentType="application/vnd.openxmlformats-package.relationships+xml"/>
  <Override PartName="/ppt/slides/_rels/slide64.xml.rels" ContentType="application/vnd.openxmlformats-package.relationships+xml"/>
  <Override PartName="/ppt/slides/_rels/slide65.xml.rels" ContentType="application/vnd.openxmlformats-package.relationships+xml"/>
  <Override PartName="/ppt/slides/_rels/slide66.xml.rels" ContentType="application/vnd.openxmlformats-package.relationships+xml"/>
  <Override PartName="/ppt/slides/_rels/slide67.xml.rels" ContentType="application/vnd.openxmlformats-package.relationships+xml"/>
  <Override PartName="/ppt/slides/_rels/slide68.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63" Type="http://schemas.openxmlformats.org/officeDocument/2006/relationships/slide" Target="slides/slide58.xml"/><Relationship Id="rId64" Type="http://schemas.openxmlformats.org/officeDocument/2006/relationships/slide" Target="slides/slide59.xml"/><Relationship Id="rId65" Type="http://schemas.openxmlformats.org/officeDocument/2006/relationships/slide" Target="slides/slide60.xml"/><Relationship Id="rId66" Type="http://schemas.openxmlformats.org/officeDocument/2006/relationships/slide" Target="slides/slide61.xml"/><Relationship Id="rId67" Type="http://schemas.openxmlformats.org/officeDocument/2006/relationships/slide" Target="slides/slide62.xml"/><Relationship Id="rId68" Type="http://schemas.openxmlformats.org/officeDocument/2006/relationships/slide" Target="slides/slide63.xml"/><Relationship Id="rId69" Type="http://schemas.openxmlformats.org/officeDocument/2006/relationships/slide" Target="slides/slide64.xml"/><Relationship Id="rId70" Type="http://schemas.openxmlformats.org/officeDocument/2006/relationships/slide" Target="slides/slide65.xml"/><Relationship Id="rId71" Type="http://schemas.openxmlformats.org/officeDocument/2006/relationships/slide" Target="slides/slide66.xml"/><Relationship Id="rId72" Type="http://schemas.openxmlformats.org/officeDocument/2006/relationships/slide" Target="slides/slide67.xml"/><Relationship Id="rId73" Type="http://schemas.openxmlformats.org/officeDocument/2006/relationships/slide" Target="slides/slide68.xml"/><Relationship Id="rId7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8" name="PlaceHolder 2"/>
          <p:cNvSpPr>
            <a:spLocks noGrp="1"/>
          </p:cNvSpPr>
          <p:nvPr>
            <p:ph/>
          </p:nvPr>
        </p:nvSpPr>
        <p:spPr>
          <a:xfrm>
            <a:off x="360000" y="1080000"/>
            <a:ext cx="9359640" cy="1716840"/>
          </a:xfrm>
          <a:prstGeom prst="rect">
            <a:avLst/>
          </a:prstGeom>
          <a:noFill/>
          <a:ln w="0">
            <a:noFill/>
          </a:ln>
        </p:spPr>
        <p:txBody>
          <a:bodyPr lIns="0" rIns="0" tIns="0" bIns="0" anchor="t">
            <a:normAutofit/>
          </a:bodyPr>
          <a:p>
            <a:endParaRPr b="0" lang="en-IN" sz="3200" spc="-1" strike="noStrike">
              <a:latin typeface="Arial"/>
            </a:endParaRPr>
          </a:p>
        </p:txBody>
      </p:sp>
      <p:sp>
        <p:nvSpPr>
          <p:cNvPr id="29" name="PlaceHolder 3"/>
          <p:cNvSpPr>
            <a:spLocks noGrp="1"/>
          </p:cNvSpPr>
          <p:nvPr>
            <p:ph/>
          </p:nvPr>
        </p:nvSpPr>
        <p:spPr>
          <a:xfrm>
            <a:off x="360000" y="2960280"/>
            <a:ext cx="9359640" cy="171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1" name="PlaceHolder 2"/>
          <p:cNvSpPr>
            <a:spLocks noGrp="1"/>
          </p:cNvSpPr>
          <p:nvPr>
            <p:ph/>
          </p:nvPr>
        </p:nvSpPr>
        <p:spPr>
          <a:xfrm>
            <a:off x="360000" y="108000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32" name="PlaceHolder 3"/>
          <p:cNvSpPr>
            <a:spLocks noGrp="1"/>
          </p:cNvSpPr>
          <p:nvPr>
            <p:ph/>
          </p:nvPr>
        </p:nvSpPr>
        <p:spPr>
          <a:xfrm>
            <a:off x="5155920" y="108000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33" name="PlaceHolder 4"/>
          <p:cNvSpPr>
            <a:spLocks noGrp="1"/>
          </p:cNvSpPr>
          <p:nvPr>
            <p:ph/>
          </p:nvPr>
        </p:nvSpPr>
        <p:spPr>
          <a:xfrm>
            <a:off x="360000" y="296028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34" name="PlaceHolder 5"/>
          <p:cNvSpPr>
            <a:spLocks noGrp="1"/>
          </p:cNvSpPr>
          <p:nvPr>
            <p:ph/>
          </p:nvPr>
        </p:nvSpPr>
        <p:spPr>
          <a:xfrm>
            <a:off x="5155920" y="2960280"/>
            <a:ext cx="4567320" cy="171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6" name="PlaceHolder 2"/>
          <p:cNvSpPr>
            <a:spLocks noGrp="1"/>
          </p:cNvSpPr>
          <p:nvPr>
            <p:ph/>
          </p:nvPr>
        </p:nvSpPr>
        <p:spPr>
          <a:xfrm>
            <a:off x="360000" y="1080000"/>
            <a:ext cx="3013560" cy="1716840"/>
          </a:xfrm>
          <a:prstGeom prst="rect">
            <a:avLst/>
          </a:prstGeom>
          <a:noFill/>
          <a:ln w="0">
            <a:noFill/>
          </a:ln>
        </p:spPr>
        <p:txBody>
          <a:bodyPr lIns="0" rIns="0" tIns="0" bIns="0" anchor="t">
            <a:normAutofit/>
          </a:bodyPr>
          <a:p>
            <a:endParaRPr b="0" lang="en-IN" sz="3200" spc="-1" strike="noStrike">
              <a:latin typeface="Arial"/>
            </a:endParaRPr>
          </a:p>
        </p:txBody>
      </p:sp>
      <p:sp>
        <p:nvSpPr>
          <p:cNvPr id="37" name="PlaceHolder 3"/>
          <p:cNvSpPr>
            <a:spLocks noGrp="1"/>
          </p:cNvSpPr>
          <p:nvPr>
            <p:ph/>
          </p:nvPr>
        </p:nvSpPr>
        <p:spPr>
          <a:xfrm>
            <a:off x="3524760" y="1080000"/>
            <a:ext cx="3013560" cy="1716840"/>
          </a:xfrm>
          <a:prstGeom prst="rect">
            <a:avLst/>
          </a:prstGeom>
          <a:noFill/>
          <a:ln w="0">
            <a:noFill/>
          </a:ln>
        </p:spPr>
        <p:txBody>
          <a:bodyPr lIns="0" rIns="0" tIns="0" bIns="0" anchor="t">
            <a:normAutofit/>
          </a:bodyPr>
          <a:p>
            <a:endParaRPr b="0" lang="en-IN" sz="3200" spc="-1" strike="noStrike">
              <a:latin typeface="Arial"/>
            </a:endParaRPr>
          </a:p>
        </p:txBody>
      </p:sp>
      <p:sp>
        <p:nvSpPr>
          <p:cNvPr id="38" name="PlaceHolder 4"/>
          <p:cNvSpPr>
            <a:spLocks noGrp="1"/>
          </p:cNvSpPr>
          <p:nvPr>
            <p:ph/>
          </p:nvPr>
        </p:nvSpPr>
        <p:spPr>
          <a:xfrm>
            <a:off x="6689160" y="1080000"/>
            <a:ext cx="3013560" cy="1716840"/>
          </a:xfrm>
          <a:prstGeom prst="rect">
            <a:avLst/>
          </a:prstGeom>
          <a:noFill/>
          <a:ln w="0">
            <a:noFill/>
          </a:ln>
        </p:spPr>
        <p:txBody>
          <a:bodyPr lIns="0" rIns="0" tIns="0" bIns="0" anchor="t">
            <a:normAutofit/>
          </a:bodyPr>
          <a:p>
            <a:endParaRPr b="0" lang="en-IN" sz="3200" spc="-1" strike="noStrike">
              <a:latin typeface="Arial"/>
            </a:endParaRPr>
          </a:p>
        </p:txBody>
      </p:sp>
      <p:sp>
        <p:nvSpPr>
          <p:cNvPr id="39" name="PlaceHolder 5"/>
          <p:cNvSpPr>
            <a:spLocks noGrp="1"/>
          </p:cNvSpPr>
          <p:nvPr>
            <p:ph/>
          </p:nvPr>
        </p:nvSpPr>
        <p:spPr>
          <a:xfrm>
            <a:off x="360000" y="2960280"/>
            <a:ext cx="3013560" cy="1716840"/>
          </a:xfrm>
          <a:prstGeom prst="rect">
            <a:avLst/>
          </a:prstGeom>
          <a:noFill/>
          <a:ln w="0">
            <a:noFill/>
          </a:ln>
        </p:spPr>
        <p:txBody>
          <a:bodyPr lIns="0" rIns="0" tIns="0" bIns="0" anchor="t">
            <a:normAutofit/>
          </a:bodyPr>
          <a:p>
            <a:endParaRPr b="0" lang="en-IN" sz="3200" spc="-1" strike="noStrike">
              <a:latin typeface="Arial"/>
            </a:endParaRPr>
          </a:p>
        </p:txBody>
      </p:sp>
      <p:sp>
        <p:nvSpPr>
          <p:cNvPr id="40" name="PlaceHolder 6"/>
          <p:cNvSpPr>
            <a:spLocks noGrp="1"/>
          </p:cNvSpPr>
          <p:nvPr>
            <p:ph/>
          </p:nvPr>
        </p:nvSpPr>
        <p:spPr>
          <a:xfrm>
            <a:off x="3524760" y="2960280"/>
            <a:ext cx="3013560" cy="1716840"/>
          </a:xfrm>
          <a:prstGeom prst="rect">
            <a:avLst/>
          </a:prstGeom>
          <a:noFill/>
          <a:ln w="0">
            <a:noFill/>
          </a:ln>
        </p:spPr>
        <p:txBody>
          <a:bodyPr lIns="0" rIns="0" tIns="0" bIns="0" anchor="t">
            <a:normAutofit/>
          </a:bodyPr>
          <a:p>
            <a:endParaRPr b="0" lang="en-IN" sz="3200" spc="-1" strike="noStrike">
              <a:latin typeface="Arial"/>
            </a:endParaRPr>
          </a:p>
        </p:txBody>
      </p:sp>
      <p:sp>
        <p:nvSpPr>
          <p:cNvPr id="41" name="PlaceHolder 7"/>
          <p:cNvSpPr>
            <a:spLocks noGrp="1"/>
          </p:cNvSpPr>
          <p:nvPr>
            <p:ph/>
          </p:nvPr>
        </p:nvSpPr>
        <p:spPr>
          <a:xfrm>
            <a:off x="6689160" y="2960280"/>
            <a:ext cx="3013560" cy="171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7CA195C7-C8DF-493B-B0A8-2CE7B7B0FE51}"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0" name="PlaceHolder 2"/>
          <p:cNvSpPr>
            <a:spLocks noGrp="1"/>
          </p:cNvSpPr>
          <p:nvPr>
            <p:ph type="subTitle"/>
          </p:nvPr>
        </p:nvSpPr>
        <p:spPr>
          <a:xfrm>
            <a:off x="360000" y="1080000"/>
            <a:ext cx="9359640" cy="35996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B2606136-4DA2-461D-BBB8-67458A7AD54F}"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2" name="PlaceHolder 2"/>
          <p:cNvSpPr>
            <a:spLocks noGrp="1"/>
          </p:cNvSpPr>
          <p:nvPr>
            <p:ph/>
          </p:nvPr>
        </p:nvSpPr>
        <p:spPr>
          <a:xfrm>
            <a:off x="360000" y="1080000"/>
            <a:ext cx="9359640" cy="359964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B6A0BF69-8686-4395-B183-844E1B2F0DA1}"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4" name="PlaceHolder 2"/>
          <p:cNvSpPr>
            <a:spLocks noGrp="1"/>
          </p:cNvSpPr>
          <p:nvPr>
            <p:ph/>
          </p:nvPr>
        </p:nvSpPr>
        <p:spPr>
          <a:xfrm>
            <a:off x="360000" y="1080000"/>
            <a:ext cx="4567320" cy="3599640"/>
          </a:xfrm>
          <a:prstGeom prst="rect">
            <a:avLst/>
          </a:prstGeom>
          <a:noFill/>
          <a:ln w="0">
            <a:noFill/>
          </a:ln>
        </p:spPr>
        <p:txBody>
          <a:bodyPr lIns="0" rIns="0" tIns="0" bIns="0" anchor="t">
            <a:normAutofit/>
          </a:bodyPr>
          <a:p>
            <a:endParaRPr b="0" lang="en-IN" sz="3200" spc="-1" strike="noStrike">
              <a:latin typeface="Arial"/>
            </a:endParaRPr>
          </a:p>
        </p:txBody>
      </p:sp>
      <p:sp>
        <p:nvSpPr>
          <p:cNvPr id="55" name="PlaceHolder 3"/>
          <p:cNvSpPr>
            <a:spLocks noGrp="1"/>
          </p:cNvSpPr>
          <p:nvPr>
            <p:ph/>
          </p:nvPr>
        </p:nvSpPr>
        <p:spPr>
          <a:xfrm>
            <a:off x="5155920" y="1080000"/>
            <a:ext cx="4567320" cy="35996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39913E2A-49B9-4115-977C-CA0F45B17849}"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02685625-E3D2-4392-89E0-B9DDFDD67AF0}"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360000" y="180000"/>
            <a:ext cx="9359640" cy="22158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2D19D163-F917-4085-86AF-347D6EFF29A8}"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9" name="PlaceHolder 2"/>
          <p:cNvSpPr>
            <a:spLocks noGrp="1"/>
          </p:cNvSpPr>
          <p:nvPr>
            <p:ph/>
          </p:nvPr>
        </p:nvSpPr>
        <p:spPr>
          <a:xfrm>
            <a:off x="360000" y="108000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60" name="PlaceHolder 3"/>
          <p:cNvSpPr>
            <a:spLocks noGrp="1"/>
          </p:cNvSpPr>
          <p:nvPr>
            <p:ph/>
          </p:nvPr>
        </p:nvSpPr>
        <p:spPr>
          <a:xfrm>
            <a:off x="5155920" y="1080000"/>
            <a:ext cx="4567320" cy="3599640"/>
          </a:xfrm>
          <a:prstGeom prst="rect">
            <a:avLst/>
          </a:prstGeom>
          <a:noFill/>
          <a:ln w="0">
            <a:noFill/>
          </a:ln>
        </p:spPr>
        <p:txBody>
          <a:bodyPr lIns="0" rIns="0" tIns="0" bIns="0" anchor="t">
            <a:normAutofit/>
          </a:bodyPr>
          <a:p>
            <a:endParaRPr b="0" lang="en-IN" sz="3200" spc="-1" strike="noStrike">
              <a:latin typeface="Arial"/>
            </a:endParaRPr>
          </a:p>
        </p:txBody>
      </p:sp>
      <p:sp>
        <p:nvSpPr>
          <p:cNvPr id="61" name="PlaceHolder 4"/>
          <p:cNvSpPr>
            <a:spLocks noGrp="1"/>
          </p:cNvSpPr>
          <p:nvPr>
            <p:ph/>
          </p:nvPr>
        </p:nvSpPr>
        <p:spPr>
          <a:xfrm>
            <a:off x="360000" y="296028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155AD0BA-E751-4ADC-94FD-06438E7D6969}"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 name="PlaceHolder 2"/>
          <p:cNvSpPr>
            <a:spLocks noGrp="1"/>
          </p:cNvSpPr>
          <p:nvPr>
            <p:ph type="subTitle"/>
          </p:nvPr>
        </p:nvSpPr>
        <p:spPr>
          <a:xfrm>
            <a:off x="360000" y="1080000"/>
            <a:ext cx="9359640" cy="35996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3" name="PlaceHolder 2"/>
          <p:cNvSpPr>
            <a:spLocks noGrp="1"/>
          </p:cNvSpPr>
          <p:nvPr>
            <p:ph/>
          </p:nvPr>
        </p:nvSpPr>
        <p:spPr>
          <a:xfrm>
            <a:off x="360000" y="1080000"/>
            <a:ext cx="4567320" cy="3599640"/>
          </a:xfrm>
          <a:prstGeom prst="rect">
            <a:avLst/>
          </a:prstGeom>
          <a:noFill/>
          <a:ln w="0">
            <a:noFill/>
          </a:ln>
        </p:spPr>
        <p:txBody>
          <a:bodyPr lIns="0" rIns="0" tIns="0" bIns="0" anchor="t">
            <a:normAutofit/>
          </a:bodyPr>
          <a:p>
            <a:endParaRPr b="0" lang="en-IN" sz="3200" spc="-1" strike="noStrike">
              <a:latin typeface="Arial"/>
            </a:endParaRPr>
          </a:p>
        </p:txBody>
      </p:sp>
      <p:sp>
        <p:nvSpPr>
          <p:cNvPr id="64" name="PlaceHolder 3"/>
          <p:cNvSpPr>
            <a:spLocks noGrp="1"/>
          </p:cNvSpPr>
          <p:nvPr>
            <p:ph/>
          </p:nvPr>
        </p:nvSpPr>
        <p:spPr>
          <a:xfrm>
            <a:off x="5155920" y="108000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65" name="PlaceHolder 4"/>
          <p:cNvSpPr>
            <a:spLocks noGrp="1"/>
          </p:cNvSpPr>
          <p:nvPr>
            <p:ph/>
          </p:nvPr>
        </p:nvSpPr>
        <p:spPr>
          <a:xfrm>
            <a:off x="5155920" y="296028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3FF96C22-362C-4C23-B7CA-73434280AAAD}"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7" name="PlaceHolder 2"/>
          <p:cNvSpPr>
            <a:spLocks noGrp="1"/>
          </p:cNvSpPr>
          <p:nvPr>
            <p:ph/>
          </p:nvPr>
        </p:nvSpPr>
        <p:spPr>
          <a:xfrm>
            <a:off x="360000" y="108000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68" name="PlaceHolder 3"/>
          <p:cNvSpPr>
            <a:spLocks noGrp="1"/>
          </p:cNvSpPr>
          <p:nvPr>
            <p:ph/>
          </p:nvPr>
        </p:nvSpPr>
        <p:spPr>
          <a:xfrm>
            <a:off x="5155920" y="108000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69" name="PlaceHolder 4"/>
          <p:cNvSpPr>
            <a:spLocks noGrp="1"/>
          </p:cNvSpPr>
          <p:nvPr>
            <p:ph/>
          </p:nvPr>
        </p:nvSpPr>
        <p:spPr>
          <a:xfrm>
            <a:off x="360000" y="2960280"/>
            <a:ext cx="9359640" cy="171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C93DC342-7826-4725-B965-04C7B126CC3F}"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1" name="PlaceHolder 2"/>
          <p:cNvSpPr>
            <a:spLocks noGrp="1"/>
          </p:cNvSpPr>
          <p:nvPr>
            <p:ph/>
          </p:nvPr>
        </p:nvSpPr>
        <p:spPr>
          <a:xfrm>
            <a:off x="360000" y="1080000"/>
            <a:ext cx="9359640" cy="1716840"/>
          </a:xfrm>
          <a:prstGeom prst="rect">
            <a:avLst/>
          </a:prstGeom>
          <a:noFill/>
          <a:ln w="0">
            <a:noFill/>
          </a:ln>
        </p:spPr>
        <p:txBody>
          <a:bodyPr lIns="0" rIns="0" tIns="0" bIns="0" anchor="t">
            <a:normAutofit/>
          </a:bodyPr>
          <a:p>
            <a:endParaRPr b="0" lang="en-IN" sz="3200" spc="-1" strike="noStrike">
              <a:latin typeface="Arial"/>
            </a:endParaRPr>
          </a:p>
        </p:txBody>
      </p:sp>
      <p:sp>
        <p:nvSpPr>
          <p:cNvPr id="72" name="PlaceHolder 3"/>
          <p:cNvSpPr>
            <a:spLocks noGrp="1"/>
          </p:cNvSpPr>
          <p:nvPr>
            <p:ph/>
          </p:nvPr>
        </p:nvSpPr>
        <p:spPr>
          <a:xfrm>
            <a:off x="360000" y="2960280"/>
            <a:ext cx="9359640" cy="17168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2007A1E3-3082-46AC-ADC1-97BF52D3A8EF}"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4" name="PlaceHolder 2"/>
          <p:cNvSpPr>
            <a:spLocks noGrp="1"/>
          </p:cNvSpPr>
          <p:nvPr>
            <p:ph/>
          </p:nvPr>
        </p:nvSpPr>
        <p:spPr>
          <a:xfrm>
            <a:off x="360000" y="108000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75" name="PlaceHolder 3"/>
          <p:cNvSpPr>
            <a:spLocks noGrp="1"/>
          </p:cNvSpPr>
          <p:nvPr>
            <p:ph/>
          </p:nvPr>
        </p:nvSpPr>
        <p:spPr>
          <a:xfrm>
            <a:off x="5155920" y="108000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76" name="PlaceHolder 4"/>
          <p:cNvSpPr>
            <a:spLocks noGrp="1"/>
          </p:cNvSpPr>
          <p:nvPr>
            <p:ph/>
          </p:nvPr>
        </p:nvSpPr>
        <p:spPr>
          <a:xfrm>
            <a:off x="360000" y="296028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77" name="PlaceHolder 5"/>
          <p:cNvSpPr>
            <a:spLocks noGrp="1"/>
          </p:cNvSpPr>
          <p:nvPr>
            <p:ph/>
          </p:nvPr>
        </p:nvSpPr>
        <p:spPr>
          <a:xfrm>
            <a:off x="5155920" y="296028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3FA9AA38-7657-45DA-9FB4-9433171CF7B8}"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9" name="PlaceHolder 2"/>
          <p:cNvSpPr>
            <a:spLocks noGrp="1"/>
          </p:cNvSpPr>
          <p:nvPr>
            <p:ph/>
          </p:nvPr>
        </p:nvSpPr>
        <p:spPr>
          <a:xfrm>
            <a:off x="360000" y="1080000"/>
            <a:ext cx="3013560" cy="1716840"/>
          </a:xfrm>
          <a:prstGeom prst="rect">
            <a:avLst/>
          </a:prstGeom>
          <a:noFill/>
          <a:ln w="0">
            <a:noFill/>
          </a:ln>
        </p:spPr>
        <p:txBody>
          <a:bodyPr lIns="0" rIns="0" tIns="0" bIns="0" anchor="t">
            <a:normAutofit/>
          </a:bodyPr>
          <a:p>
            <a:endParaRPr b="0" lang="en-IN" sz="3200" spc="-1" strike="noStrike">
              <a:latin typeface="Arial"/>
            </a:endParaRPr>
          </a:p>
        </p:txBody>
      </p:sp>
      <p:sp>
        <p:nvSpPr>
          <p:cNvPr id="80" name="PlaceHolder 3"/>
          <p:cNvSpPr>
            <a:spLocks noGrp="1"/>
          </p:cNvSpPr>
          <p:nvPr>
            <p:ph/>
          </p:nvPr>
        </p:nvSpPr>
        <p:spPr>
          <a:xfrm>
            <a:off x="3524760" y="1080000"/>
            <a:ext cx="3013560" cy="1716840"/>
          </a:xfrm>
          <a:prstGeom prst="rect">
            <a:avLst/>
          </a:prstGeom>
          <a:noFill/>
          <a:ln w="0">
            <a:noFill/>
          </a:ln>
        </p:spPr>
        <p:txBody>
          <a:bodyPr lIns="0" rIns="0" tIns="0" bIns="0" anchor="t">
            <a:normAutofit/>
          </a:bodyPr>
          <a:p>
            <a:endParaRPr b="0" lang="en-IN" sz="3200" spc="-1" strike="noStrike">
              <a:latin typeface="Arial"/>
            </a:endParaRPr>
          </a:p>
        </p:txBody>
      </p:sp>
      <p:sp>
        <p:nvSpPr>
          <p:cNvPr id="81" name="PlaceHolder 4"/>
          <p:cNvSpPr>
            <a:spLocks noGrp="1"/>
          </p:cNvSpPr>
          <p:nvPr>
            <p:ph/>
          </p:nvPr>
        </p:nvSpPr>
        <p:spPr>
          <a:xfrm>
            <a:off x="6689160" y="1080000"/>
            <a:ext cx="3013560" cy="1716840"/>
          </a:xfrm>
          <a:prstGeom prst="rect">
            <a:avLst/>
          </a:prstGeom>
          <a:noFill/>
          <a:ln w="0">
            <a:noFill/>
          </a:ln>
        </p:spPr>
        <p:txBody>
          <a:bodyPr lIns="0" rIns="0" tIns="0" bIns="0" anchor="t">
            <a:normAutofit/>
          </a:bodyPr>
          <a:p>
            <a:endParaRPr b="0" lang="en-IN" sz="3200" spc="-1" strike="noStrike">
              <a:latin typeface="Arial"/>
            </a:endParaRPr>
          </a:p>
        </p:txBody>
      </p:sp>
      <p:sp>
        <p:nvSpPr>
          <p:cNvPr id="82" name="PlaceHolder 5"/>
          <p:cNvSpPr>
            <a:spLocks noGrp="1"/>
          </p:cNvSpPr>
          <p:nvPr>
            <p:ph/>
          </p:nvPr>
        </p:nvSpPr>
        <p:spPr>
          <a:xfrm>
            <a:off x="360000" y="2960280"/>
            <a:ext cx="3013560" cy="1716840"/>
          </a:xfrm>
          <a:prstGeom prst="rect">
            <a:avLst/>
          </a:prstGeom>
          <a:noFill/>
          <a:ln w="0">
            <a:noFill/>
          </a:ln>
        </p:spPr>
        <p:txBody>
          <a:bodyPr lIns="0" rIns="0" tIns="0" bIns="0" anchor="t">
            <a:normAutofit/>
          </a:bodyPr>
          <a:p>
            <a:endParaRPr b="0" lang="en-IN" sz="3200" spc="-1" strike="noStrike">
              <a:latin typeface="Arial"/>
            </a:endParaRPr>
          </a:p>
        </p:txBody>
      </p:sp>
      <p:sp>
        <p:nvSpPr>
          <p:cNvPr id="83" name="PlaceHolder 6"/>
          <p:cNvSpPr>
            <a:spLocks noGrp="1"/>
          </p:cNvSpPr>
          <p:nvPr>
            <p:ph/>
          </p:nvPr>
        </p:nvSpPr>
        <p:spPr>
          <a:xfrm>
            <a:off x="3524760" y="2960280"/>
            <a:ext cx="3013560" cy="1716840"/>
          </a:xfrm>
          <a:prstGeom prst="rect">
            <a:avLst/>
          </a:prstGeom>
          <a:noFill/>
          <a:ln w="0">
            <a:noFill/>
          </a:ln>
        </p:spPr>
        <p:txBody>
          <a:bodyPr lIns="0" rIns="0" tIns="0" bIns="0" anchor="t">
            <a:normAutofit/>
          </a:bodyPr>
          <a:p>
            <a:endParaRPr b="0" lang="en-IN" sz="3200" spc="-1" strike="noStrike">
              <a:latin typeface="Arial"/>
            </a:endParaRPr>
          </a:p>
        </p:txBody>
      </p:sp>
      <p:sp>
        <p:nvSpPr>
          <p:cNvPr id="84" name="PlaceHolder 7"/>
          <p:cNvSpPr>
            <a:spLocks noGrp="1"/>
          </p:cNvSpPr>
          <p:nvPr>
            <p:ph/>
          </p:nvPr>
        </p:nvSpPr>
        <p:spPr>
          <a:xfrm>
            <a:off x="6689160" y="2960280"/>
            <a:ext cx="3013560" cy="171684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AED31E1F-1F92-46FC-8C49-CE6B56D36B69}"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A71E06CE-834A-4E05-A772-FBC63E60D182}" type="slidenum">
              <a:t>&lt;#&gt;</a:t>
            </a:fld>
          </a:p>
        </p:txBody>
      </p:sp>
      <p:sp>
        <p:nvSpPr>
          <p:cNvPr id="4" name="PlaceHolder 3"/>
          <p:cNvSpPr>
            <a:spLocks noGrp="1"/>
          </p:cNvSpPr>
          <p:nvPr>
            <p:ph type="dt" idx="6"/>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2"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3" name="PlaceHolder 2"/>
          <p:cNvSpPr>
            <a:spLocks noGrp="1"/>
          </p:cNvSpPr>
          <p:nvPr>
            <p:ph type="subTitle"/>
          </p:nvPr>
        </p:nvSpPr>
        <p:spPr>
          <a:xfrm>
            <a:off x="360000" y="1080000"/>
            <a:ext cx="9359640" cy="35996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2DFF1D1E-51C8-4AD0-8F0A-95C17EF9536B}"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5" name="PlaceHolder 2"/>
          <p:cNvSpPr>
            <a:spLocks noGrp="1"/>
          </p:cNvSpPr>
          <p:nvPr>
            <p:ph/>
          </p:nvPr>
        </p:nvSpPr>
        <p:spPr>
          <a:xfrm>
            <a:off x="360000" y="1080000"/>
            <a:ext cx="9359640" cy="359964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AA1EAF3A-18EE-46CB-AA59-4E90803F5EC6}"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7" name="PlaceHolder 2"/>
          <p:cNvSpPr>
            <a:spLocks noGrp="1"/>
          </p:cNvSpPr>
          <p:nvPr>
            <p:ph/>
          </p:nvPr>
        </p:nvSpPr>
        <p:spPr>
          <a:xfrm>
            <a:off x="360000" y="1080000"/>
            <a:ext cx="4567320" cy="3599640"/>
          </a:xfrm>
          <a:prstGeom prst="rect">
            <a:avLst/>
          </a:prstGeom>
          <a:noFill/>
          <a:ln w="0">
            <a:noFill/>
          </a:ln>
        </p:spPr>
        <p:txBody>
          <a:bodyPr lIns="0" rIns="0" tIns="0" bIns="0" anchor="t">
            <a:normAutofit/>
          </a:bodyPr>
          <a:p>
            <a:endParaRPr b="0" lang="en-IN" sz="3200" spc="-1" strike="noStrike">
              <a:latin typeface="Arial"/>
            </a:endParaRPr>
          </a:p>
        </p:txBody>
      </p:sp>
      <p:sp>
        <p:nvSpPr>
          <p:cNvPr id="98" name="PlaceHolder 3"/>
          <p:cNvSpPr>
            <a:spLocks noGrp="1"/>
          </p:cNvSpPr>
          <p:nvPr>
            <p:ph/>
          </p:nvPr>
        </p:nvSpPr>
        <p:spPr>
          <a:xfrm>
            <a:off x="5155920" y="1080000"/>
            <a:ext cx="4567320" cy="35996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B8B2EB07-2434-4E71-A2B0-9A4789AE6BC1}"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9"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0165711C-803A-4BF9-AC2D-5A557AFAE8CA}"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 name="PlaceHolder 2"/>
          <p:cNvSpPr>
            <a:spLocks noGrp="1"/>
          </p:cNvSpPr>
          <p:nvPr>
            <p:ph/>
          </p:nvPr>
        </p:nvSpPr>
        <p:spPr>
          <a:xfrm>
            <a:off x="360000" y="1080000"/>
            <a:ext cx="9359640" cy="35996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0" name="PlaceHolder 1"/>
          <p:cNvSpPr>
            <a:spLocks noGrp="1"/>
          </p:cNvSpPr>
          <p:nvPr>
            <p:ph type="subTitle"/>
          </p:nvPr>
        </p:nvSpPr>
        <p:spPr>
          <a:xfrm>
            <a:off x="360000" y="180000"/>
            <a:ext cx="9359640" cy="22158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2D956578-6579-433F-98D4-C0BD3A9B2AA2}"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2" name="PlaceHolder 2"/>
          <p:cNvSpPr>
            <a:spLocks noGrp="1"/>
          </p:cNvSpPr>
          <p:nvPr>
            <p:ph/>
          </p:nvPr>
        </p:nvSpPr>
        <p:spPr>
          <a:xfrm>
            <a:off x="360000" y="108000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103" name="PlaceHolder 3"/>
          <p:cNvSpPr>
            <a:spLocks noGrp="1"/>
          </p:cNvSpPr>
          <p:nvPr>
            <p:ph/>
          </p:nvPr>
        </p:nvSpPr>
        <p:spPr>
          <a:xfrm>
            <a:off x="5155920" y="1080000"/>
            <a:ext cx="4567320" cy="3599640"/>
          </a:xfrm>
          <a:prstGeom prst="rect">
            <a:avLst/>
          </a:prstGeom>
          <a:noFill/>
          <a:ln w="0">
            <a:noFill/>
          </a:ln>
        </p:spPr>
        <p:txBody>
          <a:bodyPr lIns="0" rIns="0" tIns="0" bIns="0" anchor="t">
            <a:normAutofit/>
          </a:bodyPr>
          <a:p>
            <a:endParaRPr b="0" lang="en-IN" sz="3200" spc="-1" strike="noStrike">
              <a:latin typeface="Arial"/>
            </a:endParaRPr>
          </a:p>
        </p:txBody>
      </p:sp>
      <p:sp>
        <p:nvSpPr>
          <p:cNvPr id="104" name="PlaceHolder 4"/>
          <p:cNvSpPr>
            <a:spLocks noGrp="1"/>
          </p:cNvSpPr>
          <p:nvPr>
            <p:ph/>
          </p:nvPr>
        </p:nvSpPr>
        <p:spPr>
          <a:xfrm>
            <a:off x="360000" y="296028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057013E9-7D92-4A3F-A03B-4511D993EB26}"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6" name="PlaceHolder 2"/>
          <p:cNvSpPr>
            <a:spLocks noGrp="1"/>
          </p:cNvSpPr>
          <p:nvPr>
            <p:ph/>
          </p:nvPr>
        </p:nvSpPr>
        <p:spPr>
          <a:xfrm>
            <a:off x="360000" y="1080000"/>
            <a:ext cx="4567320" cy="3599640"/>
          </a:xfrm>
          <a:prstGeom prst="rect">
            <a:avLst/>
          </a:prstGeom>
          <a:noFill/>
          <a:ln w="0">
            <a:noFill/>
          </a:ln>
        </p:spPr>
        <p:txBody>
          <a:bodyPr lIns="0" rIns="0" tIns="0" bIns="0" anchor="t">
            <a:normAutofit/>
          </a:bodyPr>
          <a:p>
            <a:endParaRPr b="0" lang="en-IN" sz="3200" spc="-1" strike="noStrike">
              <a:latin typeface="Arial"/>
            </a:endParaRPr>
          </a:p>
        </p:txBody>
      </p:sp>
      <p:sp>
        <p:nvSpPr>
          <p:cNvPr id="107" name="PlaceHolder 3"/>
          <p:cNvSpPr>
            <a:spLocks noGrp="1"/>
          </p:cNvSpPr>
          <p:nvPr>
            <p:ph/>
          </p:nvPr>
        </p:nvSpPr>
        <p:spPr>
          <a:xfrm>
            <a:off x="5155920" y="108000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108" name="PlaceHolder 4"/>
          <p:cNvSpPr>
            <a:spLocks noGrp="1"/>
          </p:cNvSpPr>
          <p:nvPr>
            <p:ph/>
          </p:nvPr>
        </p:nvSpPr>
        <p:spPr>
          <a:xfrm>
            <a:off x="5155920" y="296028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08E279F1-3D5C-44AE-9C7F-7CF463A5E5FD}"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0" name="PlaceHolder 2"/>
          <p:cNvSpPr>
            <a:spLocks noGrp="1"/>
          </p:cNvSpPr>
          <p:nvPr>
            <p:ph/>
          </p:nvPr>
        </p:nvSpPr>
        <p:spPr>
          <a:xfrm>
            <a:off x="360000" y="108000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111" name="PlaceHolder 3"/>
          <p:cNvSpPr>
            <a:spLocks noGrp="1"/>
          </p:cNvSpPr>
          <p:nvPr>
            <p:ph/>
          </p:nvPr>
        </p:nvSpPr>
        <p:spPr>
          <a:xfrm>
            <a:off x="5155920" y="108000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112" name="PlaceHolder 4"/>
          <p:cNvSpPr>
            <a:spLocks noGrp="1"/>
          </p:cNvSpPr>
          <p:nvPr>
            <p:ph/>
          </p:nvPr>
        </p:nvSpPr>
        <p:spPr>
          <a:xfrm>
            <a:off x="360000" y="2960280"/>
            <a:ext cx="9359640" cy="171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08A41270-7D98-4657-BE19-D97F3BC10019}"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4" name="PlaceHolder 2"/>
          <p:cNvSpPr>
            <a:spLocks noGrp="1"/>
          </p:cNvSpPr>
          <p:nvPr>
            <p:ph/>
          </p:nvPr>
        </p:nvSpPr>
        <p:spPr>
          <a:xfrm>
            <a:off x="360000" y="1080000"/>
            <a:ext cx="9359640" cy="1716840"/>
          </a:xfrm>
          <a:prstGeom prst="rect">
            <a:avLst/>
          </a:prstGeom>
          <a:noFill/>
          <a:ln w="0">
            <a:noFill/>
          </a:ln>
        </p:spPr>
        <p:txBody>
          <a:bodyPr lIns="0" rIns="0" tIns="0" bIns="0" anchor="t">
            <a:normAutofit/>
          </a:bodyPr>
          <a:p>
            <a:endParaRPr b="0" lang="en-IN" sz="3200" spc="-1" strike="noStrike">
              <a:latin typeface="Arial"/>
            </a:endParaRPr>
          </a:p>
        </p:txBody>
      </p:sp>
      <p:sp>
        <p:nvSpPr>
          <p:cNvPr id="115" name="PlaceHolder 3"/>
          <p:cNvSpPr>
            <a:spLocks noGrp="1"/>
          </p:cNvSpPr>
          <p:nvPr>
            <p:ph/>
          </p:nvPr>
        </p:nvSpPr>
        <p:spPr>
          <a:xfrm>
            <a:off x="360000" y="2960280"/>
            <a:ext cx="9359640" cy="17168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373D6547-29FC-4C3C-8CF2-7B317E333500}"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7" name="PlaceHolder 2"/>
          <p:cNvSpPr>
            <a:spLocks noGrp="1"/>
          </p:cNvSpPr>
          <p:nvPr>
            <p:ph/>
          </p:nvPr>
        </p:nvSpPr>
        <p:spPr>
          <a:xfrm>
            <a:off x="360000" y="108000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118" name="PlaceHolder 3"/>
          <p:cNvSpPr>
            <a:spLocks noGrp="1"/>
          </p:cNvSpPr>
          <p:nvPr>
            <p:ph/>
          </p:nvPr>
        </p:nvSpPr>
        <p:spPr>
          <a:xfrm>
            <a:off x="5155920" y="108000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119" name="PlaceHolder 4"/>
          <p:cNvSpPr>
            <a:spLocks noGrp="1"/>
          </p:cNvSpPr>
          <p:nvPr>
            <p:ph/>
          </p:nvPr>
        </p:nvSpPr>
        <p:spPr>
          <a:xfrm>
            <a:off x="360000" y="296028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120" name="PlaceHolder 5"/>
          <p:cNvSpPr>
            <a:spLocks noGrp="1"/>
          </p:cNvSpPr>
          <p:nvPr>
            <p:ph/>
          </p:nvPr>
        </p:nvSpPr>
        <p:spPr>
          <a:xfrm>
            <a:off x="5155920" y="296028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2CF1E236-770F-45AF-B56E-672BABD5A031}" type="slidenum">
              <a:t>&lt;#&gt;</a:t>
            </a:fld>
          </a:p>
        </p:txBody>
      </p:sp>
      <p:sp>
        <p:nvSpPr>
          <p:cNvPr id="9" name="PlaceHolder 8"/>
          <p:cNvSpPr>
            <a:spLocks noGrp="1"/>
          </p:cNvSpPr>
          <p:nvPr>
            <p:ph type="dt" idx="6"/>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22" name="PlaceHolder 2"/>
          <p:cNvSpPr>
            <a:spLocks noGrp="1"/>
          </p:cNvSpPr>
          <p:nvPr>
            <p:ph/>
          </p:nvPr>
        </p:nvSpPr>
        <p:spPr>
          <a:xfrm>
            <a:off x="360000" y="1080000"/>
            <a:ext cx="3013560" cy="1716840"/>
          </a:xfrm>
          <a:prstGeom prst="rect">
            <a:avLst/>
          </a:prstGeom>
          <a:noFill/>
          <a:ln w="0">
            <a:noFill/>
          </a:ln>
        </p:spPr>
        <p:txBody>
          <a:bodyPr lIns="0" rIns="0" tIns="0" bIns="0" anchor="t">
            <a:normAutofit/>
          </a:bodyPr>
          <a:p>
            <a:endParaRPr b="0" lang="en-IN" sz="3200" spc="-1" strike="noStrike">
              <a:latin typeface="Arial"/>
            </a:endParaRPr>
          </a:p>
        </p:txBody>
      </p:sp>
      <p:sp>
        <p:nvSpPr>
          <p:cNvPr id="123" name="PlaceHolder 3"/>
          <p:cNvSpPr>
            <a:spLocks noGrp="1"/>
          </p:cNvSpPr>
          <p:nvPr>
            <p:ph/>
          </p:nvPr>
        </p:nvSpPr>
        <p:spPr>
          <a:xfrm>
            <a:off x="3524760" y="1080000"/>
            <a:ext cx="3013560" cy="1716840"/>
          </a:xfrm>
          <a:prstGeom prst="rect">
            <a:avLst/>
          </a:prstGeom>
          <a:noFill/>
          <a:ln w="0">
            <a:noFill/>
          </a:ln>
        </p:spPr>
        <p:txBody>
          <a:bodyPr lIns="0" rIns="0" tIns="0" bIns="0" anchor="t">
            <a:normAutofit/>
          </a:bodyPr>
          <a:p>
            <a:endParaRPr b="0" lang="en-IN" sz="3200" spc="-1" strike="noStrike">
              <a:latin typeface="Arial"/>
            </a:endParaRPr>
          </a:p>
        </p:txBody>
      </p:sp>
      <p:sp>
        <p:nvSpPr>
          <p:cNvPr id="124" name="PlaceHolder 4"/>
          <p:cNvSpPr>
            <a:spLocks noGrp="1"/>
          </p:cNvSpPr>
          <p:nvPr>
            <p:ph/>
          </p:nvPr>
        </p:nvSpPr>
        <p:spPr>
          <a:xfrm>
            <a:off x="6689160" y="1080000"/>
            <a:ext cx="3013560" cy="1716840"/>
          </a:xfrm>
          <a:prstGeom prst="rect">
            <a:avLst/>
          </a:prstGeom>
          <a:noFill/>
          <a:ln w="0">
            <a:noFill/>
          </a:ln>
        </p:spPr>
        <p:txBody>
          <a:bodyPr lIns="0" rIns="0" tIns="0" bIns="0" anchor="t">
            <a:normAutofit/>
          </a:bodyPr>
          <a:p>
            <a:endParaRPr b="0" lang="en-IN" sz="3200" spc="-1" strike="noStrike">
              <a:latin typeface="Arial"/>
            </a:endParaRPr>
          </a:p>
        </p:txBody>
      </p:sp>
      <p:sp>
        <p:nvSpPr>
          <p:cNvPr id="125" name="PlaceHolder 5"/>
          <p:cNvSpPr>
            <a:spLocks noGrp="1"/>
          </p:cNvSpPr>
          <p:nvPr>
            <p:ph/>
          </p:nvPr>
        </p:nvSpPr>
        <p:spPr>
          <a:xfrm>
            <a:off x="360000" y="2960280"/>
            <a:ext cx="3013560" cy="1716840"/>
          </a:xfrm>
          <a:prstGeom prst="rect">
            <a:avLst/>
          </a:prstGeom>
          <a:noFill/>
          <a:ln w="0">
            <a:noFill/>
          </a:ln>
        </p:spPr>
        <p:txBody>
          <a:bodyPr lIns="0" rIns="0" tIns="0" bIns="0" anchor="t">
            <a:normAutofit/>
          </a:bodyPr>
          <a:p>
            <a:endParaRPr b="0" lang="en-IN" sz="3200" spc="-1" strike="noStrike">
              <a:latin typeface="Arial"/>
            </a:endParaRPr>
          </a:p>
        </p:txBody>
      </p:sp>
      <p:sp>
        <p:nvSpPr>
          <p:cNvPr id="126" name="PlaceHolder 6"/>
          <p:cNvSpPr>
            <a:spLocks noGrp="1"/>
          </p:cNvSpPr>
          <p:nvPr>
            <p:ph/>
          </p:nvPr>
        </p:nvSpPr>
        <p:spPr>
          <a:xfrm>
            <a:off x="3524760" y="2960280"/>
            <a:ext cx="3013560" cy="1716840"/>
          </a:xfrm>
          <a:prstGeom prst="rect">
            <a:avLst/>
          </a:prstGeom>
          <a:noFill/>
          <a:ln w="0">
            <a:noFill/>
          </a:ln>
        </p:spPr>
        <p:txBody>
          <a:bodyPr lIns="0" rIns="0" tIns="0" bIns="0" anchor="t">
            <a:normAutofit/>
          </a:bodyPr>
          <a:p>
            <a:endParaRPr b="0" lang="en-IN" sz="3200" spc="-1" strike="noStrike">
              <a:latin typeface="Arial"/>
            </a:endParaRPr>
          </a:p>
        </p:txBody>
      </p:sp>
      <p:sp>
        <p:nvSpPr>
          <p:cNvPr id="127" name="PlaceHolder 7"/>
          <p:cNvSpPr>
            <a:spLocks noGrp="1"/>
          </p:cNvSpPr>
          <p:nvPr>
            <p:ph/>
          </p:nvPr>
        </p:nvSpPr>
        <p:spPr>
          <a:xfrm>
            <a:off x="6689160" y="2960280"/>
            <a:ext cx="3013560" cy="171684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8438395C-4F1D-4290-9316-F597912BB3B7}" type="slidenum">
              <a:t>&lt;#&gt;</a:t>
            </a:fld>
          </a:p>
        </p:txBody>
      </p:sp>
      <p:sp>
        <p:nvSpPr>
          <p:cNvPr id="11" name="PlaceHolder 10"/>
          <p:cNvSpPr>
            <a:spLocks noGrp="1"/>
          </p:cNvSpPr>
          <p:nvPr>
            <p:ph type="dt" idx="6"/>
          </p:nvPr>
        </p:nvSpPr>
        <p:spPr/>
        <p:txBody>
          <a:bodyPr/>
          <a:p>
            <a:r>
              <a:rPr lang="en-IN"/>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8C1AF42F-5AD3-4F23-A985-4EC350050BCD}" type="slidenum">
              <a:t>&lt;#&gt;</a:t>
            </a:fld>
          </a:p>
        </p:txBody>
      </p:sp>
      <p:sp>
        <p:nvSpPr>
          <p:cNvPr id="4" name="PlaceHolder 3"/>
          <p:cNvSpPr>
            <a:spLocks noGrp="1"/>
          </p:cNvSpPr>
          <p:nvPr>
            <p:ph type="dt" idx="9"/>
          </p:nvPr>
        </p:nvSpPr>
        <p:spPr/>
        <p:txBody>
          <a:bodyPr/>
          <a:p>
            <a:r>
              <a:rPr lang="en-IN"/>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5"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36" name="PlaceHolder 2"/>
          <p:cNvSpPr>
            <a:spLocks noGrp="1"/>
          </p:cNvSpPr>
          <p:nvPr>
            <p:ph type="subTitle"/>
          </p:nvPr>
        </p:nvSpPr>
        <p:spPr>
          <a:xfrm>
            <a:off x="360000" y="1080000"/>
            <a:ext cx="9359640" cy="35996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576AD9CC-1806-414D-BD4C-CC8F9A0383F5}" type="slidenum">
              <a:t>&lt;#&gt;</a:t>
            </a:fld>
          </a:p>
        </p:txBody>
      </p:sp>
      <p:sp>
        <p:nvSpPr>
          <p:cNvPr id="6" name="PlaceHolder 5"/>
          <p:cNvSpPr>
            <a:spLocks noGrp="1"/>
          </p:cNvSpPr>
          <p:nvPr>
            <p:ph type="dt" idx="9"/>
          </p:nvPr>
        </p:nvSpPr>
        <p:spPr/>
        <p:txBody>
          <a:bodyPr/>
          <a:p>
            <a:r>
              <a:rPr lang="en-IN"/>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38" name="PlaceHolder 2"/>
          <p:cNvSpPr>
            <a:spLocks noGrp="1"/>
          </p:cNvSpPr>
          <p:nvPr>
            <p:ph/>
          </p:nvPr>
        </p:nvSpPr>
        <p:spPr>
          <a:xfrm>
            <a:off x="360000" y="1080000"/>
            <a:ext cx="9359640" cy="359964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38BEE6E0-CA62-459C-8B9C-5988502A7251}" type="slidenum">
              <a:t>&lt;#&gt;</a:t>
            </a:fld>
          </a:p>
        </p:txBody>
      </p:sp>
      <p:sp>
        <p:nvSpPr>
          <p:cNvPr id="6" name="PlaceHolder 5"/>
          <p:cNvSpPr>
            <a:spLocks noGrp="1"/>
          </p:cNvSpPr>
          <p:nvPr>
            <p:ph type="dt" idx="9"/>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 name="PlaceHolder 2"/>
          <p:cNvSpPr>
            <a:spLocks noGrp="1"/>
          </p:cNvSpPr>
          <p:nvPr>
            <p:ph/>
          </p:nvPr>
        </p:nvSpPr>
        <p:spPr>
          <a:xfrm>
            <a:off x="360000" y="1080000"/>
            <a:ext cx="4567320" cy="3599640"/>
          </a:xfrm>
          <a:prstGeom prst="rect">
            <a:avLst/>
          </a:prstGeom>
          <a:noFill/>
          <a:ln w="0">
            <a:noFill/>
          </a:ln>
        </p:spPr>
        <p:txBody>
          <a:bodyPr lIns="0" rIns="0" tIns="0" bIns="0" anchor="t">
            <a:normAutofit/>
          </a:bodyPr>
          <a:p>
            <a:endParaRPr b="0" lang="en-IN" sz="3200" spc="-1" strike="noStrike">
              <a:latin typeface="Arial"/>
            </a:endParaRPr>
          </a:p>
        </p:txBody>
      </p:sp>
      <p:sp>
        <p:nvSpPr>
          <p:cNvPr id="12" name="PlaceHolder 3"/>
          <p:cNvSpPr>
            <a:spLocks noGrp="1"/>
          </p:cNvSpPr>
          <p:nvPr>
            <p:ph/>
          </p:nvPr>
        </p:nvSpPr>
        <p:spPr>
          <a:xfrm>
            <a:off x="5155920" y="1080000"/>
            <a:ext cx="4567320" cy="35996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40" name="PlaceHolder 2"/>
          <p:cNvSpPr>
            <a:spLocks noGrp="1"/>
          </p:cNvSpPr>
          <p:nvPr>
            <p:ph/>
          </p:nvPr>
        </p:nvSpPr>
        <p:spPr>
          <a:xfrm>
            <a:off x="360000" y="1080000"/>
            <a:ext cx="4567320" cy="3599640"/>
          </a:xfrm>
          <a:prstGeom prst="rect">
            <a:avLst/>
          </a:prstGeom>
          <a:noFill/>
          <a:ln w="0">
            <a:noFill/>
          </a:ln>
        </p:spPr>
        <p:txBody>
          <a:bodyPr lIns="0" rIns="0" tIns="0" bIns="0" anchor="t">
            <a:normAutofit/>
          </a:bodyPr>
          <a:p>
            <a:endParaRPr b="0" lang="en-IN" sz="3200" spc="-1" strike="noStrike">
              <a:latin typeface="Arial"/>
            </a:endParaRPr>
          </a:p>
        </p:txBody>
      </p:sp>
      <p:sp>
        <p:nvSpPr>
          <p:cNvPr id="141" name="PlaceHolder 3"/>
          <p:cNvSpPr>
            <a:spLocks noGrp="1"/>
          </p:cNvSpPr>
          <p:nvPr>
            <p:ph/>
          </p:nvPr>
        </p:nvSpPr>
        <p:spPr>
          <a:xfrm>
            <a:off x="5155920" y="1080000"/>
            <a:ext cx="4567320" cy="35996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8A506628-368C-4D70-83FF-A517035179EE}" type="slidenum">
              <a:t>&lt;#&gt;</a:t>
            </a:fld>
          </a:p>
        </p:txBody>
      </p:sp>
      <p:sp>
        <p:nvSpPr>
          <p:cNvPr id="7" name="PlaceHolder 6"/>
          <p:cNvSpPr>
            <a:spLocks noGrp="1"/>
          </p:cNvSpPr>
          <p:nvPr>
            <p:ph type="dt" idx="9"/>
          </p:nvPr>
        </p:nvSpPr>
        <p:spPr/>
        <p:txBody>
          <a:bodyPr/>
          <a:p>
            <a:r>
              <a:rPr lang="en-IN"/>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2"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5FC5E219-CF2B-4341-87CE-14352C01F0E9}" type="slidenum">
              <a:t>&lt;#&gt;</a:t>
            </a:fld>
          </a:p>
        </p:txBody>
      </p:sp>
      <p:sp>
        <p:nvSpPr>
          <p:cNvPr id="5" name="PlaceHolder 4"/>
          <p:cNvSpPr>
            <a:spLocks noGrp="1"/>
          </p:cNvSpPr>
          <p:nvPr>
            <p:ph type="dt" idx="9"/>
          </p:nvPr>
        </p:nvSpPr>
        <p:spPr/>
        <p:txBody>
          <a:bodyPr/>
          <a:p>
            <a:r>
              <a:rPr lang="en-IN"/>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3" name="PlaceHolder 1"/>
          <p:cNvSpPr>
            <a:spLocks noGrp="1"/>
          </p:cNvSpPr>
          <p:nvPr>
            <p:ph type="subTitle"/>
          </p:nvPr>
        </p:nvSpPr>
        <p:spPr>
          <a:xfrm>
            <a:off x="360000" y="180000"/>
            <a:ext cx="9359640" cy="22158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E361761A-E8CA-4445-9B2B-4A9CDD2368A9}" type="slidenum">
              <a:t>&lt;#&gt;</a:t>
            </a:fld>
          </a:p>
        </p:txBody>
      </p:sp>
      <p:sp>
        <p:nvSpPr>
          <p:cNvPr id="5" name="PlaceHolder 4"/>
          <p:cNvSpPr>
            <a:spLocks noGrp="1"/>
          </p:cNvSpPr>
          <p:nvPr>
            <p:ph type="dt" idx="9"/>
          </p:nvPr>
        </p:nvSpPr>
        <p:spPr/>
        <p:txBody>
          <a:bodyPr/>
          <a:p>
            <a:r>
              <a:rPr lang="en-IN"/>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45" name="PlaceHolder 2"/>
          <p:cNvSpPr>
            <a:spLocks noGrp="1"/>
          </p:cNvSpPr>
          <p:nvPr>
            <p:ph/>
          </p:nvPr>
        </p:nvSpPr>
        <p:spPr>
          <a:xfrm>
            <a:off x="360000" y="108000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146" name="PlaceHolder 3"/>
          <p:cNvSpPr>
            <a:spLocks noGrp="1"/>
          </p:cNvSpPr>
          <p:nvPr>
            <p:ph/>
          </p:nvPr>
        </p:nvSpPr>
        <p:spPr>
          <a:xfrm>
            <a:off x="5155920" y="1080000"/>
            <a:ext cx="4567320" cy="3599640"/>
          </a:xfrm>
          <a:prstGeom prst="rect">
            <a:avLst/>
          </a:prstGeom>
          <a:noFill/>
          <a:ln w="0">
            <a:noFill/>
          </a:ln>
        </p:spPr>
        <p:txBody>
          <a:bodyPr lIns="0" rIns="0" tIns="0" bIns="0" anchor="t">
            <a:normAutofit/>
          </a:bodyPr>
          <a:p>
            <a:endParaRPr b="0" lang="en-IN" sz="3200" spc="-1" strike="noStrike">
              <a:latin typeface="Arial"/>
            </a:endParaRPr>
          </a:p>
        </p:txBody>
      </p:sp>
      <p:sp>
        <p:nvSpPr>
          <p:cNvPr id="147" name="PlaceHolder 4"/>
          <p:cNvSpPr>
            <a:spLocks noGrp="1"/>
          </p:cNvSpPr>
          <p:nvPr>
            <p:ph/>
          </p:nvPr>
        </p:nvSpPr>
        <p:spPr>
          <a:xfrm>
            <a:off x="360000" y="296028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F010F8CA-C8E3-457B-8AE3-05F2B16D89D6}" type="slidenum">
              <a:t>&lt;#&gt;</a:t>
            </a:fld>
          </a:p>
        </p:txBody>
      </p:sp>
      <p:sp>
        <p:nvSpPr>
          <p:cNvPr id="8" name="PlaceHolder 7"/>
          <p:cNvSpPr>
            <a:spLocks noGrp="1"/>
          </p:cNvSpPr>
          <p:nvPr>
            <p:ph type="dt" idx="9"/>
          </p:nvPr>
        </p:nvSpPr>
        <p:spPr/>
        <p:txBody>
          <a:bodyPr/>
          <a:p>
            <a:r>
              <a:rPr lang="en-IN"/>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49" name="PlaceHolder 2"/>
          <p:cNvSpPr>
            <a:spLocks noGrp="1"/>
          </p:cNvSpPr>
          <p:nvPr>
            <p:ph/>
          </p:nvPr>
        </p:nvSpPr>
        <p:spPr>
          <a:xfrm>
            <a:off x="360000" y="1080000"/>
            <a:ext cx="4567320" cy="3599640"/>
          </a:xfrm>
          <a:prstGeom prst="rect">
            <a:avLst/>
          </a:prstGeom>
          <a:noFill/>
          <a:ln w="0">
            <a:noFill/>
          </a:ln>
        </p:spPr>
        <p:txBody>
          <a:bodyPr lIns="0" rIns="0" tIns="0" bIns="0" anchor="t">
            <a:normAutofit/>
          </a:bodyPr>
          <a:p>
            <a:endParaRPr b="0" lang="en-IN" sz="3200" spc="-1" strike="noStrike">
              <a:latin typeface="Arial"/>
            </a:endParaRPr>
          </a:p>
        </p:txBody>
      </p:sp>
      <p:sp>
        <p:nvSpPr>
          <p:cNvPr id="150" name="PlaceHolder 3"/>
          <p:cNvSpPr>
            <a:spLocks noGrp="1"/>
          </p:cNvSpPr>
          <p:nvPr>
            <p:ph/>
          </p:nvPr>
        </p:nvSpPr>
        <p:spPr>
          <a:xfrm>
            <a:off x="5155920" y="108000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151" name="PlaceHolder 4"/>
          <p:cNvSpPr>
            <a:spLocks noGrp="1"/>
          </p:cNvSpPr>
          <p:nvPr>
            <p:ph/>
          </p:nvPr>
        </p:nvSpPr>
        <p:spPr>
          <a:xfrm>
            <a:off x="5155920" y="296028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43B20A62-FC38-4B9F-9F4A-D77D7C3452AC}" type="slidenum">
              <a:t>&lt;#&gt;</a:t>
            </a:fld>
          </a:p>
        </p:txBody>
      </p:sp>
      <p:sp>
        <p:nvSpPr>
          <p:cNvPr id="8" name="PlaceHolder 7"/>
          <p:cNvSpPr>
            <a:spLocks noGrp="1"/>
          </p:cNvSpPr>
          <p:nvPr>
            <p:ph type="dt" idx="9"/>
          </p:nvPr>
        </p:nvSpPr>
        <p:spPr/>
        <p:txBody>
          <a:bodyPr/>
          <a:p>
            <a:r>
              <a:rPr lang="en-IN"/>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53" name="PlaceHolder 2"/>
          <p:cNvSpPr>
            <a:spLocks noGrp="1"/>
          </p:cNvSpPr>
          <p:nvPr>
            <p:ph/>
          </p:nvPr>
        </p:nvSpPr>
        <p:spPr>
          <a:xfrm>
            <a:off x="360000" y="108000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154" name="PlaceHolder 3"/>
          <p:cNvSpPr>
            <a:spLocks noGrp="1"/>
          </p:cNvSpPr>
          <p:nvPr>
            <p:ph/>
          </p:nvPr>
        </p:nvSpPr>
        <p:spPr>
          <a:xfrm>
            <a:off x="5155920" y="108000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155" name="PlaceHolder 4"/>
          <p:cNvSpPr>
            <a:spLocks noGrp="1"/>
          </p:cNvSpPr>
          <p:nvPr>
            <p:ph/>
          </p:nvPr>
        </p:nvSpPr>
        <p:spPr>
          <a:xfrm>
            <a:off x="360000" y="2960280"/>
            <a:ext cx="9359640" cy="171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F30754D7-6ED1-4899-9BF3-09AA89645C22}" type="slidenum">
              <a:t>&lt;#&gt;</a:t>
            </a:fld>
          </a:p>
        </p:txBody>
      </p:sp>
      <p:sp>
        <p:nvSpPr>
          <p:cNvPr id="8" name="PlaceHolder 7"/>
          <p:cNvSpPr>
            <a:spLocks noGrp="1"/>
          </p:cNvSpPr>
          <p:nvPr>
            <p:ph type="dt" idx="9"/>
          </p:nvPr>
        </p:nvSpPr>
        <p:spPr/>
        <p:txBody>
          <a:bodyPr/>
          <a:p>
            <a:r>
              <a:rPr lang="en-IN"/>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57" name="PlaceHolder 2"/>
          <p:cNvSpPr>
            <a:spLocks noGrp="1"/>
          </p:cNvSpPr>
          <p:nvPr>
            <p:ph/>
          </p:nvPr>
        </p:nvSpPr>
        <p:spPr>
          <a:xfrm>
            <a:off x="360000" y="1080000"/>
            <a:ext cx="9359640" cy="1716840"/>
          </a:xfrm>
          <a:prstGeom prst="rect">
            <a:avLst/>
          </a:prstGeom>
          <a:noFill/>
          <a:ln w="0">
            <a:noFill/>
          </a:ln>
        </p:spPr>
        <p:txBody>
          <a:bodyPr lIns="0" rIns="0" tIns="0" bIns="0" anchor="t">
            <a:normAutofit/>
          </a:bodyPr>
          <a:p>
            <a:endParaRPr b="0" lang="en-IN" sz="3200" spc="-1" strike="noStrike">
              <a:latin typeface="Arial"/>
            </a:endParaRPr>
          </a:p>
        </p:txBody>
      </p:sp>
      <p:sp>
        <p:nvSpPr>
          <p:cNvPr id="158" name="PlaceHolder 3"/>
          <p:cNvSpPr>
            <a:spLocks noGrp="1"/>
          </p:cNvSpPr>
          <p:nvPr>
            <p:ph/>
          </p:nvPr>
        </p:nvSpPr>
        <p:spPr>
          <a:xfrm>
            <a:off x="360000" y="2960280"/>
            <a:ext cx="9359640" cy="17168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E26E7159-2DB2-4F08-B742-610D2D76C878}" type="slidenum">
              <a:t>&lt;#&gt;</a:t>
            </a:fld>
          </a:p>
        </p:txBody>
      </p:sp>
      <p:sp>
        <p:nvSpPr>
          <p:cNvPr id="7" name="PlaceHolder 6"/>
          <p:cNvSpPr>
            <a:spLocks noGrp="1"/>
          </p:cNvSpPr>
          <p:nvPr>
            <p:ph type="dt" idx="9"/>
          </p:nvPr>
        </p:nvSpPr>
        <p:spPr/>
        <p:txBody>
          <a:bodyPr/>
          <a:p>
            <a:r>
              <a:rPr lang="en-IN"/>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60" name="PlaceHolder 2"/>
          <p:cNvSpPr>
            <a:spLocks noGrp="1"/>
          </p:cNvSpPr>
          <p:nvPr>
            <p:ph/>
          </p:nvPr>
        </p:nvSpPr>
        <p:spPr>
          <a:xfrm>
            <a:off x="360000" y="108000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161" name="PlaceHolder 3"/>
          <p:cNvSpPr>
            <a:spLocks noGrp="1"/>
          </p:cNvSpPr>
          <p:nvPr>
            <p:ph/>
          </p:nvPr>
        </p:nvSpPr>
        <p:spPr>
          <a:xfrm>
            <a:off x="5155920" y="108000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162" name="PlaceHolder 4"/>
          <p:cNvSpPr>
            <a:spLocks noGrp="1"/>
          </p:cNvSpPr>
          <p:nvPr>
            <p:ph/>
          </p:nvPr>
        </p:nvSpPr>
        <p:spPr>
          <a:xfrm>
            <a:off x="360000" y="296028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163" name="PlaceHolder 5"/>
          <p:cNvSpPr>
            <a:spLocks noGrp="1"/>
          </p:cNvSpPr>
          <p:nvPr>
            <p:ph/>
          </p:nvPr>
        </p:nvSpPr>
        <p:spPr>
          <a:xfrm>
            <a:off x="5155920" y="296028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A73930EC-4DA3-4C6C-88F6-B399B38618B1}" type="slidenum">
              <a:t>&lt;#&gt;</a:t>
            </a:fld>
          </a:p>
        </p:txBody>
      </p:sp>
      <p:sp>
        <p:nvSpPr>
          <p:cNvPr id="9" name="PlaceHolder 8"/>
          <p:cNvSpPr>
            <a:spLocks noGrp="1"/>
          </p:cNvSpPr>
          <p:nvPr>
            <p:ph type="dt" idx="9"/>
          </p:nvPr>
        </p:nvSpPr>
        <p:spPr/>
        <p:txBody>
          <a:bodyPr/>
          <a:p>
            <a:r>
              <a:rPr lang="en-IN"/>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65" name="PlaceHolder 2"/>
          <p:cNvSpPr>
            <a:spLocks noGrp="1"/>
          </p:cNvSpPr>
          <p:nvPr>
            <p:ph/>
          </p:nvPr>
        </p:nvSpPr>
        <p:spPr>
          <a:xfrm>
            <a:off x="360000" y="1080000"/>
            <a:ext cx="3013560" cy="1716840"/>
          </a:xfrm>
          <a:prstGeom prst="rect">
            <a:avLst/>
          </a:prstGeom>
          <a:noFill/>
          <a:ln w="0">
            <a:noFill/>
          </a:ln>
        </p:spPr>
        <p:txBody>
          <a:bodyPr lIns="0" rIns="0" tIns="0" bIns="0" anchor="t">
            <a:normAutofit/>
          </a:bodyPr>
          <a:p>
            <a:endParaRPr b="0" lang="en-IN" sz="3200" spc="-1" strike="noStrike">
              <a:latin typeface="Arial"/>
            </a:endParaRPr>
          </a:p>
        </p:txBody>
      </p:sp>
      <p:sp>
        <p:nvSpPr>
          <p:cNvPr id="166" name="PlaceHolder 3"/>
          <p:cNvSpPr>
            <a:spLocks noGrp="1"/>
          </p:cNvSpPr>
          <p:nvPr>
            <p:ph/>
          </p:nvPr>
        </p:nvSpPr>
        <p:spPr>
          <a:xfrm>
            <a:off x="3524760" y="1080000"/>
            <a:ext cx="3013560" cy="1716840"/>
          </a:xfrm>
          <a:prstGeom prst="rect">
            <a:avLst/>
          </a:prstGeom>
          <a:noFill/>
          <a:ln w="0">
            <a:noFill/>
          </a:ln>
        </p:spPr>
        <p:txBody>
          <a:bodyPr lIns="0" rIns="0" tIns="0" bIns="0" anchor="t">
            <a:normAutofit/>
          </a:bodyPr>
          <a:p>
            <a:endParaRPr b="0" lang="en-IN" sz="3200" spc="-1" strike="noStrike">
              <a:latin typeface="Arial"/>
            </a:endParaRPr>
          </a:p>
        </p:txBody>
      </p:sp>
      <p:sp>
        <p:nvSpPr>
          <p:cNvPr id="167" name="PlaceHolder 4"/>
          <p:cNvSpPr>
            <a:spLocks noGrp="1"/>
          </p:cNvSpPr>
          <p:nvPr>
            <p:ph/>
          </p:nvPr>
        </p:nvSpPr>
        <p:spPr>
          <a:xfrm>
            <a:off x="6689160" y="1080000"/>
            <a:ext cx="3013560" cy="1716840"/>
          </a:xfrm>
          <a:prstGeom prst="rect">
            <a:avLst/>
          </a:prstGeom>
          <a:noFill/>
          <a:ln w="0">
            <a:noFill/>
          </a:ln>
        </p:spPr>
        <p:txBody>
          <a:bodyPr lIns="0" rIns="0" tIns="0" bIns="0" anchor="t">
            <a:normAutofit/>
          </a:bodyPr>
          <a:p>
            <a:endParaRPr b="0" lang="en-IN" sz="3200" spc="-1" strike="noStrike">
              <a:latin typeface="Arial"/>
            </a:endParaRPr>
          </a:p>
        </p:txBody>
      </p:sp>
      <p:sp>
        <p:nvSpPr>
          <p:cNvPr id="168" name="PlaceHolder 5"/>
          <p:cNvSpPr>
            <a:spLocks noGrp="1"/>
          </p:cNvSpPr>
          <p:nvPr>
            <p:ph/>
          </p:nvPr>
        </p:nvSpPr>
        <p:spPr>
          <a:xfrm>
            <a:off x="360000" y="2960280"/>
            <a:ext cx="3013560" cy="1716840"/>
          </a:xfrm>
          <a:prstGeom prst="rect">
            <a:avLst/>
          </a:prstGeom>
          <a:noFill/>
          <a:ln w="0">
            <a:noFill/>
          </a:ln>
        </p:spPr>
        <p:txBody>
          <a:bodyPr lIns="0" rIns="0" tIns="0" bIns="0" anchor="t">
            <a:normAutofit/>
          </a:bodyPr>
          <a:p>
            <a:endParaRPr b="0" lang="en-IN" sz="3200" spc="-1" strike="noStrike">
              <a:latin typeface="Arial"/>
            </a:endParaRPr>
          </a:p>
        </p:txBody>
      </p:sp>
      <p:sp>
        <p:nvSpPr>
          <p:cNvPr id="169" name="PlaceHolder 6"/>
          <p:cNvSpPr>
            <a:spLocks noGrp="1"/>
          </p:cNvSpPr>
          <p:nvPr>
            <p:ph/>
          </p:nvPr>
        </p:nvSpPr>
        <p:spPr>
          <a:xfrm>
            <a:off x="3524760" y="2960280"/>
            <a:ext cx="3013560" cy="1716840"/>
          </a:xfrm>
          <a:prstGeom prst="rect">
            <a:avLst/>
          </a:prstGeom>
          <a:noFill/>
          <a:ln w="0">
            <a:noFill/>
          </a:ln>
        </p:spPr>
        <p:txBody>
          <a:bodyPr lIns="0" rIns="0" tIns="0" bIns="0" anchor="t">
            <a:normAutofit/>
          </a:bodyPr>
          <a:p>
            <a:endParaRPr b="0" lang="en-IN" sz="3200" spc="-1" strike="noStrike">
              <a:latin typeface="Arial"/>
            </a:endParaRPr>
          </a:p>
        </p:txBody>
      </p:sp>
      <p:sp>
        <p:nvSpPr>
          <p:cNvPr id="170" name="PlaceHolder 7"/>
          <p:cNvSpPr>
            <a:spLocks noGrp="1"/>
          </p:cNvSpPr>
          <p:nvPr>
            <p:ph/>
          </p:nvPr>
        </p:nvSpPr>
        <p:spPr>
          <a:xfrm>
            <a:off x="6689160" y="2960280"/>
            <a:ext cx="3013560" cy="171684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C6984084-8013-4452-8802-D2302E94E293}" type="slidenum">
              <a:t>&lt;#&gt;</a:t>
            </a:fld>
          </a:p>
        </p:txBody>
      </p:sp>
      <p:sp>
        <p:nvSpPr>
          <p:cNvPr id="11" name="PlaceHolder 10"/>
          <p:cNvSpPr>
            <a:spLocks noGrp="1"/>
          </p:cNvSpPr>
          <p:nvPr>
            <p:ph type="dt" idx="9"/>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360000" y="180000"/>
            <a:ext cx="9359640" cy="221580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6" name="PlaceHolder 2"/>
          <p:cNvSpPr>
            <a:spLocks noGrp="1"/>
          </p:cNvSpPr>
          <p:nvPr>
            <p:ph/>
          </p:nvPr>
        </p:nvSpPr>
        <p:spPr>
          <a:xfrm>
            <a:off x="360000" y="108000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17" name="PlaceHolder 3"/>
          <p:cNvSpPr>
            <a:spLocks noGrp="1"/>
          </p:cNvSpPr>
          <p:nvPr>
            <p:ph/>
          </p:nvPr>
        </p:nvSpPr>
        <p:spPr>
          <a:xfrm>
            <a:off x="5155920" y="1080000"/>
            <a:ext cx="4567320" cy="3599640"/>
          </a:xfrm>
          <a:prstGeom prst="rect">
            <a:avLst/>
          </a:prstGeom>
          <a:noFill/>
          <a:ln w="0">
            <a:noFill/>
          </a:ln>
        </p:spPr>
        <p:txBody>
          <a:bodyPr lIns="0" rIns="0" tIns="0" bIns="0" anchor="t">
            <a:normAutofit/>
          </a:bodyPr>
          <a:p>
            <a:endParaRPr b="0" lang="en-IN" sz="3200" spc="-1" strike="noStrike">
              <a:latin typeface="Arial"/>
            </a:endParaRPr>
          </a:p>
        </p:txBody>
      </p:sp>
      <p:sp>
        <p:nvSpPr>
          <p:cNvPr id="18" name="PlaceHolder 4"/>
          <p:cNvSpPr>
            <a:spLocks noGrp="1"/>
          </p:cNvSpPr>
          <p:nvPr>
            <p:ph/>
          </p:nvPr>
        </p:nvSpPr>
        <p:spPr>
          <a:xfrm>
            <a:off x="360000" y="2960280"/>
            <a:ext cx="4567320" cy="171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0" name="PlaceHolder 2"/>
          <p:cNvSpPr>
            <a:spLocks noGrp="1"/>
          </p:cNvSpPr>
          <p:nvPr>
            <p:ph/>
          </p:nvPr>
        </p:nvSpPr>
        <p:spPr>
          <a:xfrm>
            <a:off x="360000" y="1080000"/>
            <a:ext cx="4567320" cy="3599640"/>
          </a:xfrm>
          <a:prstGeom prst="rect">
            <a:avLst/>
          </a:prstGeom>
          <a:noFill/>
          <a:ln w="0">
            <a:noFill/>
          </a:ln>
        </p:spPr>
        <p:txBody>
          <a:bodyPr lIns="0" rIns="0" tIns="0" bIns="0" anchor="t">
            <a:normAutofit/>
          </a:bodyPr>
          <a:p>
            <a:endParaRPr b="0" lang="en-IN" sz="3200" spc="-1" strike="noStrike">
              <a:latin typeface="Arial"/>
            </a:endParaRPr>
          </a:p>
        </p:txBody>
      </p:sp>
      <p:sp>
        <p:nvSpPr>
          <p:cNvPr id="21" name="PlaceHolder 3"/>
          <p:cNvSpPr>
            <a:spLocks noGrp="1"/>
          </p:cNvSpPr>
          <p:nvPr>
            <p:ph/>
          </p:nvPr>
        </p:nvSpPr>
        <p:spPr>
          <a:xfrm>
            <a:off x="5155920" y="108000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22" name="PlaceHolder 4"/>
          <p:cNvSpPr>
            <a:spLocks noGrp="1"/>
          </p:cNvSpPr>
          <p:nvPr>
            <p:ph/>
          </p:nvPr>
        </p:nvSpPr>
        <p:spPr>
          <a:xfrm>
            <a:off x="5155920" y="2960280"/>
            <a:ext cx="4567320" cy="171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4" name="PlaceHolder 2"/>
          <p:cNvSpPr>
            <a:spLocks noGrp="1"/>
          </p:cNvSpPr>
          <p:nvPr>
            <p:ph/>
          </p:nvPr>
        </p:nvSpPr>
        <p:spPr>
          <a:xfrm>
            <a:off x="360000" y="108000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25" name="PlaceHolder 3"/>
          <p:cNvSpPr>
            <a:spLocks noGrp="1"/>
          </p:cNvSpPr>
          <p:nvPr>
            <p:ph/>
          </p:nvPr>
        </p:nvSpPr>
        <p:spPr>
          <a:xfrm>
            <a:off x="5155920" y="108000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26" name="PlaceHolder 4"/>
          <p:cNvSpPr>
            <a:spLocks noGrp="1"/>
          </p:cNvSpPr>
          <p:nvPr>
            <p:ph/>
          </p:nvPr>
        </p:nvSpPr>
        <p:spPr>
          <a:xfrm>
            <a:off x="360000" y="2960280"/>
            <a:ext cx="9359640" cy="171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flipH="1" flipV="1">
            <a:off x="-720" y="4499280"/>
            <a:ext cx="10079640" cy="1169640"/>
          </a:xfrm>
          <a:prstGeom prst="flowChartDocument">
            <a:avLst/>
          </a:prstGeom>
          <a:gradFill rotWithShape="0">
            <a:gsLst>
              <a:gs pos="0">
                <a:srgbClr val="77caee"/>
              </a:gs>
              <a:gs pos="100000">
                <a:srgbClr val="009bdd"/>
              </a:gs>
            </a:gsLst>
            <a:lin ang="0"/>
          </a:gradFill>
          <a:ln w="18000">
            <a:noFill/>
          </a:ln>
          <a:effectLst>
            <a:outerShdw blurRad="0" dir="5400000" dist="10800" rotWithShape="0">
              <a:srgbClr val="009bdd"/>
            </a:outerShdw>
          </a:effectLst>
        </p:spPr>
        <p:style>
          <a:lnRef idx="0"/>
          <a:fillRef idx="0"/>
          <a:effectRef idx="0"/>
          <a:fontRef idx="minor"/>
        </p:style>
      </p:sp>
      <p:sp>
        <p:nvSpPr>
          <p:cNvPr id="1" name=""/>
          <p:cNvSpPr/>
          <p:nvPr/>
        </p:nvSpPr>
        <p:spPr>
          <a:xfrm>
            <a:off x="360000" y="5220000"/>
            <a:ext cx="2339640" cy="359640"/>
          </a:xfrm>
          <a:prstGeom prst="rect">
            <a:avLst/>
          </a:prstGeom>
          <a:noFill/>
          <a:ln w="0">
            <a:noFill/>
          </a:ln>
        </p:spPr>
        <p:style>
          <a:lnRef idx="0"/>
          <a:fillRef idx="0"/>
          <a:effectRef idx="0"/>
          <a:fontRef idx="minor"/>
        </p:style>
        <p:txBody>
          <a:bodyPr lIns="0" rIns="0" tIns="0" bIns="0" anchor="t">
            <a:noAutofit/>
          </a:bodyPr>
          <a:p>
            <a:pPr>
              <a:lnSpc>
                <a:spcPct val="100000"/>
              </a:lnSpc>
              <a:buNone/>
            </a:pPr>
            <a:r>
              <a:rPr b="0" lang="en-IN" sz="1400" spc="-1" strike="noStrike">
                <a:solidFill>
                  <a:srgbClr val="ffffff"/>
                </a:solidFill>
                <a:latin typeface="Arial"/>
              </a:rPr>
              <a:t>&lt;date/time&gt;</a:t>
            </a:r>
            <a:endParaRPr b="0" lang="en-IN" sz="1400" spc="-1" strike="noStrike">
              <a:latin typeface="Arial"/>
            </a:endParaRPr>
          </a:p>
        </p:txBody>
      </p:sp>
      <p:sp>
        <p:nvSpPr>
          <p:cNvPr id="2" name=""/>
          <p:cNvSpPr/>
          <p:nvPr/>
        </p:nvSpPr>
        <p:spPr>
          <a:xfrm>
            <a:off x="3420000" y="5220000"/>
            <a:ext cx="3239640" cy="359640"/>
          </a:xfrm>
          <a:prstGeom prst="rect">
            <a:avLst/>
          </a:prstGeom>
          <a:noFill/>
          <a:ln w="0">
            <a:noFill/>
          </a:ln>
        </p:spPr>
        <p:style>
          <a:lnRef idx="0"/>
          <a:fillRef idx="0"/>
          <a:effectRef idx="0"/>
          <a:fontRef idx="minor"/>
        </p:style>
        <p:txBody>
          <a:bodyPr lIns="0" rIns="0" tIns="0" bIns="0" anchor="t">
            <a:noAutofit/>
          </a:bodyPr>
          <a:p>
            <a:pPr algn="ctr">
              <a:lnSpc>
                <a:spcPct val="100000"/>
              </a:lnSpc>
              <a:buNone/>
            </a:pPr>
            <a:r>
              <a:rPr b="0" lang="en-IN" sz="1400" spc="-1" strike="noStrike">
                <a:solidFill>
                  <a:srgbClr val="ffffff"/>
                </a:solidFill>
                <a:latin typeface="Arial"/>
              </a:rPr>
              <a:t>&lt;footer&gt;</a:t>
            </a:r>
            <a:endParaRPr b="0" lang="en-IN" sz="1400" spc="-1" strike="noStrike">
              <a:latin typeface="Arial"/>
            </a:endParaRPr>
          </a:p>
        </p:txBody>
      </p:sp>
      <p:sp>
        <p:nvSpPr>
          <p:cNvPr id="3" name=""/>
          <p:cNvSpPr/>
          <p:nvPr/>
        </p:nvSpPr>
        <p:spPr>
          <a:xfrm>
            <a:off x="7380000" y="5220000"/>
            <a:ext cx="2339640" cy="359640"/>
          </a:xfrm>
          <a:prstGeom prst="rect">
            <a:avLst/>
          </a:prstGeom>
          <a:noFill/>
          <a:ln w="0">
            <a:noFill/>
          </a:ln>
        </p:spPr>
        <p:style>
          <a:lnRef idx="0"/>
          <a:fillRef idx="0"/>
          <a:effectRef idx="0"/>
          <a:fontRef idx="minor"/>
        </p:style>
        <p:txBody>
          <a:bodyPr lIns="0" rIns="0" tIns="0" bIns="0" anchor="t">
            <a:noAutofit/>
          </a:bodyPr>
          <a:p>
            <a:pPr algn="r">
              <a:lnSpc>
                <a:spcPct val="100000"/>
              </a:lnSpc>
              <a:buNone/>
            </a:pPr>
            <a:fld id="{5C20E607-B33D-4BAD-8777-C5300AE8B0A9}" type="slidenum">
              <a:rPr b="0" lang="en-IN" sz="1400" spc="-1" strike="noStrike">
                <a:solidFill>
                  <a:srgbClr val="ffffff"/>
                </a:solidFill>
                <a:latin typeface="Arial"/>
              </a:rPr>
              <a:t>&lt;number&gt;</a:t>
            </a:fld>
            <a:endParaRPr b="0" lang="en-IN" sz="1400" spc="-1" strike="noStrike">
              <a:latin typeface="Arial"/>
            </a:endParaRPr>
          </a:p>
        </p:txBody>
      </p:sp>
      <p:sp>
        <p:nvSpPr>
          <p:cNvPr id="4"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5"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
          <p:cNvSpPr/>
          <p:nvPr/>
        </p:nvSpPr>
        <p:spPr>
          <a:xfrm>
            <a:off x="0" y="0"/>
            <a:ext cx="10076400" cy="719640"/>
          </a:xfrm>
          <a:prstGeom prst="rect">
            <a:avLst/>
          </a:prstGeom>
          <a:gradFill rotWithShape="0">
            <a:gsLst>
              <a:gs pos="0">
                <a:srgbClr val="77caee"/>
              </a:gs>
              <a:gs pos="100000">
                <a:srgbClr val="009bdd"/>
              </a:gs>
            </a:gsLst>
            <a:lin ang="10800000"/>
          </a:gradFill>
          <a:ln w="18000">
            <a:noFill/>
          </a:ln>
          <a:effectLst>
            <a:outerShdw blurRad="0" dir="5400000" dist="10800" rotWithShape="0">
              <a:srgbClr val="009bdd"/>
            </a:outerShdw>
          </a:effectLst>
        </p:spPr>
        <p:style>
          <a:lnRef idx="0"/>
          <a:fillRef idx="0"/>
          <a:effectRef idx="0"/>
          <a:fontRef idx="minor"/>
        </p:style>
      </p:sp>
      <p:sp>
        <p:nvSpPr>
          <p:cNvPr id="43" name=""/>
          <p:cNvSpPr/>
          <p:nvPr/>
        </p:nvSpPr>
        <p:spPr>
          <a:xfrm>
            <a:off x="3240" y="5040000"/>
            <a:ext cx="10076400" cy="631080"/>
          </a:xfrm>
          <a:prstGeom prst="rect">
            <a:avLst/>
          </a:prstGeom>
          <a:gradFill rotWithShape="0">
            <a:gsLst>
              <a:gs pos="0">
                <a:srgbClr val="77caee"/>
              </a:gs>
              <a:gs pos="100000">
                <a:srgbClr val="009bdd"/>
              </a:gs>
            </a:gsLst>
            <a:lin ang="10800000"/>
          </a:gradFill>
          <a:ln w="18000">
            <a:noFill/>
          </a:ln>
          <a:effectLst>
            <a:outerShdw blurRad="0" dir="5400000" dist="10800" rotWithShape="0">
              <a:srgbClr val="009bdd"/>
            </a:outerShdw>
          </a:effectLst>
        </p:spPr>
        <p:style>
          <a:lnRef idx="0"/>
          <a:fillRef idx="0"/>
          <a:effectRef idx="0"/>
          <a:fontRef idx="minor"/>
        </p:style>
      </p:sp>
      <p:sp>
        <p:nvSpPr>
          <p:cNvPr id="44"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45" name="PlaceHolder 2"/>
          <p:cNvSpPr>
            <a:spLocks noGrp="1"/>
          </p:cNvSpPr>
          <p:nvPr>
            <p:ph type="body"/>
          </p:nvPr>
        </p:nvSpPr>
        <p:spPr>
          <a:xfrm>
            <a:off x="360000" y="1080000"/>
            <a:ext cx="9359640" cy="359964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
        <p:nvSpPr>
          <p:cNvPr id="46" name="PlaceHolder 3"/>
          <p:cNvSpPr>
            <a:spLocks noGrp="1"/>
          </p:cNvSpPr>
          <p:nvPr>
            <p:ph type="ftr" idx="1"/>
          </p:nvPr>
        </p:nvSpPr>
        <p:spPr>
          <a:xfrm>
            <a:off x="3420000" y="5220000"/>
            <a:ext cx="3239640" cy="359640"/>
          </a:xfrm>
          <a:prstGeom prst="rect">
            <a:avLst/>
          </a:prstGeom>
          <a:noFill/>
          <a:ln w="0">
            <a:noFill/>
          </a:ln>
        </p:spPr>
        <p:txBody>
          <a:bodyPr lIns="0" rIns="0" tIns="0" bIns="0" anchor="t">
            <a:noAutofit/>
          </a:bodyPr>
          <a:lstStyle>
            <a:lvl1pPr algn="ctr">
              <a:lnSpc>
                <a:spcPct val="100000"/>
              </a:lnSpc>
              <a:buNone/>
              <a:defRPr b="0" lang="en-IN" sz="1400" spc="-1" strike="noStrike">
                <a:solidFill>
                  <a:srgbClr val="ffffff"/>
                </a:solidFill>
                <a:latin typeface="Arial"/>
              </a:defRPr>
            </a:lvl1pPr>
          </a:lstStyle>
          <a:p>
            <a:pPr algn="ctr">
              <a:lnSpc>
                <a:spcPct val="100000"/>
              </a:lnSpc>
              <a:buNone/>
            </a:pPr>
            <a:r>
              <a:rPr b="0" lang="en-IN" sz="1400" spc="-1" strike="noStrike">
                <a:solidFill>
                  <a:srgbClr val="ffffff"/>
                </a:solidFill>
                <a:latin typeface="Arial"/>
              </a:rPr>
              <a:t>&lt;footer&gt;</a:t>
            </a:r>
            <a:endParaRPr b="0" lang="en-IN" sz="1400" spc="-1" strike="noStrike">
              <a:latin typeface="Times New Roman"/>
            </a:endParaRPr>
          </a:p>
        </p:txBody>
      </p:sp>
      <p:sp>
        <p:nvSpPr>
          <p:cNvPr id="47" name="PlaceHolder 4"/>
          <p:cNvSpPr>
            <a:spLocks noGrp="1"/>
          </p:cNvSpPr>
          <p:nvPr>
            <p:ph type="sldNum" idx="2"/>
          </p:nvPr>
        </p:nvSpPr>
        <p:spPr>
          <a:xfrm>
            <a:off x="7380000" y="5220000"/>
            <a:ext cx="2339640" cy="359640"/>
          </a:xfrm>
          <a:prstGeom prst="rect">
            <a:avLst/>
          </a:prstGeom>
          <a:noFill/>
          <a:ln w="0">
            <a:noFill/>
          </a:ln>
        </p:spPr>
        <p:txBody>
          <a:bodyPr lIns="0" rIns="0" tIns="0" bIns="0" anchor="t">
            <a:noAutofit/>
          </a:bodyPr>
          <a:lstStyle>
            <a:lvl1pPr algn="r">
              <a:lnSpc>
                <a:spcPct val="100000"/>
              </a:lnSpc>
              <a:buNone/>
              <a:defRPr b="0" lang="en-IN" sz="1400" spc="-1" strike="noStrike">
                <a:solidFill>
                  <a:srgbClr val="ffffff"/>
                </a:solidFill>
                <a:latin typeface="Arial"/>
              </a:defRPr>
            </a:lvl1pPr>
          </a:lstStyle>
          <a:p>
            <a:pPr algn="r">
              <a:lnSpc>
                <a:spcPct val="100000"/>
              </a:lnSpc>
              <a:buNone/>
            </a:pPr>
            <a:fld id="{E13D7C55-CDAB-417D-BEEC-81312165BA5D}" type="slidenum">
              <a:rPr b="0" lang="en-IN" sz="1400" spc="-1" strike="noStrike">
                <a:solidFill>
                  <a:srgbClr val="ffffff"/>
                </a:solidFill>
                <a:latin typeface="Arial"/>
              </a:rPr>
              <a:t>&lt;number&gt;</a:t>
            </a:fld>
            <a:endParaRPr b="0" lang="en-IN" sz="1400" spc="-1" strike="noStrike">
              <a:latin typeface="Times New Roman"/>
            </a:endParaRPr>
          </a:p>
        </p:txBody>
      </p:sp>
      <p:sp>
        <p:nvSpPr>
          <p:cNvPr id="48" name="PlaceHolder 5"/>
          <p:cNvSpPr>
            <a:spLocks noGrp="1"/>
          </p:cNvSpPr>
          <p:nvPr>
            <p:ph type="dt" idx="3"/>
          </p:nvPr>
        </p:nvSpPr>
        <p:spPr>
          <a:xfrm>
            <a:off x="360000" y="5220000"/>
            <a:ext cx="2339640" cy="359640"/>
          </a:xfrm>
          <a:prstGeom prst="rect">
            <a:avLst/>
          </a:prstGeom>
          <a:noFill/>
          <a:ln w="0">
            <a:noFill/>
          </a:ln>
        </p:spPr>
        <p:txBody>
          <a:bodyPr lIns="0" rIns="0" tIns="0" bIns="0" anchor="t">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
          <p:cNvSpPr/>
          <p:nvPr/>
        </p:nvSpPr>
        <p:spPr>
          <a:xfrm>
            <a:off x="0" y="0"/>
            <a:ext cx="10076400" cy="719640"/>
          </a:xfrm>
          <a:prstGeom prst="rect">
            <a:avLst/>
          </a:prstGeom>
          <a:gradFill rotWithShape="0">
            <a:gsLst>
              <a:gs pos="0">
                <a:srgbClr val="77caee"/>
              </a:gs>
              <a:gs pos="100000">
                <a:srgbClr val="009bdd"/>
              </a:gs>
            </a:gsLst>
            <a:lin ang="10800000"/>
          </a:gradFill>
          <a:ln w="18000">
            <a:noFill/>
          </a:ln>
          <a:effectLst>
            <a:outerShdw blurRad="0" dir="5400000" dist="10800" rotWithShape="0">
              <a:srgbClr val="009bdd"/>
            </a:outerShdw>
          </a:effectLst>
        </p:spPr>
        <p:style>
          <a:lnRef idx="0"/>
          <a:fillRef idx="0"/>
          <a:effectRef idx="0"/>
          <a:fontRef idx="minor"/>
        </p:style>
      </p:sp>
      <p:sp>
        <p:nvSpPr>
          <p:cNvPr id="86" name=""/>
          <p:cNvSpPr/>
          <p:nvPr/>
        </p:nvSpPr>
        <p:spPr>
          <a:xfrm>
            <a:off x="3240" y="5040000"/>
            <a:ext cx="10076400" cy="631080"/>
          </a:xfrm>
          <a:prstGeom prst="rect">
            <a:avLst/>
          </a:prstGeom>
          <a:gradFill rotWithShape="0">
            <a:gsLst>
              <a:gs pos="0">
                <a:srgbClr val="77caee"/>
              </a:gs>
              <a:gs pos="100000">
                <a:srgbClr val="009bdd"/>
              </a:gs>
            </a:gsLst>
            <a:lin ang="10800000"/>
          </a:gradFill>
          <a:ln w="18000">
            <a:noFill/>
          </a:ln>
          <a:effectLst>
            <a:outerShdw blurRad="0" dir="5400000" dist="10800" rotWithShape="0">
              <a:srgbClr val="009bdd"/>
            </a:outerShdw>
          </a:effectLst>
        </p:spPr>
        <p:style>
          <a:lnRef idx="0"/>
          <a:fillRef idx="0"/>
          <a:effectRef idx="0"/>
          <a:fontRef idx="minor"/>
        </p:style>
      </p:sp>
      <p:sp>
        <p:nvSpPr>
          <p:cNvPr id="87"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88" name="PlaceHolder 2"/>
          <p:cNvSpPr>
            <a:spLocks noGrp="1"/>
          </p:cNvSpPr>
          <p:nvPr>
            <p:ph type="body"/>
          </p:nvPr>
        </p:nvSpPr>
        <p:spPr>
          <a:xfrm>
            <a:off x="360000" y="1080000"/>
            <a:ext cx="9359640" cy="359964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
        <p:nvSpPr>
          <p:cNvPr id="89" name="PlaceHolder 3"/>
          <p:cNvSpPr>
            <a:spLocks noGrp="1"/>
          </p:cNvSpPr>
          <p:nvPr>
            <p:ph type="ftr" idx="4"/>
          </p:nvPr>
        </p:nvSpPr>
        <p:spPr>
          <a:xfrm>
            <a:off x="3420000" y="5220000"/>
            <a:ext cx="3239640" cy="359640"/>
          </a:xfrm>
          <a:prstGeom prst="rect">
            <a:avLst/>
          </a:prstGeom>
          <a:noFill/>
          <a:ln w="0">
            <a:noFill/>
          </a:ln>
        </p:spPr>
        <p:txBody>
          <a:bodyPr lIns="0" rIns="0" tIns="0" bIns="0" anchor="t">
            <a:noAutofit/>
          </a:bodyPr>
          <a:lstStyle>
            <a:lvl1pPr algn="ctr">
              <a:lnSpc>
                <a:spcPct val="100000"/>
              </a:lnSpc>
              <a:buNone/>
              <a:defRPr b="0" lang="en-IN" sz="1400" spc="-1" strike="noStrike">
                <a:solidFill>
                  <a:srgbClr val="ffffff"/>
                </a:solidFill>
                <a:latin typeface="Arial"/>
              </a:defRPr>
            </a:lvl1pPr>
          </a:lstStyle>
          <a:p>
            <a:pPr algn="ctr">
              <a:lnSpc>
                <a:spcPct val="100000"/>
              </a:lnSpc>
              <a:buNone/>
            </a:pPr>
            <a:r>
              <a:rPr b="0" lang="en-IN" sz="1400" spc="-1" strike="noStrike">
                <a:solidFill>
                  <a:srgbClr val="ffffff"/>
                </a:solidFill>
                <a:latin typeface="Arial"/>
              </a:rPr>
              <a:t>&lt;footer&gt;</a:t>
            </a:r>
            <a:endParaRPr b="0" lang="en-IN" sz="1400" spc="-1" strike="noStrike">
              <a:latin typeface="Times New Roman"/>
            </a:endParaRPr>
          </a:p>
        </p:txBody>
      </p:sp>
      <p:sp>
        <p:nvSpPr>
          <p:cNvPr id="90" name="PlaceHolder 4"/>
          <p:cNvSpPr>
            <a:spLocks noGrp="1"/>
          </p:cNvSpPr>
          <p:nvPr>
            <p:ph type="sldNum" idx="5"/>
          </p:nvPr>
        </p:nvSpPr>
        <p:spPr>
          <a:xfrm>
            <a:off x="7380000" y="5220000"/>
            <a:ext cx="2339640" cy="359640"/>
          </a:xfrm>
          <a:prstGeom prst="rect">
            <a:avLst/>
          </a:prstGeom>
          <a:noFill/>
          <a:ln w="0">
            <a:noFill/>
          </a:ln>
        </p:spPr>
        <p:txBody>
          <a:bodyPr lIns="0" rIns="0" tIns="0" bIns="0" anchor="t">
            <a:noAutofit/>
          </a:bodyPr>
          <a:lstStyle>
            <a:lvl1pPr algn="r">
              <a:lnSpc>
                <a:spcPct val="100000"/>
              </a:lnSpc>
              <a:buNone/>
              <a:defRPr b="0" lang="en-IN" sz="1400" spc="-1" strike="noStrike">
                <a:solidFill>
                  <a:srgbClr val="ffffff"/>
                </a:solidFill>
                <a:latin typeface="Arial"/>
              </a:defRPr>
            </a:lvl1pPr>
          </a:lstStyle>
          <a:p>
            <a:pPr algn="r">
              <a:lnSpc>
                <a:spcPct val="100000"/>
              </a:lnSpc>
              <a:buNone/>
            </a:pPr>
            <a:fld id="{367F3160-3736-40EC-ACFE-65F2205ADE93}" type="slidenum">
              <a:rPr b="0" lang="en-IN" sz="1400" spc="-1" strike="noStrike">
                <a:solidFill>
                  <a:srgbClr val="ffffff"/>
                </a:solidFill>
                <a:latin typeface="Arial"/>
              </a:rPr>
              <a:t>&lt;number&gt;</a:t>
            </a:fld>
            <a:endParaRPr b="0" lang="en-IN" sz="1400" spc="-1" strike="noStrike">
              <a:latin typeface="Times New Roman"/>
            </a:endParaRPr>
          </a:p>
        </p:txBody>
      </p:sp>
      <p:sp>
        <p:nvSpPr>
          <p:cNvPr id="91" name="PlaceHolder 5"/>
          <p:cNvSpPr>
            <a:spLocks noGrp="1"/>
          </p:cNvSpPr>
          <p:nvPr>
            <p:ph type="dt" idx="6"/>
          </p:nvPr>
        </p:nvSpPr>
        <p:spPr>
          <a:xfrm>
            <a:off x="360000" y="5220000"/>
            <a:ext cx="2339640" cy="359640"/>
          </a:xfrm>
          <a:prstGeom prst="rect">
            <a:avLst/>
          </a:prstGeom>
          <a:noFill/>
          <a:ln w="0">
            <a:noFill/>
          </a:ln>
        </p:spPr>
        <p:txBody>
          <a:bodyPr lIns="0" rIns="0" tIns="0" bIns="0" anchor="t">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
          <p:cNvSpPr/>
          <p:nvPr/>
        </p:nvSpPr>
        <p:spPr>
          <a:xfrm>
            <a:off x="0" y="0"/>
            <a:ext cx="10076400" cy="719640"/>
          </a:xfrm>
          <a:prstGeom prst="rect">
            <a:avLst/>
          </a:prstGeom>
          <a:gradFill rotWithShape="0">
            <a:gsLst>
              <a:gs pos="0">
                <a:srgbClr val="77caee"/>
              </a:gs>
              <a:gs pos="100000">
                <a:srgbClr val="009bdd"/>
              </a:gs>
            </a:gsLst>
            <a:lin ang="10800000"/>
          </a:gradFill>
          <a:ln w="18000">
            <a:noFill/>
          </a:ln>
          <a:effectLst>
            <a:outerShdw blurRad="0" dir="5400000" dist="10800" rotWithShape="0">
              <a:srgbClr val="009bdd"/>
            </a:outerShdw>
          </a:effectLst>
        </p:spPr>
        <p:style>
          <a:lnRef idx="0"/>
          <a:fillRef idx="0"/>
          <a:effectRef idx="0"/>
          <a:fontRef idx="minor"/>
        </p:style>
      </p:sp>
      <p:sp>
        <p:nvSpPr>
          <p:cNvPr id="129" name=""/>
          <p:cNvSpPr/>
          <p:nvPr/>
        </p:nvSpPr>
        <p:spPr>
          <a:xfrm>
            <a:off x="3240" y="5040000"/>
            <a:ext cx="10076400" cy="631080"/>
          </a:xfrm>
          <a:prstGeom prst="rect">
            <a:avLst/>
          </a:prstGeom>
          <a:gradFill rotWithShape="0">
            <a:gsLst>
              <a:gs pos="0">
                <a:srgbClr val="77caee"/>
              </a:gs>
              <a:gs pos="100000">
                <a:srgbClr val="009bdd"/>
              </a:gs>
            </a:gsLst>
            <a:lin ang="10800000"/>
          </a:gradFill>
          <a:ln w="18000">
            <a:noFill/>
          </a:ln>
          <a:effectLst>
            <a:outerShdw blurRad="0" dir="5400000" dist="10800" rotWithShape="0">
              <a:srgbClr val="009bdd"/>
            </a:outerShdw>
          </a:effectLst>
        </p:spPr>
        <p:style>
          <a:lnRef idx="0"/>
          <a:fillRef idx="0"/>
          <a:effectRef idx="0"/>
          <a:fontRef idx="minor"/>
        </p:style>
      </p:sp>
      <p:sp>
        <p:nvSpPr>
          <p:cNvPr id="130"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131" name="PlaceHolder 2"/>
          <p:cNvSpPr>
            <a:spLocks noGrp="1"/>
          </p:cNvSpPr>
          <p:nvPr>
            <p:ph type="body"/>
          </p:nvPr>
        </p:nvSpPr>
        <p:spPr>
          <a:xfrm>
            <a:off x="360000" y="1080000"/>
            <a:ext cx="9359640" cy="359964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
        <p:nvSpPr>
          <p:cNvPr id="132" name="PlaceHolder 3"/>
          <p:cNvSpPr>
            <a:spLocks noGrp="1"/>
          </p:cNvSpPr>
          <p:nvPr>
            <p:ph type="ftr" idx="7"/>
          </p:nvPr>
        </p:nvSpPr>
        <p:spPr>
          <a:xfrm>
            <a:off x="3420000" y="5220000"/>
            <a:ext cx="3239640" cy="359640"/>
          </a:xfrm>
          <a:prstGeom prst="rect">
            <a:avLst/>
          </a:prstGeom>
          <a:noFill/>
          <a:ln w="0">
            <a:noFill/>
          </a:ln>
        </p:spPr>
        <p:txBody>
          <a:bodyPr lIns="0" rIns="0" tIns="0" bIns="0" anchor="t">
            <a:noAutofit/>
          </a:bodyPr>
          <a:lstStyle>
            <a:lvl1pPr algn="ctr">
              <a:lnSpc>
                <a:spcPct val="100000"/>
              </a:lnSpc>
              <a:buNone/>
              <a:defRPr b="0" lang="en-IN" sz="1400" spc="-1" strike="noStrike">
                <a:solidFill>
                  <a:srgbClr val="ffffff"/>
                </a:solidFill>
                <a:latin typeface="Arial"/>
              </a:defRPr>
            </a:lvl1pPr>
          </a:lstStyle>
          <a:p>
            <a:pPr algn="ctr">
              <a:lnSpc>
                <a:spcPct val="100000"/>
              </a:lnSpc>
              <a:buNone/>
            </a:pPr>
            <a:r>
              <a:rPr b="0" lang="en-IN" sz="1400" spc="-1" strike="noStrike">
                <a:solidFill>
                  <a:srgbClr val="ffffff"/>
                </a:solidFill>
                <a:latin typeface="Arial"/>
              </a:rPr>
              <a:t>&lt;footer&gt;</a:t>
            </a:r>
            <a:endParaRPr b="0" lang="en-IN" sz="1400" spc="-1" strike="noStrike">
              <a:latin typeface="Times New Roman"/>
            </a:endParaRPr>
          </a:p>
        </p:txBody>
      </p:sp>
      <p:sp>
        <p:nvSpPr>
          <p:cNvPr id="133" name="PlaceHolder 4"/>
          <p:cNvSpPr>
            <a:spLocks noGrp="1"/>
          </p:cNvSpPr>
          <p:nvPr>
            <p:ph type="sldNum" idx="8"/>
          </p:nvPr>
        </p:nvSpPr>
        <p:spPr>
          <a:xfrm>
            <a:off x="7380000" y="5220000"/>
            <a:ext cx="2339640" cy="359640"/>
          </a:xfrm>
          <a:prstGeom prst="rect">
            <a:avLst/>
          </a:prstGeom>
          <a:noFill/>
          <a:ln w="0">
            <a:noFill/>
          </a:ln>
        </p:spPr>
        <p:txBody>
          <a:bodyPr lIns="0" rIns="0" tIns="0" bIns="0" anchor="t">
            <a:noAutofit/>
          </a:bodyPr>
          <a:lstStyle>
            <a:lvl1pPr algn="r">
              <a:lnSpc>
                <a:spcPct val="100000"/>
              </a:lnSpc>
              <a:buNone/>
              <a:defRPr b="0" lang="en-IN" sz="1400" spc="-1" strike="noStrike">
                <a:solidFill>
                  <a:srgbClr val="ffffff"/>
                </a:solidFill>
                <a:latin typeface="Arial"/>
              </a:defRPr>
            </a:lvl1pPr>
          </a:lstStyle>
          <a:p>
            <a:pPr algn="r">
              <a:lnSpc>
                <a:spcPct val="100000"/>
              </a:lnSpc>
              <a:buNone/>
            </a:pPr>
            <a:fld id="{5C5AC122-91C7-4C1A-B0B5-5CDEAAFAFA04}" type="slidenum">
              <a:rPr b="0" lang="en-IN" sz="1400" spc="-1" strike="noStrike">
                <a:solidFill>
                  <a:srgbClr val="ffffff"/>
                </a:solidFill>
                <a:latin typeface="Arial"/>
              </a:rPr>
              <a:t>&lt;number&gt;</a:t>
            </a:fld>
            <a:endParaRPr b="0" lang="en-IN" sz="1400" spc="-1" strike="noStrike">
              <a:latin typeface="Times New Roman"/>
            </a:endParaRPr>
          </a:p>
        </p:txBody>
      </p:sp>
      <p:sp>
        <p:nvSpPr>
          <p:cNvPr id="134" name="PlaceHolder 5"/>
          <p:cNvSpPr>
            <a:spLocks noGrp="1"/>
          </p:cNvSpPr>
          <p:nvPr>
            <p:ph type="dt" idx="9"/>
          </p:nvPr>
        </p:nvSpPr>
        <p:spPr>
          <a:xfrm>
            <a:off x="360000" y="5220000"/>
            <a:ext cx="2339640" cy="359640"/>
          </a:xfrm>
          <a:prstGeom prst="rect">
            <a:avLst/>
          </a:prstGeom>
          <a:noFill/>
          <a:ln w="0">
            <a:noFill/>
          </a:ln>
        </p:spPr>
        <p:txBody>
          <a:bodyPr lIns="0" rIns="0" tIns="0" bIns="0" anchor="t">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25.xml"/>
</Relationships>
</file>

<file path=ppt/slides/_rels/slide34.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25.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image" Target="../media/image28.png"/><Relationship Id="rId4"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image" Target="../media/image31.png"/><Relationship Id="rId4"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type="title"/>
          </p:nvPr>
        </p:nvSpPr>
        <p:spPr>
          <a:xfrm>
            <a:off x="0" y="1620000"/>
            <a:ext cx="8999640" cy="1079640"/>
          </a:xfrm>
          <a:prstGeom prst="rect">
            <a:avLst/>
          </a:prstGeom>
          <a:noFill/>
          <a:ln w="0">
            <a:noFill/>
          </a:ln>
        </p:spPr>
        <p:txBody>
          <a:bodyPr lIns="0" rIns="0" tIns="0" bIns="0" anchor="ctr">
            <a:noAutofit/>
          </a:bodyPr>
          <a:p>
            <a:pPr algn="ctr">
              <a:lnSpc>
                <a:spcPct val="100000"/>
              </a:lnSpc>
              <a:buNone/>
            </a:pPr>
            <a:r>
              <a:rPr b="0" lang="en-IN" sz="3300" spc="-1" strike="noStrike">
                <a:solidFill>
                  <a:srgbClr val="dd4100"/>
                </a:solidFill>
                <a:latin typeface="Arial"/>
              </a:rPr>
              <a:t>Training.</a:t>
            </a:r>
            <a:endParaRPr b="0" lang="en-IN" sz="33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Prototyping.</a:t>
            </a:r>
            <a:r>
              <a:rPr b="0" lang="en-IN" sz="3300" spc="-1" strike="noStrike">
                <a:solidFill>
                  <a:srgbClr val="ffffff"/>
                </a:solidFill>
                <a:latin typeface="Arial"/>
              </a:rPr>
              <a:t>	</a:t>
            </a:r>
            <a:r>
              <a:rPr b="0" lang="en-IN" sz="3300" spc="-1" strike="noStrike">
                <a:solidFill>
                  <a:srgbClr val="ffffff"/>
                </a:solidFill>
                <a:latin typeface="Arial"/>
              </a:rPr>
              <a:t>	</a:t>
            </a:r>
            <a:endParaRPr b="0" lang="en-IN" sz="3300" spc="-1" strike="noStrike">
              <a:latin typeface="Arial"/>
            </a:endParaRPr>
          </a:p>
        </p:txBody>
      </p:sp>
      <p:sp>
        <p:nvSpPr>
          <p:cNvPr id="191"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Prototyping involves creating a preliminary version of the software to gather feedback and validate concepts before full-scale development.</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800" spc="-1" strike="noStrike">
                <a:solidFill>
                  <a:srgbClr val="009bdd"/>
                </a:solidFill>
                <a:latin typeface="Arial"/>
              </a:rPr>
              <a:t>Steps in Prototyping:</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800" spc="-1" strike="noStrike">
                <a:solidFill>
                  <a:srgbClr val="009bdd"/>
                </a:solidFill>
                <a:latin typeface="Arial"/>
              </a:rPr>
              <a:t>Gather Requirements</a:t>
            </a:r>
            <a:r>
              <a:rPr b="0" lang="en-IN" sz="1800" spc="-1" strike="noStrike">
                <a:solidFill>
                  <a:srgbClr val="009bdd"/>
                </a:solidFill>
                <a:latin typeface="Arial"/>
              </a:rPr>
              <a:t>: Identify the specific features to be prototyped.</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800" spc="-1" strike="noStrike">
                <a:solidFill>
                  <a:srgbClr val="009bdd"/>
                </a:solidFill>
                <a:latin typeface="Arial"/>
              </a:rPr>
              <a:t>Develop Prototype</a:t>
            </a:r>
            <a:r>
              <a:rPr b="0" lang="en-IN" sz="1800" spc="-1" strike="noStrike">
                <a:solidFill>
                  <a:srgbClr val="009bdd"/>
                </a:solidFill>
                <a:latin typeface="Arial"/>
              </a:rPr>
              <a:t>: Build the model using tools or frameworks (e.g., Figma, HTML/CSS, or React).</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800" spc="-1" strike="noStrike">
                <a:solidFill>
                  <a:srgbClr val="009bdd"/>
                </a:solidFill>
                <a:latin typeface="Arial"/>
              </a:rPr>
              <a:t>User Feedback</a:t>
            </a:r>
            <a:r>
              <a:rPr b="0" lang="en-IN" sz="1800" spc="-1" strike="noStrike">
                <a:solidFill>
                  <a:srgbClr val="009bdd"/>
                </a:solidFill>
                <a:latin typeface="Arial"/>
              </a:rPr>
              <a:t>: Present the prototype to stakeholders or users for input.</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800" spc="-1" strike="noStrike">
                <a:solidFill>
                  <a:srgbClr val="009bdd"/>
                </a:solidFill>
                <a:latin typeface="Arial"/>
              </a:rPr>
              <a:t>Refine and Iterate</a:t>
            </a:r>
            <a:r>
              <a:rPr b="0" lang="en-IN" sz="1800" spc="-1" strike="noStrike">
                <a:solidFill>
                  <a:srgbClr val="009bdd"/>
                </a:solidFill>
                <a:latin typeface="Arial"/>
              </a:rPr>
              <a:t>: Make adjustments based on feedback.</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800" spc="-1" strike="noStrike">
                <a:solidFill>
                  <a:srgbClr val="009bdd"/>
                </a:solidFill>
                <a:latin typeface="Arial"/>
              </a:rPr>
              <a:t>Final Validation</a:t>
            </a:r>
            <a:r>
              <a:rPr b="0" lang="en-IN" sz="1800" spc="-1" strike="noStrike">
                <a:solidFill>
                  <a:srgbClr val="009bdd"/>
                </a:solidFill>
                <a:latin typeface="Arial"/>
              </a:rPr>
              <a:t>: Ensure the prototype aligns with requirements before moving to full-scale development.</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Prototyping – Example of Scheneider prototyping.</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 </a:t>
            </a:r>
            <a:endParaRPr b="0" lang="en-IN" sz="1800" spc="-1" strike="noStrike">
              <a:latin typeface="Arial"/>
            </a:endParaRPr>
          </a:p>
        </p:txBody>
      </p:sp>
      <p:sp>
        <p:nvSpPr>
          <p:cNvPr id="4" name="PlaceHolder 3"/>
          <p:cNvSpPr>
            <a:spLocks noGrp="1"/>
          </p:cNvSpPr>
          <p:nvPr>
            <p:ph type="sldNum" idx="2"/>
          </p:nvPr>
        </p:nvSpPr>
        <p:spPr/>
        <p:txBody>
          <a:bodyPr/>
          <a:p>
            <a:fld id="{106BBF07-164F-479F-9F81-7F84E05852D1}" type="slidenum">
              <a:t>10</a:t>
            </a:fld>
          </a:p>
        </p:txBody>
      </p:sp>
      <p:sp>
        <p:nvSpPr>
          <p:cNvPr id="5" name="PlaceHolder 4"/>
          <p:cNvSpPr>
            <a:spLocks noGrp="1"/>
          </p:cNvSpPr>
          <p:nvPr>
            <p:ph type="dt" idx="3"/>
          </p:nvPr>
        </p:nvSpPr>
        <p:spPr/>
        <p:txBody>
          <a:bodyPr/>
          <a:p>
            <a:fld id="{D8C1A8BA-A8B2-45B8-83FC-C97418B25702}" type="datetime1">
              <a:rPr lang="en-IN"/>
              <a:t>11/12/2024</a:t>
            </a:fld>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Development of the Application</a:t>
            </a:r>
            <a:endParaRPr b="0" lang="en-IN" sz="3300" spc="-1" strike="noStrike">
              <a:latin typeface="Arial"/>
            </a:endParaRPr>
          </a:p>
        </p:txBody>
      </p:sp>
      <p:sp>
        <p:nvSpPr>
          <p:cNvPr id="193"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1400" spc="-1" strike="noStrike">
                <a:solidFill>
                  <a:srgbClr val="009bdd"/>
                </a:solidFill>
                <a:latin typeface="Arial"/>
              </a:rPr>
              <a:t>The Development Phase is the stage in the Software Development Life Cycle (SDLC) where the actual coding and creation of the software take place. It translates the designs and requirements into a functional application.</a:t>
            </a:r>
            <a:endParaRPr b="0" lang="en-IN" sz="14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400" spc="-1" strike="noStrike">
                <a:solidFill>
                  <a:srgbClr val="009bdd"/>
                </a:solidFill>
                <a:latin typeface="Arial"/>
              </a:rPr>
              <a:t>Set Up the Development Environment  : Install the required tools like Visual Studio, PyCharam, Eclipse and STS etc.,</a:t>
            </a:r>
            <a:endParaRPr b="0" lang="en-IN" sz="14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400" spc="-1" strike="noStrike">
                <a:solidFill>
                  <a:srgbClr val="009bdd"/>
                </a:solidFill>
                <a:latin typeface="Arial"/>
              </a:rPr>
              <a:t>Coding</a:t>
            </a:r>
            <a:r>
              <a:rPr b="0" lang="en-IN" sz="1400" spc="-1" strike="noStrike">
                <a:solidFill>
                  <a:srgbClr val="009bdd"/>
                </a:solidFill>
                <a:latin typeface="Arial"/>
              </a:rPr>
              <a:t> : Write code for the features defined in the design phase.</a:t>
            </a:r>
            <a:endParaRPr b="0" lang="en-IN" sz="14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400" spc="-1" strike="noStrike">
                <a:solidFill>
                  <a:srgbClr val="009bdd"/>
                </a:solidFill>
                <a:latin typeface="Arial"/>
              </a:rPr>
              <a:t>Component Integration</a:t>
            </a:r>
            <a:r>
              <a:rPr b="0" lang="en-IN" sz="1400" spc="-1" strike="noStrike">
                <a:solidFill>
                  <a:srgbClr val="009bdd"/>
                </a:solidFill>
                <a:latin typeface="Arial"/>
              </a:rPr>
              <a:t> : Assemble different modules or components into a cohesive application.</a:t>
            </a:r>
            <a:endParaRPr b="0" lang="en-IN" sz="14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400" spc="-1" strike="noStrike">
                <a:solidFill>
                  <a:srgbClr val="009bdd"/>
                </a:solidFill>
                <a:latin typeface="Arial"/>
              </a:rPr>
              <a:t>Version Control and Collaboration</a:t>
            </a:r>
            <a:r>
              <a:rPr b="0" lang="en-IN" sz="1400" spc="-1" strike="noStrike">
                <a:solidFill>
                  <a:srgbClr val="009bdd"/>
                </a:solidFill>
                <a:latin typeface="Arial"/>
              </a:rPr>
              <a:t> :Use tools like Git for tracking changes and collaborating</a:t>
            </a:r>
            <a:endParaRPr b="0" lang="en-IN" sz="1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400" spc="-1" strike="noStrike">
                <a:solidFill>
                  <a:srgbClr val="009bdd"/>
                </a:solidFill>
                <a:latin typeface="Arial"/>
              </a:rPr>
              <a:t>T</a:t>
            </a:r>
            <a:r>
              <a:rPr b="1" lang="en-IN" sz="1400" spc="-1" strike="noStrike">
                <a:solidFill>
                  <a:srgbClr val="009bdd"/>
                </a:solidFill>
                <a:latin typeface="Arial"/>
              </a:rPr>
              <a:t>esting During Development</a:t>
            </a:r>
            <a:r>
              <a:rPr b="0" lang="en-IN" sz="1400" spc="-1" strike="noStrike">
                <a:solidFill>
                  <a:srgbClr val="009bdd"/>
                </a:solidFill>
                <a:latin typeface="Arial"/>
              </a:rPr>
              <a:t> :Unit Testing: Validate individual components or functions.</a:t>
            </a:r>
            <a:endParaRPr b="0" lang="en-IN" sz="14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400" spc="-1" strike="noStrike">
                <a:solidFill>
                  <a:srgbClr val="009bdd"/>
                </a:solidFill>
                <a:latin typeface="Arial"/>
              </a:rPr>
              <a:t>Documentation</a:t>
            </a:r>
            <a:r>
              <a:rPr b="0" lang="en-IN" sz="1400" spc="-1" strike="noStrike">
                <a:solidFill>
                  <a:srgbClr val="009bdd"/>
                </a:solidFill>
                <a:latin typeface="Arial"/>
              </a:rPr>
              <a:t> : Document the codebase for better understanding and maintenance</a:t>
            </a:r>
            <a:endParaRPr b="0" lang="en-IN" sz="1400" spc="-1" strike="noStrike">
              <a:latin typeface="Arial"/>
            </a:endParaRPr>
          </a:p>
          <a:p>
            <a:pPr>
              <a:lnSpc>
                <a:spcPct val="100000"/>
              </a:lnSpc>
              <a:spcBef>
                <a:spcPts val="1060"/>
              </a:spcBef>
              <a:buNone/>
            </a:pPr>
            <a:endParaRPr b="0" lang="en-IN" sz="1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400" spc="-1" strike="noStrike">
                <a:solidFill>
                  <a:srgbClr val="009bdd"/>
                </a:solidFill>
                <a:latin typeface="Arial"/>
              </a:rPr>
              <a:t>Example of Schneider Development or Web Development example.</a:t>
            </a:r>
            <a:endParaRPr b="0" lang="en-IN" sz="1400" spc="-1" strike="noStrike">
              <a:latin typeface="Arial"/>
            </a:endParaRPr>
          </a:p>
        </p:txBody>
      </p:sp>
      <p:sp>
        <p:nvSpPr>
          <p:cNvPr id="4" name="PlaceHolder 3"/>
          <p:cNvSpPr>
            <a:spLocks noGrp="1"/>
          </p:cNvSpPr>
          <p:nvPr>
            <p:ph type="sldNum" idx="2"/>
          </p:nvPr>
        </p:nvSpPr>
        <p:spPr/>
        <p:txBody>
          <a:bodyPr/>
          <a:p>
            <a:fld id="{67A9AA08-0D88-4172-8AAC-9F0DECCB7530}" type="slidenum">
              <a:t>11</a:t>
            </a:fld>
          </a:p>
        </p:txBody>
      </p:sp>
      <p:sp>
        <p:nvSpPr>
          <p:cNvPr id="5" name="PlaceHolder 4"/>
          <p:cNvSpPr>
            <a:spLocks noGrp="1"/>
          </p:cNvSpPr>
          <p:nvPr>
            <p:ph type="dt" idx="3"/>
          </p:nvPr>
        </p:nvSpPr>
        <p:spPr/>
        <p:txBody>
          <a:bodyPr/>
          <a:p>
            <a:fld id="{AB5169F9-C6DD-4915-900E-C397A0F8E2C3}" type="datetime1">
              <a:rPr lang="en-IN"/>
              <a:t>11/12/2024</a:t>
            </a:fld>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Testing and Deployment</a:t>
            </a:r>
            <a:endParaRPr b="0" lang="en-IN" sz="3300" spc="-1" strike="noStrike">
              <a:latin typeface="Arial"/>
            </a:endParaRPr>
          </a:p>
        </p:txBody>
      </p:sp>
      <p:sp>
        <p:nvSpPr>
          <p:cNvPr id="195"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Testing and Deployment are critical phases in the Software Development Life Cycle (SDLC) that ensure the software meets quality standards and is delivered to end-users.</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800" spc="-1" strike="noStrike">
                <a:solidFill>
                  <a:srgbClr val="009bdd"/>
                </a:solidFill>
                <a:latin typeface="Arial"/>
              </a:rPr>
              <a:t>Types of testing.</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800" spc="-1" strike="noStrike">
                <a:solidFill>
                  <a:srgbClr val="009bdd"/>
                </a:solidFill>
                <a:latin typeface="Arial"/>
              </a:rPr>
              <a:t>Functional Testing:</a:t>
            </a:r>
            <a:r>
              <a:rPr b="0" lang="en-IN" sz="1800" spc="-1" strike="noStrike">
                <a:solidFill>
                  <a:srgbClr val="009bdd"/>
                </a:solidFill>
                <a:latin typeface="Arial"/>
              </a:rPr>
              <a:t>  Ensures the software performs the specified functions. Examples:</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Login functionality, Form validation.</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Non-Functional Testing: Load Testing, performance testing.</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Unit Testing: Testing the functions of the code.</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Integration Testing: Integrating all the modules and testing.</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User Acceptance Testing (UAT): Conducted by end-users to validate the software against business needs.</a:t>
            </a:r>
            <a:endParaRPr b="0" lang="en-IN" sz="1800" spc="-1" strike="noStrike">
              <a:latin typeface="Arial"/>
            </a:endParaRPr>
          </a:p>
        </p:txBody>
      </p:sp>
      <p:sp>
        <p:nvSpPr>
          <p:cNvPr id="4" name="PlaceHolder 3"/>
          <p:cNvSpPr>
            <a:spLocks noGrp="1"/>
          </p:cNvSpPr>
          <p:nvPr>
            <p:ph type="sldNum" idx="2"/>
          </p:nvPr>
        </p:nvSpPr>
        <p:spPr/>
        <p:txBody>
          <a:bodyPr/>
          <a:p>
            <a:fld id="{8EC51FCF-7B1D-494D-9F59-77D2F2A6C277}" type="slidenum">
              <a:t>12</a:t>
            </a:fld>
          </a:p>
        </p:txBody>
      </p:sp>
      <p:sp>
        <p:nvSpPr>
          <p:cNvPr id="5" name="PlaceHolder 4"/>
          <p:cNvSpPr>
            <a:spLocks noGrp="1"/>
          </p:cNvSpPr>
          <p:nvPr>
            <p:ph type="dt" idx="3"/>
          </p:nvPr>
        </p:nvSpPr>
        <p:spPr/>
        <p:txBody>
          <a:bodyPr/>
          <a:p>
            <a:fld id="{F5E029DA-E98A-42EA-A39D-1F1BB595B037}" type="datetime1">
              <a:rPr lang="en-IN"/>
              <a:t>11/12/2024</a:t>
            </a:fld>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Testing</a:t>
            </a:r>
            <a:endParaRPr b="0" lang="en-IN" sz="3300" spc="-1" strike="noStrike">
              <a:latin typeface="Arial"/>
            </a:endParaRPr>
          </a:p>
        </p:txBody>
      </p:sp>
      <p:sp>
        <p:nvSpPr>
          <p:cNvPr id="197"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Testing Process:</a:t>
            </a:r>
            <a:endParaRPr b="0" lang="en-IN" sz="24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2100" spc="-1" strike="noStrike">
                <a:solidFill>
                  <a:srgbClr val="009bdd"/>
                </a:solidFill>
                <a:latin typeface="Arial"/>
              </a:rPr>
              <a:t>Create test cases</a:t>
            </a:r>
            <a:endParaRPr b="0" lang="en-IN" sz="21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2100" spc="-1" strike="noStrike">
                <a:solidFill>
                  <a:srgbClr val="009bdd"/>
                </a:solidFill>
                <a:latin typeface="Arial"/>
              </a:rPr>
              <a:t>Execute tests</a:t>
            </a:r>
            <a:endParaRPr b="0" lang="en-IN" sz="21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2100" spc="-1" strike="noStrike">
                <a:solidFill>
                  <a:srgbClr val="009bdd"/>
                </a:solidFill>
                <a:latin typeface="Arial"/>
              </a:rPr>
              <a:t>Log Defects</a:t>
            </a:r>
            <a:endParaRPr b="0" lang="en-IN" sz="21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2100" spc="-1" strike="noStrike">
                <a:solidFill>
                  <a:srgbClr val="009bdd"/>
                </a:solidFill>
                <a:latin typeface="Arial"/>
              </a:rPr>
              <a:t>Fix and retest</a:t>
            </a:r>
            <a:endParaRPr b="0" lang="en-IN" sz="21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2100" spc="-1" strike="noStrike">
                <a:solidFill>
                  <a:srgbClr val="009bdd"/>
                </a:solidFill>
                <a:latin typeface="Arial"/>
              </a:rPr>
              <a:t>Generate reports.</a:t>
            </a:r>
            <a:endParaRPr b="0" lang="en-IN" sz="2100" spc="-1" strike="noStrike">
              <a:latin typeface="Arial"/>
            </a:endParaRPr>
          </a:p>
        </p:txBody>
      </p:sp>
      <p:sp>
        <p:nvSpPr>
          <p:cNvPr id="4" name="PlaceHolder 3"/>
          <p:cNvSpPr>
            <a:spLocks noGrp="1"/>
          </p:cNvSpPr>
          <p:nvPr>
            <p:ph type="sldNum" idx="2"/>
          </p:nvPr>
        </p:nvSpPr>
        <p:spPr/>
        <p:txBody>
          <a:bodyPr/>
          <a:p>
            <a:fld id="{B47AF2E9-FAD0-4ACB-AB78-3E249053C371}" type="slidenum">
              <a:t>13</a:t>
            </a:fld>
          </a:p>
        </p:txBody>
      </p:sp>
      <p:sp>
        <p:nvSpPr>
          <p:cNvPr id="5" name="PlaceHolder 4"/>
          <p:cNvSpPr>
            <a:spLocks noGrp="1"/>
          </p:cNvSpPr>
          <p:nvPr>
            <p:ph type="dt" idx="3"/>
          </p:nvPr>
        </p:nvSpPr>
        <p:spPr/>
        <p:txBody>
          <a:bodyPr/>
          <a:p>
            <a:fld id="{054B1143-F367-462F-AB45-E34329E01ECC}" type="datetime1">
              <a:rPr lang="en-IN"/>
              <a:t>11/12/2024</a:t>
            </a:fld>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Deployment Phase</a:t>
            </a:r>
            <a:endParaRPr b="0" lang="en-IN" sz="3300" spc="-1" strike="noStrike">
              <a:latin typeface="Arial"/>
            </a:endParaRPr>
          </a:p>
        </p:txBody>
      </p:sp>
      <p:sp>
        <p:nvSpPr>
          <p:cNvPr id="199"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1500" spc="-1" strike="noStrike">
                <a:solidFill>
                  <a:srgbClr val="009bdd"/>
                </a:solidFill>
                <a:latin typeface="Arial"/>
              </a:rPr>
              <a:t>To deliver the software to the production environment, making it available for end-users.</a:t>
            </a:r>
            <a:endParaRPr b="0" lang="en-IN" sz="1500" spc="-1" strike="noStrike">
              <a:latin typeface="Arial"/>
            </a:endParaRPr>
          </a:p>
        </p:txBody>
      </p:sp>
      <p:pic>
        <p:nvPicPr>
          <p:cNvPr id="200" name="" descr=""/>
          <p:cNvPicPr/>
          <p:nvPr/>
        </p:nvPicPr>
        <p:blipFill>
          <a:blip r:embed="rId1"/>
          <a:stretch/>
        </p:blipFill>
        <p:spPr>
          <a:xfrm>
            <a:off x="720000" y="1620000"/>
            <a:ext cx="7711200" cy="3352320"/>
          </a:xfrm>
          <a:prstGeom prst="rect">
            <a:avLst/>
          </a:prstGeom>
          <a:ln w="18000">
            <a:noFill/>
          </a:ln>
        </p:spPr>
      </p:pic>
      <p:sp>
        <p:nvSpPr>
          <p:cNvPr id="4" name="PlaceHolder 3"/>
          <p:cNvSpPr>
            <a:spLocks noGrp="1"/>
          </p:cNvSpPr>
          <p:nvPr>
            <p:ph type="sldNum" idx="2"/>
          </p:nvPr>
        </p:nvSpPr>
        <p:spPr/>
        <p:txBody>
          <a:bodyPr/>
          <a:p>
            <a:fld id="{374E6906-61C5-4571-81D1-1EA1CE913E8A}" type="slidenum">
              <a:t>14</a:t>
            </a:fld>
          </a:p>
        </p:txBody>
      </p:sp>
      <p:sp>
        <p:nvSpPr>
          <p:cNvPr id="5" name="PlaceHolder 4"/>
          <p:cNvSpPr>
            <a:spLocks noGrp="1"/>
          </p:cNvSpPr>
          <p:nvPr>
            <p:ph type="dt" idx="3"/>
          </p:nvPr>
        </p:nvSpPr>
        <p:spPr/>
        <p:txBody>
          <a:bodyPr/>
          <a:p>
            <a:fld id="{1D3989D0-12E8-466B-AD17-C2E1D31DC75F}" type="datetime1">
              <a:rPr lang="en-IN"/>
              <a:t>11/12/2024</a:t>
            </a:fld>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Project Management</a:t>
            </a:r>
            <a:endParaRPr b="0" lang="en-IN" sz="3300" spc="-1" strike="noStrike">
              <a:latin typeface="Arial"/>
            </a:endParaRPr>
          </a:p>
        </p:txBody>
      </p:sp>
      <p:sp>
        <p:nvSpPr>
          <p:cNvPr id="202"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endParaRPr b="0" lang="en-IN" sz="3200" spc="-1" strike="noStrike">
              <a:latin typeface="Arial"/>
            </a:endParaRPr>
          </a:p>
        </p:txBody>
      </p:sp>
      <p:pic>
        <p:nvPicPr>
          <p:cNvPr id="203" name="" descr=""/>
          <p:cNvPicPr/>
          <p:nvPr/>
        </p:nvPicPr>
        <p:blipFill>
          <a:blip r:embed="rId1"/>
          <a:stretch/>
        </p:blipFill>
        <p:spPr>
          <a:xfrm>
            <a:off x="1270800" y="1310040"/>
            <a:ext cx="7566480" cy="3070080"/>
          </a:xfrm>
          <a:prstGeom prst="rect">
            <a:avLst/>
          </a:prstGeom>
          <a:ln w="18000">
            <a:noFill/>
          </a:ln>
        </p:spPr>
      </p:pic>
      <p:sp>
        <p:nvSpPr>
          <p:cNvPr id="4" name="PlaceHolder 3"/>
          <p:cNvSpPr>
            <a:spLocks noGrp="1"/>
          </p:cNvSpPr>
          <p:nvPr>
            <p:ph type="sldNum" idx="2"/>
          </p:nvPr>
        </p:nvSpPr>
        <p:spPr/>
        <p:txBody>
          <a:bodyPr/>
          <a:p>
            <a:fld id="{B8F1E131-6AF7-4A8E-AD78-CBF7DA052083}" type="slidenum">
              <a:t>15</a:t>
            </a:fld>
          </a:p>
        </p:txBody>
      </p:sp>
      <p:sp>
        <p:nvSpPr>
          <p:cNvPr id="5" name="PlaceHolder 4"/>
          <p:cNvSpPr>
            <a:spLocks noGrp="1"/>
          </p:cNvSpPr>
          <p:nvPr>
            <p:ph type="dt" idx="3"/>
          </p:nvPr>
        </p:nvSpPr>
        <p:spPr/>
        <p:txBody>
          <a:bodyPr/>
          <a:p>
            <a:fld id="{199BA29E-00A5-4CD6-9AF9-F397BA536E17}" type="datetime1">
              <a:rPr lang="en-IN"/>
              <a:t>11/12/2024</a:t>
            </a:fld>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Project Management</a:t>
            </a:r>
            <a:endParaRPr b="0" lang="en-IN" sz="3300" spc="-1" strike="noStrike">
              <a:latin typeface="Arial"/>
            </a:endParaRPr>
          </a:p>
        </p:txBody>
      </p:sp>
      <p:sp>
        <p:nvSpPr>
          <p:cNvPr id="205"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endParaRPr b="0" lang="en-IN" sz="3200" spc="-1" strike="noStrike">
              <a:latin typeface="Arial"/>
            </a:endParaRPr>
          </a:p>
        </p:txBody>
      </p:sp>
      <p:pic>
        <p:nvPicPr>
          <p:cNvPr id="206" name="" descr=""/>
          <p:cNvPicPr/>
          <p:nvPr/>
        </p:nvPicPr>
        <p:blipFill>
          <a:blip r:embed="rId1"/>
          <a:stretch/>
        </p:blipFill>
        <p:spPr>
          <a:xfrm>
            <a:off x="1994760" y="1100520"/>
            <a:ext cx="6118560" cy="3489480"/>
          </a:xfrm>
          <a:prstGeom prst="rect">
            <a:avLst/>
          </a:prstGeom>
          <a:ln w="18000">
            <a:noFill/>
          </a:ln>
        </p:spPr>
      </p:pic>
      <p:sp>
        <p:nvSpPr>
          <p:cNvPr id="4" name="PlaceHolder 3"/>
          <p:cNvSpPr>
            <a:spLocks noGrp="1"/>
          </p:cNvSpPr>
          <p:nvPr>
            <p:ph type="sldNum" idx="2"/>
          </p:nvPr>
        </p:nvSpPr>
        <p:spPr/>
        <p:txBody>
          <a:bodyPr/>
          <a:p>
            <a:fld id="{9860D27A-AAA8-4262-8ED7-503928EBABDC}" type="slidenum">
              <a:t>16</a:t>
            </a:fld>
          </a:p>
        </p:txBody>
      </p:sp>
      <p:sp>
        <p:nvSpPr>
          <p:cNvPr id="5" name="PlaceHolder 4"/>
          <p:cNvSpPr>
            <a:spLocks noGrp="1"/>
          </p:cNvSpPr>
          <p:nvPr>
            <p:ph type="dt" idx="3"/>
          </p:nvPr>
        </p:nvSpPr>
        <p:spPr/>
        <p:txBody>
          <a:bodyPr/>
          <a:p>
            <a:fld id="{C2B18AD3-B7A0-4176-ADEF-5B41926FF974}" type="datetime1">
              <a:rPr lang="en-IN"/>
              <a:t>11/12/2024</a:t>
            </a:fld>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Project Management</a:t>
            </a:r>
            <a:endParaRPr b="0" lang="en-IN" sz="3300" spc="-1" strike="noStrike">
              <a:latin typeface="Arial"/>
            </a:endParaRPr>
          </a:p>
        </p:txBody>
      </p:sp>
      <p:sp>
        <p:nvSpPr>
          <p:cNvPr id="208"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endParaRPr b="0" lang="en-IN" sz="3200" spc="-1" strike="noStrike">
              <a:latin typeface="Arial"/>
            </a:endParaRPr>
          </a:p>
        </p:txBody>
      </p:sp>
      <p:pic>
        <p:nvPicPr>
          <p:cNvPr id="209" name="" descr=""/>
          <p:cNvPicPr/>
          <p:nvPr/>
        </p:nvPicPr>
        <p:blipFill>
          <a:blip r:embed="rId1"/>
          <a:stretch/>
        </p:blipFill>
        <p:spPr>
          <a:xfrm>
            <a:off x="2017800" y="990000"/>
            <a:ext cx="6072840" cy="3710520"/>
          </a:xfrm>
          <a:prstGeom prst="rect">
            <a:avLst/>
          </a:prstGeom>
          <a:ln w="18000">
            <a:noFill/>
          </a:ln>
        </p:spPr>
      </p:pic>
      <p:sp>
        <p:nvSpPr>
          <p:cNvPr id="4" name="PlaceHolder 3"/>
          <p:cNvSpPr>
            <a:spLocks noGrp="1"/>
          </p:cNvSpPr>
          <p:nvPr>
            <p:ph type="sldNum" idx="2"/>
          </p:nvPr>
        </p:nvSpPr>
        <p:spPr/>
        <p:txBody>
          <a:bodyPr/>
          <a:p>
            <a:fld id="{86445D35-FD8E-4E9D-ABD2-CB4D2D546C7E}" type="slidenum">
              <a:t>17</a:t>
            </a:fld>
          </a:p>
        </p:txBody>
      </p:sp>
      <p:sp>
        <p:nvSpPr>
          <p:cNvPr id="5" name="PlaceHolder 4"/>
          <p:cNvSpPr>
            <a:spLocks noGrp="1"/>
          </p:cNvSpPr>
          <p:nvPr>
            <p:ph type="dt" idx="3"/>
          </p:nvPr>
        </p:nvSpPr>
        <p:spPr/>
        <p:txBody>
          <a:bodyPr/>
          <a:p>
            <a:fld id="{CF2F3414-56D4-45E2-9763-BB289A902D0C}" type="datetime1">
              <a:rPr lang="en-IN"/>
              <a:t>11/12/2024</a:t>
            </a:fld>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en-IN" sz="2400" spc="-1" strike="noStrike">
                <a:solidFill>
                  <a:srgbClr val="282828"/>
                </a:solidFill>
                <a:latin typeface="Arial"/>
              </a:rPr>
              <a:t>Pre-code planning</a:t>
            </a:r>
            <a:endParaRPr b="0" lang="en-IN" sz="2400" spc="-1" strike="noStrike">
              <a:latin typeface="Arial"/>
            </a:endParaRPr>
          </a:p>
        </p:txBody>
      </p:sp>
      <p:sp>
        <p:nvSpPr>
          <p:cNvPr id="211"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1500" spc="-1" strike="noStrike">
                <a:solidFill>
                  <a:srgbClr val="009bdd"/>
                </a:solidFill>
                <a:latin typeface="Arial"/>
              </a:rPr>
              <a:t>Pre-code planning is the initial phase of the Software Development Life Cycle (SDLC) that focuses on preparing for actual development.</a:t>
            </a:r>
            <a:endParaRPr b="0" lang="en-IN" sz="15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500" spc="-1" strike="noStrike">
                <a:solidFill>
                  <a:srgbClr val="009bdd"/>
                </a:solidFill>
                <a:latin typeface="Arial"/>
              </a:rPr>
              <a:t>Key Activities in Pre-code Planning</a:t>
            </a:r>
            <a:endParaRPr b="0" lang="en-IN" sz="15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1400" spc="-1" strike="noStrike">
                <a:solidFill>
                  <a:srgbClr val="009bdd"/>
                </a:solidFill>
                <a:latin typeface="Arial"/>
              </a:rPr>
              <a:t> </a:t>
            </a:r>
            <a:r>
              <a:rPr b="0" lang="en-IN" sz="1400" spc="-1" strike="noStrike">
                <a:solidFill>
                  <a:srgbClr val="009bdd"/>
                </a:solidFill>
                <a:latin typeface="Arial"/>
              </a:rPr>
              <a:t>Define Project Goals</a:t>
            </a:r>
            <a:endParaRPr b="0" lang="en-IN" sz="14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1400" spc="-1" strike="noStrike">
                <a:solidFill>
                  <a:srgbClr val="009bdd"/>
                </a:solidFill>
                <a:latin typeface="Arial"/>
              </a:rPr>
              <a:t>Requirements Analysis</a:t>
            </a:r>
            <a:endParaRPr b="0" lang="en-IN" sz="14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1400" spc="-1" strike="noStrike">
                <a:solidFill>
                  <a:srgbClr val="009bdd"/>
                </a:solidFill>
                <a:latin typeface="Arial"/>
              </a:rPr>
              <a:t>Feasibility Study</a:t>
            </a:r>
            <a:endParaRPr b="0" lang="en-IN" sz="14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1400" spc="-1" strike="noStrike">
                <a:solidFill>
                  <a:srgbClr val="009bdd"/>
                </a:solidFill>
                <a:latin typeface="Arial"/>
              </a:rPr>
              <a:t>Design System Architecture</a:t>
            </a:r>
            <a:endParaRPr b="0" lang="en-IN" sz="14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1400" spc="-1" strike="noStrike">
                <a:solidFill>
                  <a:srgbClr val="009bdd"/>
                </a:solidFill>
                <a:latin typeface="Arial"/>
              </a:rPr>
              <a:t>Create a Development Plan</a:t>
            </a:r>
            <a:endParaRPr b="0" lang="en-IN" sz="14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1400" spc="-1" strike="noStrike">
                <a:solidFill>
                  <a:srgbClr val="009bdd"/>
                </a:solidFill>
                <a:latin typeface="Arial"/>
              </a:rPr>
              <a:t>Risk Assessment</a:t>
            </a:r>
            <a:endParaRPr b="0" lang="en-IN" sz="14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1400" spc="-1" strike="noStrike">
                <a:solidFill>
                  <a:srgbClr val="009bdd"/>
                </a:solidFill>
                <a:latin typeface="Arial"/>
              </a:rPr>
              <a:t>Tool Selection : Development Tools, Dev-ops Tools, </a:t>
            </a:r>
            <a:endParaRPr b="0" lang="en-IN" sz="14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1400" spc="-1" strike="noStrike">
                <a:solidFill>
                  <a:srgbClr val="009bdd"/>
                </a:solidFill>
                <a:latin typeface="Arial"/>
              </a:rPr>
              <a:t>Prototype or Wireframe Creation</a:t>
            </a:r>
            <a:endParaRPr b="0" lang="en-IN" sz="1400" spc="-1" strike="noStrike">
              <a:latin typeface="Arial"/>
            </a:endParaRPr>
          </a:p>
        </p:txBody>
      </p:sp>
      <p:sp>
        <p:nvSpPr>
          <p:cNvPr id="4" name="PlaceHolder 3"/>
          <p:cNvSpPr>
            <a:spLocks noGrp="1"/>
          </p:cNvSpPr>
          <p:nvPr>
            <p:ph type="sldNum" idx="2"/>
          </p:nvPr>
        </p:nvSpPr>
        <p:spPr/>
        <p:txBody>
          <a:bodyPr/>
          <a:p>
            <a:fld id="{9B9B7948-F131-4E98-9571-36936E52721F}" type="slidenum">
              <a:t>18</a:t>
            </a:fld>
          </a:p>
        </p:txBody>
      </p:sp>
      <p:sp>
        <p:nvSpPr>
          <p:cNvPr id="5" name="PlaceHolder 4"/>
          <p:cNvSpPr>
            <a:spLocks noGrp="1"/>
          </p:cNvSpPr>
          <p:nvPr>
            <p:ph type="dt" idx="3"/>
          </p:nvPr>
        </p:nvSpPr>
        <p:spPr/>
        <p:txBody>
          <a:bodyPr/>
          <a:p>
            <a:fld id="{D63BCE07-3A42-40AD-A954-0A6F9828A2F1}" type="datetime1">
              <a:rPr lang="en-IN"/>
              <a:t>11/12/2024</a:t>
            </a:fld>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Pseudocode</a:t>
            </a:r>
            <a:endParaRPr b="0" lang="en-IN" sz="3300" spc="-1" strike="noStrike">
              <a:latin typeface="Arial"/>
            </a:endParaRPr>
          </a:p>
        </p:txBody>
      </p:sp>
      <p:sp>
        <p:nvSpPr>
          <p:cNvPr id="213"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2000" spc="-1" strike="noStrike">
                <a:solidFill>
                  <a:srgbClr val="009bdd"/>
                </a:solidFill>
                <a:latin typeface="Arial"/>
              </a:rPr>
              <a:t>Pseudocode is a simplified, high-level description of a program's logic written in plain language or structured syntax that resembles programming constructs. It serves as an intermediate step between problem-solving and actual code implementation.</a:t>
            </a:r>
            <a:endParaRPr b="0" lang="en-IN" sz="20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000" spc="-1" strike="noStrike">
                <a:solidFill>
                  <a:srgbClr val="009bdd"/>
                </a:solidFill>
                <a:latin typeface="Arial"/>
              </a:rPr>
              <a:t>Input N --&gt; Sum upto n.</a:t>
            </a:r>
            <a:endParaRPr b="0" lang="en-IN" sz="20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000" spc="-1" strike="noStrike">
                <a:solidFill>
                  <a:srgbClr val="009bdd"/>
                </a:solidFill>
                <a:latin typeface="Arial"/>
              </a:rPr>
              <a:t>Sum ← 0</a:t>
            </a:r>
            <a:endParaRPr b="0" lang="en-IN" sz="20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000" spc="-1" strike="noStrike">
                <a:solidFill>
                  <a:srgbClr val="009bdd"/>
                </a:solidFill>
                <a:latin typeface="Arial"/>
              </a:rPr>
              <a:t>FOR i ← 1 TO N DO</a:t>
            </a:r>
            <a:endParaRPr b="0" lang="en-IN" sz="20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000" spc="-1" strike="noStrike">
                <a:solidFill>
                  <a:srgbClr val="009bdd"/>
                </a:solidFill>
                <a:latin typeface="Arial"/>
              </a:rPr>
              <a:t>    </a:t>
            </a:r>
            <a:r>
              <a:rPr b="0" lang="en-IN" sz="2000" spc="-1" strike="noStrike">
                <a:solidFill>
                  <a:srgbClr val="009bdd"/>
                </a:solidFill>
                <a:latin typeface="Arial"/>
              </a:rPr>
              <a:t>Sum ← Sum + i</a:t>
            </a:r>
            <a:endParaRPr b="0" lang="en-IN" sz="20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000" spc="-1" strike="noStrike">
                <a:solidFill>
                  <a:srgbClr val="009bdd"/>
                </a:solidFill>
                <a:latin typeface="Arial"/>
              </a:rPr>
              <a:t>ENDFOR</a:t>
            </a:r>
            <a:endParaRPr b="0" lang="en-IN" sz="20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000" spc="-1" strike="noStrike">
                <a:solidFill>
                  <a:srgbClr val="009bdd"/>
                </a:solidFill>
                <a:latin typeface="Arial"/>
              </a:rPr>
              <a:t>Output Sum</a:t>
            </a:r>
            <a:endParaRPr b="0" lang="en-IN" sz="20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 </a:t>
            </a:r>
            <a:endParaRPr b="0" lang="en-IN" sz="2400" spc="-1" strike="noStrike">
              <a:latin typeface="Arial"/>
            </a:endParaRPr>
          </a:p>
        </p:txBody>
      </p:sp>
      <p:sp>
        <p:nvSpPr>
          <p:cNvPr id="4" name="PlaceHolder 3"/>
          <p:cNvSpPr>
            <a:spLocks noGrp="1"/>
          </p:cNvSpPr>
          <p:nvPr>
            <p:ph type="sldNum" idx="2"/>
          </p:nvPr>
        </p:nvSpPr>
        <p:spPr/>
        <p:txBody>
          <a:bodyPr/>
          <a:p>
            <a:fld id="{DBB2F121-9F61-4254-9EB8-88BD85010EFB}" type="slidenum">
              <a:t>19</a:t>
            </a:fld>
          </a:p>
        </p:txBody>
      </p:sp>
      <p:sp>
        <p:nvSpPr>
          <p:cNvPr id="5" name="PlaceHolder 4"/>
          <p:cNvSpPr>
            <a:spLocks noGrp="1"/>
          </p:cNvSpPr>
          <p:nvPr>
            <p:ph type="dt" idx="3"/>
          </p:nvPr>
        </p:nvSpPr>
        <p:spPr/>
        <p:txBody>
          <a:bodyPr/>
          <a:p>
            <a:fld id="{66A36326-A0E2-451A-BFB9-4C19E5168979}" type="datetime1">
              <a:rPr lang="en-IN"/>
              <a:t>11/12/2024</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nSpc>
                <a:spcPct val="90000"/>
              </a:lnSpc>
              <a:spcBef>
                <a:spcPts val="1327"/>
              </a:spcBef>
              <a:buNone/>
            </a:pPr>
            <a:r>
              <a:rPr b="0" lang="en-US" sz="2410" spc="-1" strike="noStrike">
                <a:solidFill>
                  <a:srgbClr val="282828"/>
                </a:solidFill>
                <a:latin typeface="Calibri"/>
              </a:rPr>
              <a:t>Evolution of Software</a:t>
            </a:r>
            <a:endParaRPr b="0" lang="en-IN" sz="2410" spc="-1" strike="noStrike">
              <a:latin typeface="Arial"/>
            </a:endParaRPr>
          </a:p>
        </p:txBody>
      </p:sp>
      <p:sp>
        <p:nvSpPr>
          <p:cNvPr id="173"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2200" spc="-1" strike="noStrike">
                <a:solidFill>
                  <a:srgbClr val="009bdd"/>
                </a:solidFill>
                <a:latin typeface="Arial"/>
              </a:rPr>
              <a:t>Machine Level Language</a:t>
            </a:r>
            <a:endParaRPr b="0" lang="en-IN" sz="22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200" spc="-1" strike="noStrike">
                <a:solidFill>
                  <a:srgbClr val="009bdd"/>
                </a:solidFill>
                <a:latin typeface="Arial"/>
              </a:rPr>
              <a:t>Assembly Level Language – Programming for 8085, 8086, 286 etc.,</a:t>
            </a:r>
            <a:endParaRPr b="0" lang="en-IN" sz="22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200" spc="-1" strike="noStrike">
                <a:solidFill>
                  <a:srgbClr val="009bdd"/>
                </a:solidFill>
                <a:latin typeface="Arial"/>
              </a:rPr>
              <a:t>High Level Language – BASIC, FORTRAN, PASCAL.  C Language...</a:t>
            </a:r>
            <a:endParaRPr b="0" lang="en-IN" sz="22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200" spc="-1" strike="noStrike">
                <a:solidFill>
                  <a:srgbClr val="009bdd"/>
                </a:solidFill>
                <a:latin typeface="Arial"/>
              </a:rPr>
              <a:t>Next --&gt; GUI like Windows OS came.  C++ for object oriented programming, </a:t>
            </a:r>
            <a:endParaRPr b="0" lang="en-IN" sz="22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200" spc="-1" strike="noStrike">
                <a:solidFill>
                  <a:srgbClr val="009bdd"/>
                </a:solidFill>
                <a:latin typeface="Arial"/>
              </a:rPr>
              <a:t>Rise of Java. </a:t>
            </a:r>
            <a:endParaRPr b="0" lang="en-IN" sz="22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200" spc="-1" strike="noStrike">
                <a:solidFill>
                  <a:srgbClr val="009bdd"/>
                </a:solidFill>
                <a:latin typeface="Arial"/>
              </a:rPr>
              <a:t>Web Programming – Angular / React, HTML, CSS, Javascript.</a:t>
            </a:r>
            <a:endParaRPr b="0" lang="en-IN" sz="22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200" spc="-1" strike="noStrike">
                <a:solidFill>
                  <a:srgbClr val="009bdd"/>
                </a:solidFill>
                <a:latin typeface="Arial"/>
              </a:rPr>
              <a:t>AI – Machine Learning, Deep Learning, NLP and generative AI.</a:t>
            </a:r>
            <a:endParaRPr b="0" lang="en-IN" sz="2200" spc="-1" strike="noStrike">
              <a:latin typeface="Arial"/>
            </a:endParaRPr>
          </a:p>
          <a:p>
            <a:pPr>
              <a:lnSpc>
                <a:spcPct val="100000"/>
              </a:lnSpc>
              <a:spcBef>
                <a:spcPts val="1060"/>
              </a:spcBef>
              <a:buNone/>
            </a:pPr>
            <a:endParaRPr b="0" lang="en-IN" sz="2200" spc="-1" strike="noStrike">
              <a:latin typeface="Arial"/>
            </a:endParaRPr>
          </a:p>
        </p:txBody>
      </p:sp>
      <p:sp>
        <p:nvSpPr>
          <p:cNvPr id="4" name="PlaceHolder 3"/>
          <p:cNvSpPr>
            <a:spLocks noGrp="1"/>
          </p:cNvSpPr>
          <p:nvPr>
            <p:ph type="sldNum" idx="2"/>
          </p:nvPr>
        </p:nvSpPr>
        <p:spPr/>
        <p:txBody>
          <a:bodyPr/>
          <a:p>
            <a:fld id="{19366EA3-13B8-4050-9481-E0B9D1DB2132}" type="slidenum">
              <a:t>2</a:t>
            </a:fld>
          </a:p>
        </p:txBody>
      </p:sp>
      <p:sp>
        <p:nvSpPr>
          <p:cNvPr id="5" name="PlaceHolder 4"/>
          <p:cNvSpPr>
            <a:spLocks noGrp="1"/>
          </p:cNvSpPr>
          <p:nvPr>
            <p:ph type="dt" idx="3"/>
          </p:nvPr>
        </p:nvSpPr>
        <p:spPr/>
        <p:txBody>
          <a:bodyPr/>
          <a:p>
            <a:fld id="{09C81A3B-A02C-4A4B-9AA1-F234247D3471}" type="datetime1">
              <a:rPr lang="en-IN"/>
              <a:t>11/12/2024</a:t>
            </a:fld>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marL="432000" indent="-324000" algn="ctr">
              <a:lnSpc>
                <a:spcPct val="100000"/>
              </a:lnSpc>
              <a:spcBef>
                <a:spcPts val="1060"/>
              </a:spcBef>
              <a:buClr>
                <a:srgbClr val="77caee"/>
              </a:buClr>
              <a:buSzPct val="45000"/>
              <a:buFont typeface="Wingdings" charset="2"/>
              <a:buChar char=""/>
            </a:pPr>
            <a:r>
              <a:rPr b="0" lang="en-IN" sz="3300" spc="-1" strike="noStrike">
                <a:solidFill>
                  <a:srgbClr val="ffffff"/>
                </a:solidFill>
                <a:latin typeface="Arial"/>
              </a:rPr>
              <a:t>Verifying an Algorithm</a:t>
            </a:r>
            <a:endParaRPr b="0" lang="en-IN" sz="3300" spc="-1" strike="noStrike">
              <a:latin typeface="Arial"/>
            </a:endParaRPr>
          </a:p>
        </p:txBody>
      </p:sp>
      <p:sp>
        <p:nvSpPr>
          <p:cNvPr id="215"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Verifying an Algorithm in software development ensures that the algorithm is correct, efficient, and meets the specified requirements.  </a:t>
            </a:r>
            <a:endParaRPr b="0" lang="en-IN" sz="2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Steps to Verify an Algorithm:</a:t>
            </a:r>
            <a:endParaRPr b="0" lang="en-IN" sz="24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2100" spc="-1" strike="noStrike">
                <a:solidFill>
                  <a:srgbClr val="009bdd"/>
                </a:solidFill>
                <a:latin typeface="Arial"/>
              </a:rPr>
              <a:t>Understand the Problem</a:t>
            </a:r>
            <a:endParaRPr b="0" lang="en-IN" sz="21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2100" spc="-1" strike="noStrike">
                <a:solidFill>
                  <a:srgbClr val="009bdd"/>
                </a:solidFill>
                <a:latin typeface="Arial"/>
              </a:rPr>
              <a:t>Analyze Logic and Flow</a:t>
            </a:r>
            <a:endParaRPr b="0" lang="en-IN" sz="21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2100" spc="-1" strike="noStrike">
                <a:solidFill>
                  <a:srgbClr val="009bdd"/>
                </a:solidFill>
                <a:latin typeface="Arial"/>
              </a:rPr>
              <a:t>Perform Dry Runs : Boundary cases, normal cases, edge cases etc.,</a:t>
            </a:r>
            <a:endParaRPr b="0" lang="en-IN" sz="21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2100" spc="-1" strike="noStrike">
                <a:solidFill>
                  <a:srgbClr val="009bdd"/>
                </a:solidFill>
                <a:latin typeface="Arial"/>
              </a:rPr>
              <a:t>Perform Complexity Analysis : Space and time complexity</a:t>
            </a:r>
            <a:endParaRPr b="0" lang="en-IN" sz="21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Example : Bubble Sort, Merge sort, quick sort etc., verify the algorithm.</a:t>
            </a:r>
            <a:endParaRPr b="0" lang="en-IN" sz="2400" spc="-1" strike="noStrike">
              <a:latin typeface="Arial"/>
            </a:endParaRPr>
          </a:p>
        </p:txBody>
      </p:sp>
      <p:sp>
        <p:nvSpPr>
          <p:cNvPr id="4" name="PlaceHolder 3"/>
          <p:cNvSpPr>
            <a:spLocks noGrp="1"/>
          </p:cNvSpPr>
          <p:nvPr>
            <p:ph type="sldNum" idx="2"/>
          </p:nvPr>
        </p:nvSpPr>
        <p:spPr/>
        <p:txBody>
          <a:bodyPr/>
          <a:p>
            <a:fld id="{57580A51-5B17-4068-894E-E9066E28A7B1}" type="slidenum">
              <a:t>20</a:t>
            </a:fld>
          </a:p>
        </p:txBody>
      </p:sp>
      <p:sp>
        <p:nvSpPr>
          <p:cNvPr id="5" name="PlaceHolder 4"/>
          <p:cNvSpPr>
            <a:spLocks noGrp="1"/>
          </p:cNvSpPr>
          <p:nvPr>
            <p:ph type="dt" idx="3"/>
          </p:nvPr>
        </p:nvSpPr>
        <p:spPr/>
        <p:txBody>
          <a:bodyPr/>
          <a:p>
            <a:fld id="{21969A38-9CDF-4AA0-9107-AF4A28C81CF1}" type="datetime1">
              <a:rPr lang="en-IN"/>
              <a:t>11/12/2024</a:t>
            </a:fld>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Flowchart</a:t>
            </a:r>
            <a:endParaRPr b="0" lang="en-IN" sz="3300" spc="-1" strike="noStrike">
              <a:latin typeface="Arial"/>
            </a:endParaRPr>
          </a:p>
        </p:txBody>
      </p:sp>
      <p:sp>
        <p:nvSpPr>
          <p:cNvPr id="217"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A flowchart is a picture of the separate steps of a process in sequential order. It is a generic tool that can be adapted for a wide variety of purposes, and can be used to describe various processes, such as a manufacturing process, an administrative or service process, or a project plan.</a:t>
            </a:r>
            <a:endParaRPr b="0" lang="en-IN" sz="2400" spc="-1" strike="noStrike">
              <a:latin typeface="Arial"/>
            </a:endParaRPr>
          </a:p>
        </p:txBody>
      </p:sp>
      <p:sp>
        <p:nvSpPr>
          <p:cNvPr id="4" name="PlaceHolder 3"/>
          <p:cNvSpPr>
            <a:spLocks noGrp="1"/>
          </p:cNvSpPr>
          <p:nvPr>
            <p:ph type="sldNum" idx="2"/>
          </p:nvPr>
        </p:nvSpPr>
        <p:spPr/>
        <p:txBody>
          <a:bodyPr/>
          <a:p>
            <a:fld id="{0CCFC2AB-9D79-4B61-9227-38FAC542F65F}" type="slidenum">
              <a:t>21</a:t>
            </a:fld>
          </a:p>
        </p:txBody>
      </p:sp>
      <p:sp>
        <p:nvSpPr>
          <p:cNvPr id="5" name="PlaceHolder 4"/>
          <p:cNvSpPr>
            <a:spLocks noGrp="1"/>
          </p:cNvSpPr>
          <p:nvPr>
            <p:ph type="dt" idx="3"/>
          </p:nvPr>
        </p:nvSpPr>
        <p:spPr/>
        <p:txBody>
          <a:bodyPr/>
          <a:p>
            <a:fld id="{2C36B5BF-8E96-409D-A389-0018B8E2D315}" type="datetime1">
              <a:rPr lang="en-IN"/>
              <a:t>11/12/2024</a:t>
            </a:fld>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DBMS, its components, and advantages for users</a:t>
            </a:r>
            <a:endParaRPr b="0" lang="en-IN" sz="3300" spc="-1" strike="noStrike">
              <a:latin typeface="Arial"/>
            </a:endParaRPr>
          </a:p>
        </p:txBody>
      </p:sp>
      <p:sp>
        <p:nvSpPr>
          <p:cNvPr id="219"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Database Management System (DBMS) is software that allows users to create, manage, and interact with databases efficiently. It serves as an interface between users and the database, ensuring secure, organized, and efficient data access and manipulation.</a:t>
            </a:r>
            <a:endParaRPr b="0" lang="en-IN" sz="2400" spc="-1" strike="noStrike">
              <a:latin typeface="Arial"/>
            </a:endParaRPr>
          </a:p>
        </p:txBody>
      </p:sp>
      <p:sp>
        <p:nvSpPr>
          <p:cNvPr id="4" name="PlaceHolder 3"/>
          <p:cNvSpPr>
            <a:spLocks noGrp="1"/>
          </p:cNvSpPr>
          <p:nvPr>
            <p:ph type="sldNum" idx="2"/>
          </p:nvPr>
        </p:nvSpPr>
        <p:spPr/>
        <p:txBody>
          <a:bodyPr/>
          <a:p>
            <a:fld id="{41F9FB3C-F6C6-482A-8BE1-568C5A7D8B1D}" type="slidenum">
              <a:t>22</a:t>
            </a:fld>
          </a:p>
        </p:txBody>
      </p:sp>
      <p:sp>
        <p:nvSpPr>
          <p:cNvPr id="5" name="PlaceHolder 4"/>
          <p:cNvSpPr>
            <a:spLocks noGrp="1"/>
          </p:cNvSpPr>
          <p:nvPr>
            <p:ph type="dt" idx="3"/>
          </p:nvPr>
        </p:nvSpPr>
        <p:spPr/>
        <p:txBody>
          <a:bodyPr/>
          <a:p>
            <a:fld id="{9ED00CF1-2E4E-4E3B-94D5-93C9BA5AB7AB}" type="datetime1">
              <a:rPr lang="en-IN"/>
              <a:t>11/12/2024</a:t>
            </a:fld>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DBMS, its components, and advantages for users</a:t>
            </a:r>
            <a:endParaRPr b="0" lang="en-IN" sz="3300" spc="-1" strike="noStrike">
              <a:latin typeface="Arial"/>
            </a:endParaRPr>
          </a:p>
        </p:txBody>
      </p:sp>
      <p:sp>
        <p:nvSpPr>
          <p:cNvPr id="221"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endParaRPr b="0" lang="en-IN" sz="3200" spc="-1" strike="noStrike">
              <a:latin typeface="Arial"/>
            </a:endParaRPr>
          </a:p>
        </p:txBody>
      </p:sp>
      <p:pic>
        <p:nvPicPr>
          <p:cNvPr id="222" name="" descr=""/>
          <p:cNvPicPr/>
          <p:nvPr/>
        </p:nvPicPr>
        <p:blipFill>
          <a:blip r:embed="rId1"/>
          <a:stretch/>
        </p:blipFill>
        <p:spPr>
          <a:xfrm>
            <a:off x="1260000" y="720000"/>
            <a:ext cx="5608080" cy="4663080"/>
          </a:xfrm>
          <a:prstGeom prst="rect">
            <a:avLst/>
          </a:prstGeom>
          <a:ln w="18000">
            <a:noFill/>
          </a:ln>
        </p:spPr>
      </p:pic>
      <p:sp>
        <p:nvSpPr>
          <p:cNvPr id="4" name="PlaceHolder 3"/>
          <p:cNvSpPr>
            <a:spLocks noGrp="1"/>
          </p:cNvSpPr>
          <p:nvPr>
            <p:ph type="sldNum" idx="2"/>
          </p:nvPr>
        </p:nvSpPr>
        <p:spPr/>
        <p:txBody>
          <a:bodyPr/>
          <a:p>
            <a:fld id="{97FECA05-49F2-43E9-A3C2-2F1530BFA049}" type="slidenum">
              <a:t>23</a:t>
            </a:fld>
          </a:p>
        </p:txBody>
      </p:sp>
      <p:sp>
        <p:nvSpPr>
          <p:cNvPr id="5" name="PlaceHolder 4"/>
          <p:cNvSpPr>
            <a:spLocks noGrp="1"/>
          </p:cNvSpPr>
          <p:nvPr>
            <p:ph type="dt" idx="3"/>
          </p:nvPr>
        </p:nvSpPr>
        <p:spPr/>
        <p:txBody>
          <a:bodyPr/>
          <a:p>
            <a:fld id="{47D00EC2-B82B-43AF-9BCE-3D96D9259116}" type="datetime1">
              <a:rPr lang="en-IN"/>
              <a:t>11/12/2024</a:t>
            </a:fld>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DBMS, its components, and advantages for users</a:t>
            </a:r>
            <a:endParaRPr b="0" lang="en-IN" sz="3300" spc="-1" strike="noStrike">
              <a:latin typeface="Arial"/>
            </a:endParaRPr>
          </a:p>
        </p:txBody>
      </p:sp>
      <p:sp>
        <p:nvSpPr>
          <p:cNvPr id="224"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1" lang="en-IN" sz="1800" spc="-1" strike="noStrike">
                <a:solidFill>
                  <a:srgbClr val="009bdd"/>
                </a:solidFill>
                <a:latin typeface="Arial"/>
              </a:rPr>
              <a:t>External Layer : </a:t>
            </a:r>
            <a:r>
              <a:rPr b="0" lang="en-IN" sz="1800" spc="-1" strike="noStrike">
                <a:solidFill>
                  <a:srgbClr val="009bdd"/>
                </a:solidFill>
                <a:latin typeface="Arial"/>
              </a:rPr>
              <a:t>The user layer, also called the external layer, is the topmost layer of the DBMS architecture. It provides an interface for end-users and applications to interact with the database.</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800" spc="-1" strike="noStrike">
                <a:solidFill>
                  <a:srgbClr val="009bdd"/>
                </a:solidFill>
                <a:latin typeface="Arial"/>
              </a:rPr>
              <a:t>Conceptual Schema :</a:t>
            </a:r>
            <a:r>
              <a:rPr b="0" lang="en-IN" sz="1800" spc="-1" strike="noStrike">
                <a:solidFill>
                  <a:srgbClr val="009bdd"/>
                </a:solidFill>
                <a:latin typeface="Arial"/>
              </a:rPr>
              <a:t> The conceptual schema describes the logical structure of the entire database. It defines the organization of data, relationships, constraints, and business rules, independent of how the data is physically stored. Lets say we have product table and user table.  We are setting a relationship between product and user table that a user can order a product.</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800" spc="-1" strike="noStrike">
                <a:solidFill>
                  <a:srgbClr val="009bdd"/>
                </a:solidFill>
                <a:latin typeface="Arial"/>
              </a:rPr>
              <a:t>Physical Schema : </a:t>
            </a:r>
            <a:r>
              <a:rPr b="0" lang="en-IN" sz="1800" spc="-1" strike="noStrike">
                <a:solidFill>
                  <a:srgbClr val="009bdd"/>
                </a:solidFill>
                <a:latin typeface="Arial"/>
              </a:rPr>
              <a:t>The internal schema describes the physical storage of data in the database. It focuses on how data is organized, stored, and accessed on hardware like disks and memory.</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 </a:t>
            </a:r>
            <a:endParaRPr b="0" lang="en-IN" sz="2400" spc="-1" strike="noStrike">
              <a:latin typeface="Arial"/>
            </a:endParaRPr>
          </a:p>
        </p:txBody>
      </p:sp>
      <p:sp>
        <p:nvSpPr>
          <p:cNvPr id="4" name="PlaceHolder 3"/>
          <p:cNvSpPr>
            <a:spLocks noGrp="1"/>
          </p:cNvSpPr>
          <p:nvPr>
            <p:ph type="sldNum" idx="2"/>
          </p:nvPr>
        </p:nvSpPr>
        <p:spPr/>
        <p:txBody>
          <a:bodyPr/>
          <a:p>
            <a:fld id="{B8E03C51-1936-4395-9E4A-D9E486F0CFA4}" type="slidenum">
              <a:t>24</a:t>
            </a:fld>
          </a:p>
        </p:txBody>
      </p:sp>
      <p:sp>
        <p:nvSpPr>
          <p:cNvPr id="5" name="PlaceHolder 4"/>
          <p:cNvSpPr>
            <a:spLocks noGrp="1"/>
          </p:cNvSpPr>
          <p:nvPr>
            <p:ph type="dt" idx="3"/>
          </p:nvPr>
        </p:nvSpPr>
        <p:spPr/>
        <p:txBody>
          <a:bodyPr/>
          <a:p>
            <a:fld id="{C04E4921-4DA6-4F83-BCA1-8431BF97B32B}" type="datetime1">
              <a:rPr lang="en-IN"/>
              <a:t>11/12/2024</a:t>
            </a:fld>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DBMS, its components, and advantages for users</a:t>
            </a:r>
            <a:endParaRPr b="0" lang="en-IN" sz="3300" spc="-1" strike="noStrike">
              <a:latin typeface="Arial"/>
            </a:endParaRPr>
          </a:p>
        </p:txBody>
      </p:sp>
      <p:sp>
        <p:nvSpPr>
          <p:cNvPr id="226"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1" lang="en-IN" sz="1400" spc="-1" strike="noStrike">
                <a:solidFill>
                  <a:srgbClr val="009bdd"/>
                </a:solidFill>
                <a:latin typeface="Arial"/>
              </a:rPr>
              <a:t>Advantages:</a:t>
            </a:r>
            <a:endParaRPr b="0" lang="en-IN" sz="14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400" spc="-1" strike="noStrike">
                <a:solidFill>
                  <a:srgbClr val="009bdd"/>
                </a:solidFill>
                <a:latin typeface="Arial"/>
              </a:rPr>
              <a:t>Data Integrity :</a:t>
            </a:r>
            <a:r>
              <a:rPr b="0" lang="en-IN" sz="1400" spc="-1" strike="noStrike">
                <a:solidFill>
                  <a:srgbClr val="009bdd"/>
                </a:solidFill>
                <a:latin typeface="Arial"/>
              </a:rPr>
              <a:t> Ensures accuracy and consistency of data across the database.</a:t>
            </a:r>
            <a:endParaRPr b="0" lang="en-IN" sz="14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400" spc="-1" strike="noStrike">
                <a:solidFill>
                  <a:srgbClr val="009bdd"/>
                </a:solidFill>
                <a:latin typeface="Arial"/>
              </a:rPr>
              <a:t>Data Security :</a:t>
            </a:r>
            <a:r>
              <a:rPr b="0" lang="en-IN" sz="1400" spc="-1" strike="noStrike">
                <a:solidFill>
                  <a:srgbClr val="009bdd"/>
                </a:solidFill>
                <a:latin typeface="Arial"/>
              </a:rPr>
              <a:t> Provides access control mechanisms to secure sensitive information.</a:t>
            </a:r>
            <a:endParaRPr b="0" lang="en-IN" sz="14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400" spc="-1" strike="noStrike">
                <a:solidFill>
                  <a:srgbClr val="009bdd"/>
                </a:solidFill>
                <a:latin typeface="Arial"/>
              </a:rPr>
              <a:t>Data Sharing:</a:t>
            </a:r>
            <a:r>
              <a:rPr b="0" lang="en-IN" sz="1400" spc="-1" strike="noStrike">
                <a:solidFill>
                  <a:srgbClr val="009bdd"/>
                </a:solidFill>
                <a:latin typeface="Arial"/>
              </a:rPr>
              <a:t> Allows multiple users to access and manipulate the data simultaneously without conflicts.</a:t>
            </a:r>
            <a:endParaRPr b="0" lang="en-IN" sz="14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400" spc="-1" strike="noStrike">
                <a:solidFill>
                  <a:srgbClr val="009bdd"/>
                </a:solidFill>
                <a:latin typeface="Arial"/>
              </a:rPr>
              <a:t>Improved Efficiency :</a:t>
            </a:r>
            <a:r>
              <a:rPr b="0" lang="en-IN" sz="1400" spc="-1" strike="noStrike">
                <a:solidFill>
                  <a:srgbClr val="009bdd"/>
                </a:solidFill>
                <a:latin typeface="Arial"/>
              </a:rPr>
              <a:t> Query optimization and indexing ensure faster data retrieval and updates.</a:t>
            </a:r>
            <a:endParaRPr b="0" lang="en-IN" sz="14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400" spc="-1" strike="noStrike">
                <a:solidFill>
                  <a:srgbClr val="009bdd"/>
                </a:solidFill>
                <a:latin typeface="Arial"/>
              </a:rPr>
              <a:t>Scalability</a:t>
            </a:r>
            <a:r>
              <a:rPr b="0" lang="en-IN" sz="1400" spc="-1" strike="noStrike">
                <a:solidFill>
                  <a:srgbClr val="009bdd"/>
                </a:solidFill>
                <a:latin typeface="Arial"/>
              </a:rPr>
              <a:t> : Accommodates increasing data volumes and user demands.</a:t>
            </a:r>
            <a:endParaRPr b="0" lang="en-IN" sz="14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400" spc="-1" strike="noStrike">
                <a:solidFill>
                  <a:srgbClr val="009bdd"/>
                </a:solidFill>
                <a:latin typeface="Arial"/>
              </a:rPr>
              <a:t>Backup and Recovery </a:t>
            </a:r>
            <a:r>
              <a:rPr b="0" lang="en-IN" sz="1400" spc="-1" strike="noStrike">
                <a:solidFill>
                  <a:srgbClr val="009bdd"/>
                </a:solidFill>
                <a:latin typeface="Arial"/>
              </a:rPr>
              <a:t>:Automated backup and recovery mechanisms protect against data loss.</a:t>
            </a:r>
            <a:endParaRPr b="0" lang="en-IN" sz="1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400" spc="-1" strike="noStrike">
                <a:solidFill>
                  <a:srgbClr val="009bdd"/>
                </a:solidFill>
                <a:latin typeface="Arial"/>
              </a:rPr>
              <a:t> </a:t>
            </a:r>
            <a:r>
              <a:rPr b="1" lang="en-IN" sz="1400" spc="-1" strike="noStrike">
                <a:solidFill>
                  <a:srgbClr val="009bdd"/>
                </a:solidFill>
                <a:latin typeface="Arial"/>
              </a:rPr>
              <a:t>Abstraction and Independence</a:t>
            </a:r>
            <a:r>
              <a:rPr b="0" lang="en-IN" sz="1400" spc="-1" strike="noStrike">
                <a:solidFill>
                  <a:srgbClr val="009bdd"/>
                </a:solidFill>
                <a:latin typeface="Arial"/>
              </a:rPr>
              <a:t> : Users interact with data through a high-level interface without needing to know the underlying storage mechanisms.</a:t>
            </a:r>
            <a:endParaRPr b="0" lang="en-IN" sz="14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400" spc="-1" strike="noStrike">
                <a:solidFill>
                  <a:srgbClr val="009bdd"/>
                </a:solidFill>
                <a:latin typeface="Arial"/>
              </a:rPr>
              <a:t>Minimizes Redundancy</a:t>
            </a:r>
            <a:r>
              <a:rPr b="0" lang="en-IN" sz="1400" spc="-1" strike="noStrike">
                <a:solidFill>
                  <a:srgbClr val="009bdd"/>
                </a:solidFill>
                <a:latin typeface="Arial"/>
              </a:rPr>
              <a:t> : Normalization reduces duplicate data, saving storage and maintaining consistency.</a:t>
            </a:r>
            <a:endParaRPr b="0" lang="en-IN" sz="14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400" spc="-1" strike="noStrike">
                <a:solidFill>
                  <a:srgbClr val="009bdd"/>
                </a:solidFill>
                <a:latin typeface="Arial"/>
              </a:rPr>
              <a:t>Cost-Effective Maintenance</a:t>
            </a:r>
            <a:r>
              <a:rPr b="0" lang="en-IN" sz="1400" spc="-1" strike="noStrike">
                <a:solidFill>
                  <a:srgbClr val="009bdd"/>
                </a:solidFill>
                <a:latin typeface="Arial"/>
              </a:rPr>
              <a:t> : Centralized management simplifies updates, backups, and hardware scaling.</a:t>
            </a:r>
            <a:endParaRPr b="0" lang="en-IN" sz="1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400" spc="-1" strike="noStrike">
                <a:solidFill>
                  <a:srgbClr val="009bdd"/>
                </a:solidFill>
                <a:latin typeface="Arial"/>
              </a:rPr>
              <a:t> </a:t>
            </a:r>
            <a:r>
              <a:rPr b="1" lang="en-IN" sz="1400" spc="-1" strike="noStrike">
                <a:solidFill>
                  <a:srgbClr val="009bdd"/>
                </a:solidFill>
                <a:latin typeface="Arial"/>
              </a:rPr>
              <a:t>Flexibility </a:t>
            </a:r>
            <a:r>
              <a:rPr b="0" lang="en-IN" sz="1400" spc="-1" strike="noStrike">
                <a:solidFill>
                  <a:srgbClr val="009bdd"/>
                </a:solidFill>
                <a:latin typeface="Arial"/>
              </a:rPr>
              <a:t>: Supports complex queries, reports, and data analysis.</a:t>
            </a:r>
            <a:endParaRPr b="0" lang="en-IN" sz="1400" spc="-1" strike="noStrike">
              <a:latin typeface="Arial"/>
            </a:endParaRPr>
          </a:p>
        </p:txBody>
      </p:sp>
      <p:sp>
        <p:nvSpPr>
          <p:cNvPr id="4" name="PlaceHolder 3"/>
          <p:cNvSpPr>
            <a:spLocks noGrp="1"/>
          </p:cNvSpPr>
          <p:nvPr>
            <p:ph type="sldNum" idx="2"/>
          </p:nvPr>
        </p:nvSpPr>
        <p:spPr/>
        <p:txBody>
          <a:bodyPr/>
          <a:p>
            <a:fld id="{A1AD00E0-0D16-494A-A051-6A9BA61148EF}" type="slidenum">
              <a:t>25</a:t>
            </a:fld>
          </a:p>
        </p:txBody>
      </p:sp>
      <p:sp>
        <p:nvSpPr>
          <p:cNvPr id="5" name="PlaceHolder 4"/>
          <p:cNvSpPr>
            <a:spLocks noGrp="1"/>
          </p:cNvSpPr>
          <p:nvPr>
            <p:ph type="dt" idx="3"/>
          </p:nvPr>
        </p:nvSpPr>
        <p:spPr/>
        <p:txBody>
          <a:bodyPr/>
          <a:p>
            <a:fld id="{AEC91472-6BAC-461C-A23A-0B2AA178D5A5}" type="datetime1">
              <a:rPr lang="en-IN"/>
              <a:t>11/12/2024</a:t>
            </a:fld>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PlaceHolder 1"/>
          <p:cNvSpPr>
            <a:spLocks noGrp="1"/>
          </p:cNvSpPr>
          <p:nvPr>
            <p:ph type="title"/>
          </p:nvPr>
        </p:nvSpPr>
        <p:spPr>
          <a:xfrm>
            <a:off x="360000" y="-91440"/>
            <a:ext cx="9359640" cy="1019520"/>
          </a:xfrm>
          <a:prstGeom prst="rect">
            <a:avLst/>
          </a:prstGeom>
          <a:noFill/>
          <a:ln w="0">
            <a:noFill/>
          </a:ln>
        </p:spPr>
        <p:txBody>
          <a:bodyPr lIns="0" rIns="0" tIns="0" bIns="0" anchor="ctr">
            <a:noAutofit/>
          </a:bodyPr>
          <a:p>
            <a:pPr algn="ctr">
              <a:lnSpc>
                <a:spcPct val="100000"/>
              </a:lnSpc>
              <a:buNone/>
            </a:pPr>
            <a:r>
              <a:rPr b="0" lang="en-IN" sz="2400" spc="-1" strike="noStrike">
                <a:solidFill>
                  <a:srgbClr val="ffffff"/>
                </a:solidFill>
                <a:latin typeface="Arial"/>
              </a:rPr>
              <a:t>Features and characteristics of flat-file, hierarchical, and XML database models</a:t>
            </a:r>
            <a:br/>
            <a:endParaRPr b="0" lang="en-IN" sz="2400" spc="-1" strike="noStrike">
              <a:latin typeface="Arial"/>
            </a:endParaRPr>
          </a:p>
        </p:txBody>
      </p:sp>
      <p:sp>
        <p:nvSpPr>
          <p:cNvPr id="228"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1" lang="en-IN" sz="2400" spc="-1" strike="noStrike">
                <a:solidFill>
                  <a:srgbClr val="009bdd"/>
                </a:solidFill>
                <a:latin typeface="Arial"/>
              </a:rPr>
              <a:t>Flat file data model </a:t>
            </a:r>
            <a:r>
              <a:rPr b="0" lang="en-IN" sz="2400" spc="-1" strike="noStrike">
                <a:solidFill>
                  <a:srgbClr val="009bdd"/>
                </a:solidFill>
                <a:latin typeface="Arial"/>
              </a:rPr>
              <a:t>: A flat-file database organizes data in a simple table-like structure, where all information is stored in plain text or binary files without relationships between records.</a:t>
            </a:r>
            <a:endParaRPr b="0" lang="en-IN" sz="2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Features : Simplicity, No relatioship between fields, Static schema, Redundancy.</a:t>
            </a:r>
            <a:endParaRPr b="0" lang="en-IN" sz="2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Example : Demonstrate a flat file for Student database.</a:t>
            </a:r>
            <a:endParaRPr b="0" lang="en-IN" sz="2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Assignment : Create a excel sheet or flat file for Customer database.</a:t>
            </a:r>
            <a:endParaRPr b="0" lang="en-IN" sz="2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 </a:t>
            </a:r>
            <a:endParaRPr b="0" lang="en-IN" sz="2400" spc="-1" strike="noStrike">
              <a:latin typeface="Arial"/>
            </a:endParaRPr>
          </a:p>
        </p:txBody>
      </p:sp>
      <p:sp>
        <p:nvSpPr>
          <p:cNvPr id="4" name="PlaceHolder 3"/>
          <p:cNvSpPr>
            <a:spLocks noGrp="1"/>
          </p:cNvSpPr>
          <p:nvPr>
            <p:ph type="sldNum" idx="2"/>
          </p:nvPr>
        </p:nvSpPr>
        <p:spPr/>
        <p:txBody>
          <a:bodyPr/>
          <a:p>
            <a:fld id="{ECBD68E9-F34A-47C8-8BBB-47B9B9F7BFB7}" type="slidenum">
              <a:t>26</a:t>
            </a:fld>
          </a:p>
        </p:txBody>
      </p:sp>
      <p:sp>
        <p:nvSpPr>
          <p:cNvPr id="5" name="PlaceHolder 4"/>
          <p:cNvSpPr>
            <a:spLocks noGrp="1"/>
          </p:cNvSpPr>
          <p:nvPr>
            <p:ph type="dt" idx="3"/>
          </p:nvPr>
        </p:nvSpPr>
        <p:spPr/>
        <p:txBody>
          <a:bodyPr/>
          <a:p>
            <a:fld id="{1948361B-D34C-453B-97CF-E0E37771B4C1}" type="datetime1">
              <a:rPr lang="en-IN"/>
              <a:t>11/12/2024</a:t>
            </a:fld>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PlaceHolder 1"/>
          <p:cNvSpPr>
            <a:spLocks noGrp="1"/>
          </p:cNvSpPr>
          <p:nvPr>
            <p:ph type="title"/>
          </p:nvPr>
        </p:nvSpPr>
        <p:spPr>
          <a:xfrm>
            <a:off x="360000" y="-91440"/>
            <a:ext cx="9359640" cy="1019520"/>
          </a:xfrm>
          <a:prstGeom prst="rect">
            <a:avLst/>
          </a:prstGeom>
          <a:noFill/>
          <a:ln w="0">
            <a:noFill/>
          </a:ln>
        </p:spPr>
        <p:txBody>
          <a:bodyPr lIns="0" rIns="0" tIns="0" bIns="0" anchor="ctr">
            <a:noAutofit/>
          </a:bodyPr>
          <a:p>
            <a:pPr algn="ctr">
              <a:lnSpc>
                <a:spcPct val="100000"/>
              </a:lnSpc>
              <a:buNone/>
            </a:pPr>
            <a:r>
              <a:rPr b="0" lang="en-IN" sz="2400" spc="-1" strike="noStrike">
                <a:solidFill>
                  <a:srgbClr val="ffffff"/>
                </a:solidFill>
                <a:latin typeface="Arial"/>
              </a:rPr>
              <a:t>Features and characteristics of flat-file, hierarchical, and XML database models</a:t>
            </a:r>
            <a:br/>
            <a:endParaRPr b="0" lang="en-IN" sz="2400" spc="-1" strike="noStrike">
              <a:latin typeface="Arial"/>
            </a:endParaRPr>
          </a:p>
        </p:txBody>
      </p:sp>
      <p:sp>
        <p:nvSpPr>
          <p:cNvPr id="230"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1" lang="en-IN" sz="1800" spc="-1" strike="noStrike">
                <a:solidFill>
                  <a:srgbClr val="009bdd"/>
                </a:solidFill>
                <a:latin typeface="Arial"/>
              </a:rPr>
              <a:t>Hierarchical Model :</a:t>
            </a:r>
            <a:r>
              <a:rPr b="0" lang="en-IN" sz="1800" spc="-1" strike="noStrike">
                <a:solidFill>
                  <a:srgbClr val="009bdd"/>
                </a:solidFill>
                <a:latin typeface="Arial"/>
              </a:rPr>
              <a:t> A hierarchical database organizes data in a tree-like structure with parent-child relationships. Each parent node can have multiple child nodes, but each child has only one parent.</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800" spc="-1" strike="noStrike">
                <a:solidFill>
                  <a:srgbClr val="009bdd"/>
                </a:solidFill>
                <a:latin typeface="Arial"/>
              </a:rPr>
              <a:t>Features</a:t>
            </a:r>
            <a:r>
              <a:rPr b="0" lang="en-IN" sz="1800" spc="-1" strike="noStrike">
                <a:solidFill>
                  <a:srgbClr val="009bdd"/>
                </a:solidFill>
                <a:latin typeface="Arial"/>
              </a:rPr>
              <a:t> : Tree Structure, Parent-Child Relationship.</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800" spc="-1" strike="noStrike">
                <a:solidFill>
                  <a:srgbClr val="009bdd"/>
                </a:solidFill>
                <a:latin typeface="Arial"/>
              </a:rPr>
              <a:t>Characteristics</a:t>
            </a:r>
            <a:r>
              <a:rPr b="0" lang="en-IN" sz="1800" spc="-1" strike="noStrike">
                <a:solidFill>
                  <a:srgbClr val="009bdd"/>
                </a:solidFill>
                <a:latin typeface="Arial"/>
              </a:rPr>
              <a:t> : Fast Access for data retrieval, Easy to travel.</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 </a:t>
            </a:r>
            <a:endParaRPr b="0" lang="en-IN" sz="2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 </a:t>
            </a:r>
            <a:endParaRPr b="0" lang="en-IN" sz="2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 </a:t>
            </a:r>
            <a:endParaRPr b="0" lang="en-IN" sz="2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 </a:t>
            </a:r>
            <a:endParaRPr b="0" lang="en-IN" sz="2400" spc="-1" strike="noStrike">
              <a:latin typeface="Arial"/>
            </a:endParaRPr>
          </a:p>
        </p:txBody>
      </p:sp>
      <p:pic>
        <p:nvPicPr>
          <p:cNvPr id="231" name="" descr=""/>
          <p:cNvPicPr/>
          <p:nvPr/>
        </p:nvPicPr>
        <p:blipFill>
          <a:blip r:embed="rId1"/>
          <a:stretch/>
        </p:blipFill>
        <p:spPr>
          <a:xfrm>
            <a:off x="3432960" y="2442600"/>
            <a:ext cx="6647040" cy="3246840"/>
          </a:xfrm>
          <a:prstGeom prst="rect">
            <a:avLst/>
          </a:prstGeom>
          <a:ln w="0">
            <a:noFill/>
          </a:ln>
        </p:spPr>
      </p:pic>
      <p:sp>
        <p:nvSpPr>
          <p:cNvPr id="4" name="PlaceHolder 3"/>
          <p:cNvSpPr>
            <a:spLocks noGrp="1"/>
          </p:cNvSpPr>
          <p:nvPr>
            <p:ph type="sldNum" idx="2"/>
          </p:nvPr>
        </p:nvSpPr>
        <p:spPr/>
        <p:txBody>
          <a:bodyPr/>
          <a:p>
            <a:fld id="{AC7C92AE-C027-4388-ADB0-91375EC28750}" type="slidenum">
              <a:t>27</a:t>
            </a:fld>
          </a:p>
        </p:txBody>
      </p:sp>
      <p:sp>
        <p:nvSpPr>
          <p:cNvPr id="5" name="PlaceHolder 4"/>
          <p:cNvSpPr>
            <a:spLocks noGrp="1"/>
          </p:cNvSpPr>
          <p:nvPr>
            <p:ph type="dt" idx="3"/>
          </p:nvPr>
        </p:nvSpPr>
        <p:spPr/>
        <p:txBody>
          <a:bodyPr/>
          <a:p>
            <a:fld id="{B0E04D17-2142-4E51-AE51-1812E14AD1A0}" type="datetime1">
              <a:rPr lang="en-IN"/>
              <a:t>11/12/2024</a:t>
            </a:fld>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PlaceHolder 1"/>
          <p:cNvSpPr>
            <a:spLocks noGrp="1"/>
          </p:cNvSpPr>
          <p:nvPr>
            <p:ph type="title"/>
          </p:nvPr>
        </p:nvSpPr>
        <p:spPr>
          <a:xfrm>
            <a:off x="360000" y="-91440"/>
            <a:ext cx="9359640" cy="1019520"/>
          </a:xfrm>
          <a:prstGeom prst="rect">
            <a:avLst/>
          </a:prstGeom>
          <a:noFill/>
          <a:ln w="0">
            <a:noFill/>
          </a:ln>
        </p:spPr>
        <p:txBody>
          <a:bodyPr lIns="0" rIns="0" tIns="0" bIns="0" anchor="ctr">
            <a:noAutofit/>
          </a:bodyPr>
          <a:p>
            <a:pPr algn="ctr">
              <a:lnSpc>
                <a:spcPct val="100000"/>
              </a:lnSpc>
              <a:buNone/>
            </a:pPr>
            <a:r>
              <a:rPr b="0" lang="en-IN" sz="2400" spc="-1" strike="noStrike">
                <a:solidFill>
                  <a:srgbClr val="ffffff"/>
                </a:solidFill>
                <a:latin typeface="Arial"/>
              </a:rPr>
              <a:t>Features and characteristics of flat-file, hierarchical, and XML database models</a:t>
            </a:r>
            <a:br/>
            <a:endParaRPr b="0" lang="en-IN" sz="2400" spc="-1" strike="noStrike">
              <a:latin typeface="Arial"/>
            </a:endParaRPr>
          </a:p>
        </p:txBody>
      </p:sp>
      <p:sp>
        <p:nvSpPr>
          <p:cNvPr id="233"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1" lang="en-IN" sz="1200" spc="-1" strike="noStrike">
                <a:solidFill>
                  <a:srgbClr val="009bdd"/>
                </a:solidFill>
                <a:latin typeface="Arial"/>
              </a:rPr>
              <a:t>XML Database model :</a:t>
            </a:r>
            <a:r>
              <a:rPr b="0" lang="en-IN" sz="1200" spc="-1" strike="noStrike">
                <a:solidFill>
                  <a:srgbClr val="009bdd"/>
                </a:solidFill>
                <a:latin typeface="Arial"/>
              </a:rPr>
              <a:t> Data will be as part of XML.  Format is : </a:t>
            </a:r>
            <a:endParaRPr b="0" lang="en-IN" sz="12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500" spc="-1" strike="noStrike">
                <a:solidFill>
                  <a:srgbClr val="009bdd"/>
                </a:solidFill>
                <a:latin typeface="Arial"/>
              </a:rPr>
              <a:t>&lt;Student&gt;</a:t>
            </a:r>
            <a:endParaRPr b="0" lang="en-IN" sz="15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500" spc="-1" strike="noStrike">
                <a:solidFill>
                  <a:srgbClr val="009bdd"/>
                </a:solidFill>
                <a:latin typeface="Arial"/>
              </a:rPr>
              <a:t>  </a:t>
            </a:r>
            <a:r>
              <a:rPr b="0" lang="en-IN" sz="1500" spc="-1" strike="noStrike">
                <a:solidFill>
                  <a:srgbClr val="009bdd"/>
                </a:solidFill>
                <a:latin typeface="Arial"/>
              </a:rPr>
              <a:t>&lt;RegistrationNo&gt;101&lt;/RegistrationNo&gt;</a:t>
            </a:r>
            <a:endParaRPr b="0" lang="en-IN" sz="15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500" spc="-1" strike="noStrike">
                <a:solidFill>
                  <a:srgbClr val="009bdd"/>
                </a:solidFill>
                <a:latin typeface="Arial"/>
              </a:rPr>
              <a:t>  </a:t>
            </a:r>
            <a:r>
              <a:rPr b="0" lang="en-IN" sz="1500" spc="-1" strike="noStrike">
                <a:solidFill>
                  <a:srgbClr val="009bdd"/>
                </a:solidFill>
                <a:latin typeface="Arial"/>
              </a:rPr>
              <a:t>&lt;Name&gt;Charan&lt;/Name&gt;</a:t>
            </a:r>
            <a:endParaRPr b="0" lang="en-IN" sz="15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500" spc="-1" strike="noStrike">
                <a:solidFill>
                  <a:srgbClr val="009bdd"/>
                </a:solidFill>
                <a:latin typeface="Arial"/>
              </a:rPr>
              <a:t>  </a:t>
            </a:r>
            <a:r>
              <a:rPr b="0" lang="en-IN" sz="1500" spc="-1" strike="noStrike">
                <a:solidFill>
                  <a:srgbClr val="009bdd"/>
                </a:solidFill>
                <a:latin typeface="Arial"/>
              </a:rPr>
              <a:t>&lt;Stream&gt;CS&lt;/Stream&gt;</a:t>
            </a:r>
            <a:endParaRPr b="0" lang="en-IN" sz="15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500" spc="-1" strike="noStrike">
                <a:solidFill>
                  <a:srgbClr val="009bdd"/>
                </a:solidFill>
                <a:latin typeface="Arial"/>
              </a:rPr>
              <a:t>&lt;/Student&gt;</a:t>
            </a:r>
            <a:endParaRPr b="0" lang="en-IN" sz="15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500" spc="-1" strike="noStrike">
                <a:solidFill>
                  <a:srgbClr val="009bdd"/>
                </a:solidFill>
                <a:latin typeface="Arial"/>
              </a:rPr>
              <a:t>Features</a:t>
            </a:r>
            <a:r>
              <a:rPr b="0" lang="en-IN" sz="1500" spc="-1" strike="noStrike">
                <a:solidFill>
                  <a:srgbClr val="009bdd"/>
                </a:solidFill>
                <a:latin typeface="Arial"/>
              </a:rPr>
              <a:t> :  Flexible Schema, Heirarchical Structure, Easily integrated with web technology, Querying Support, Data exchange between 2 systems.</a:t>
            </a:r>
            <a:endParaRPr b="0" lang="en-IN" sz="15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500" spc="-1" strike="noStrike">
                <a:solidFill>
                  <a:srgbClr val="009bdd"/>
                </a:solidFill>
                <a:latin typeface="Arial"/>
              </a:rPr>
              <a:t>Characteristics</a:t>
            </a:r>
            <a:r>
              <a:rPr b="0" lang="en-IN" sz="1500" spc="-1" strike="noStrike">
                <a:solidFill>
                  <a:srgbClr val="009bdd"/>
                </a:solidFill>
                <a:latin typeface="Arial"/>
              </a:rPr>
              <a:t> : High Flexible, Supports Hierarchial, Relational and hybrid models.</a:t>
            </a:r>
            <a:endParaRPr b="0" lang="en-IN" sz="15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500" spc="-1" strike="noStrike">
                <a:solidFill>
                  <a:srgbClr val="009bdd"/>
                </a:solidFill>
                <a:latin typeface="Arial"/>
              </a:rPr>
              <a:t>Assignment</a:t>
            </a:r>
            <a:r>
              <a:rPr b="0" lang="en-IN" sz="1500" spc="-1" strike="noStrike">
                <a:solidFill>
                  <a:srgbClr val="009bdd"/>
                </a:solidFill>
                <a:latin typeface="Arial"/>
              </a:rPr>
              <a:t> : Write a xml db file for any domain. List of Products in Amazon.  </a:t>
            </a:r>
            <a:endParaRPr b="0" lang="en-IN" sz="1500" spc="-1" strike="noStrike">
              <a:latin typeface="Arial"/>
            </a:endParaRPr>
          </a:p>
        </p:txBody>
      </p:sp>
      <p:sp>
        <p:nvSpPr>
          <p:cNvPr id="4" name="PlaceHolder 3"/>
          <p:cNvSpPr>
            <a:spLocks noGrp="1"/>
          </p:cNvSpPr>
          <p:nvPr>
            <p:ph type="sldNum" idx="2"/>
          </p:nvPr>
        </p:nvSpPr>
        <p:spPr/>
        <p:txBody>
          <a:bodyPr/>
          <a:p>
            <a:fld id="{F9A8CEFD-DD37-4EC3-8117-793FA737DC02}" type="slidenum">
              <a:t>28</a:t>
            </a:fld>
          </a:p>
        </p:txBody>
      </p:sp>
      <p:sp>
        <p:nvSpPr>
          <p:cNvPr id="5" name="PlaceHolder 4"/>
          <p:cNvSpPr>
            <a:spLocks noGrp="1"/>
          </p:cNvSpPr>
          <p:nvPr>
            <p:ph type="dt" idx="3"/>
          </p:nvPr>
        </p:nvSpPr>
        <p:spPr/>
        <p:txBody>
          <a:bodyPr/>
          <a:p>
            <a:fld id="{C96C1FD1-B558-496D-90A8-50F08B7045B9}" type="datetime1">
              <a:rPr lang="en-IN"/>
              <a:t>11/12/2024</a:t>
            </a:fld>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PlaceHolder 1"/>
          <p:cNvSpPr>
            <a:spLocks noGrp="1"/>
          </p:cNvSpPr>
          <p:nvPr>
            <p:ph type="title"/>
          </p:nvPr>
        </p:nvSpPr>
        <p:spPr>
          <a:xfrm>
            <a:off x="360000" y="-48960"/>
            <a:ext cx="9359640" cy="93600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Levels of a DBMS architecture</a:t>
            </a:r>
            <a:br/>
            <a:endParaRPr b="0" lang="en-IN" sz="3300" spc="-1" strike="noStrike">
              <a:latin typeface="Arial"/>
            </a:endParaRPr>
          </a:p>
        </p:txBody>
      </p:sp>
      <p:sp>
        <p:nvSpPr>
          <p:cNvPr id="235"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This is discussed earlier.</a:t>
            </a:r>
            <a:endParaRPr b="0" lang="en-IN" sz="2400" spc="-1" strike="noStrike">
              <a:latin typeface="Arial"/>
            </a:endParaRPr>
          </a:p>
        </p:txBody>
      </p:sp>
      <p:sp>
        <p:nvSpPr>
          <p:cNvPr id="4" name="PlaceHolder 3"/>
          <p:cNvSpPr>
            <a:spLocks noGrp="1"/>
          </p:cNvSpPr>
          <p:nvPr>
            <p:ph type="sldNum" idx="2"/>
          </p:nvPr>
        </p:nvSpPr>
        <p:spPr/>
        <p:txBody>
          <a:bodyPr/>
          <a:p>
            <a:fld id="{9E04F29D-9369-4734-A832-C0028B554605}" type="slidenum">
              <a:t>29</a:t>
            </a:fld>
          </a:p>
        </p:txBody>
      </p:sp>
      <p:sp>
        <p:nvSpPr>
          <p:cNvPr id="5" name="PlaceHolder 4"/>
          <p:cNvSpPr>
            <a:spLocks noGrp="1"/>
          </p:cNvSpPr>
          <p:nvPr>
            <p:ph type="dt" idx="3"/>
          </p:nvPr>
        </p:nvSpPr>
        <p:spPr/>
        <p:txBody>
          <a:bodyPr/>
          <a:p>
            <a:fld id="{3B713D84-BA31-4C89-8708-2879A8BDB8A9}" type="datetime1">
              <a:rPr lang="en-IN"/>
              <a:t>11/12/2024</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nSpc>
                <a:spcPct val="90000"/>
              </a:lnSpc>
              <a:spcBef>
                <a:spcPts val="1327"/>
              </a:spcBef>
              <a:buNone/>
            </a:pPr>
            <a:r>
              <a:rPr b="0" lang="en-US" sz="2410" spc="-1" strike="noStrike">
                <a:solidFill>
                  <a:srgbClr val="282828"/>
                </a:solidFill>
                <a:latin typeface="Calibri"/>
              </a:rPr>
              <a:t>Life Cycle Phases</a:t>
            </a:r>
            <a:endParaRPr b="0" lang="en-IN" sz="2410" spc="-1" strike="noStrike">
              <a:latin typeface="Arial"/>
            </a:endParaRPr>
          </a:p>
        </p:txBody>
      </p:sp>
      <p:sp>
        <p:nvSpPr>
          <p:cNvPr id="175"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endParaRPr b="0" lang="en-IN" sz="3200" spc="-1" strike="noStrike">
              <a:latin typeface="Arial"/>
            </a:endParaRPr>
          </a:p>
        </p:txBody>
      </p:sp>
      <p:pic>
        <p:nvPicPr>
          <p:cNvPr id="176" name="" descr=""/>
          <p:cNvPicPr/>
          <p:nvPr/>
        </p:nvPicPr>
        <p:blipFill>
          <a:blip r:embed="rId1"/>
          <a:stretch/>
        </p:blipFill>
        <p:spPr>
          <a:xfrm>
            <a:off x="173520" y="1088640"/>
            <a:ext cx="9761040" cy="3093120"/>
          </a:xfrm>
          <a:prstGeom prst="rect">
            <a:avLst/>
          </a:prstGeom>
          <a:ln w="18000">
            <a:noFill/>
          </a:ln>
        </p:spPr>
      </p:pic>
      <p:sp>
        <p:nvSpPr>
          <p:cNvPr id="4" name="PlaceHolder 3"/>
          <p:cNvSpPr>
            <a:spLocks noGrp="1"/>
          </p:cNvSpPr>
          <p:nvPr>
            <p:ph type="sldNum" idx="2"/>
          </p:nvPr>
        </p:nvSpPr>
        <p:spPr/>
        <p:txBody>
          <a:bodyPr/>
          <a:p>
            <a:fld id="{4781246A-9ACD-41C1-B0E9-492A456CC884}" type="slidenum">
              <a:t>3</a:t>
            </a:fld>
          </a:p>
        </p:txBody>
      </p:sp>
      <p:sp>
        <p:nvSpPr>
          <p:cNvPr id="5" name="PlaceHolder 4"/>
          <p:cNvSpPr>
            <a:spLocks noGrp="1"/>
          </p:cNvSpPr>
          <p:nvPr>
            <p:ph type="dt" idx="3"/>
          </p:nvPr>
        </p:nvSpPr>
        <p:spPr/>
        <p:txBody>
          <a:bodyPr/>
          <a:p>
            <a:fld id="{11F6D48E-0127-49D5-BA48-DBE79D1B832D}" type="datetime1">
              <a:rPr lang="en-IN"/>
              <a:t>11/12/2024</a:t>
            </a:fld>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PlaceHolder 1"/>
          <p:cNvSpPr>
            <a:spLocks noGrp="1"/>
          </p:cNvSpPr>
          <p:nvPr>
            <p:ph type="title"/>
          </p:nvPr>
        </p:nvSpPr>
        <p:spPr>
          <a:xfrm>
            <a:off x="360000" y="-48960"/>
            <a:ext cx="9359640" cy="93600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Types of constraints</a:t>
            </a:r>
            <a:br/>
            <a:endParaRPr b="0" lang="en-IN" sz="3300" spc="-1" strike="noStrike">
              <a:latin typeface="Arial"/>
            </a:endParaRPr>
          </a:p>
        </p:txBody>
      </p:sp>
      <p:sp>
        <p:nvSpPr>
          <p:cNvPr id="237"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1600" spc="-1" strike="noStrike">
                <a:solidFill>
                  <a:srgbClr val="009bdd"/>
                </a:solidFill>
                <a:latin typeface="Arial"/>
              </a:rPr>
              <a:t>In a Database Management System (DBMS), constraints are rules applied to the data to maintain its integrity and consistency. They ensure that the database adheres to specified business rules and relationships. </a:t>
            </a:r>
            <a:endParaRPr b="0" lang="en-IN" sz="1600" spc="-1" strike="noStrike">
              <a:latin typeface="Arial"/>
            </a:endParaRPr>
          </a:p>
        </p:txBody>
      </p:sp>
      <p:pic>
        <p:nvPicPr>
          <p:cNvPr id="238" name="" descr=""/>
          <p:cNvPicPr/>
          <p:nvPr/>
        </p:nvPicPr>
        <p:blipFill>
          <a:blip r:embed="rId1"/>
          <a:stretch/>
        </p:blipFill>
        <p:spPr>
          <a:xfrm>
            <a:off x="720000" y="1959840"/>
            <a:ext cx="8458200" cy="2719800"/>
          </a:xfrm>
          <a:prstGeom prst="rect">
            <a:avLst/>
          </a:prstGeom>
          <a:ln w="18000">
            <a:noFill/>
          </a:ln>
        </p:spPr>
      </p:pic>
      <p:sp>
        <p:nvSpPr>
          <p:cNvPr id="4" name="PlaceHolder 3"/>
          <p:cNvSpPr>
            <a:spLocks noGrp="1"/>
          </p:cNvSpPr>
          <p:nvPr>
            <p:ph type="sldNum" idx="2"/>
          </p:nvPr>
        </p:nvSpPr>
        <p:spPr/>
        <p:txBody>
          <a:bodyPr/>
          <a:p>
            <a:fld id="{D1BF6E09-578A-45D4-931C-26807A3DC7A9}" type="slidenum">
              <a:t>30</a:t>
            </a:fld>
          </a:p>
        </p:txBody>
      </p:sp>
      <p:sp>
        <p:nvSpPr>
          <p:cNvPr id="5" name="PlaceHolder 4"/>
          <p:cNvSpPr>
            <a:spLocks noGrp="1"/>
          </p:cNvSpPr>
          <p:nvPr>
            <p:ph type="dt" idx="3"/>
          </p:nvPr>
        </p:nvSpPr>
        <p:spPr/>
        <p:txBody>
          <a:bodyPr/>
          <a:p>
            <a:fld id="{48B7EA93-4E09-4073-8842-FF0D7AED40B2}" type="datetime1">
              <a:rPr lang="en-IN"/>
              <a:t>11/12/2024</a:t>
            </a:fld>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PlaceHolder 1"/>
          <p:cNvSpPr>
            <a:spLocks noGrp="1"/>
          </p:cNvSpPr>
          <p:nvPr>
            <p:ph type="title"/>
          </p:nvPr>
        </p:nvSpPr>
        <p:spPr>
          <a:xfrm>
            <a:off x="360000" y="-48960"/>
            <a:ext cx="9359640" cy="93600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Types of constraints</a:t>
            </a:r>
            <a:br/>
            <a:endParaRPr b="0" lang="en-IN" sz="3300" spc="-1" strike="noStrike">
              <a:latin typeface="Arial"/>
            </a:endParaRPr>
          </a:p>
        </p:txBody>
      </p:sp>
      <p:sp>
        <p:nvSpPr>
          <p:cNvPr id="240"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1" lang="en-IN" sz="1600" spc="-1" strike="noStrike">
                <a:solidFill>
                  <a:srgbClr val="009bdd"/>
                </a:solidFill>
                <a:latin typeface="Arial"/>
              </a:rPr>
              <a:t>Primary Key Constraint :</a:t>
            </a:r>
            <a:r>
              <a:rPr b="0" lang="en-IN" sz="1600" spc="-1" strike="noStrike">
                <a:solidFill>
                  <a:srgbClr val="009bdd"/>
                </a:solidFill>
                <a:latin typeface="Arial"/>
              </a:rPr>
              <a:t> The primary key column(s) must contain unique and non-NULL values.</a:t>
            </a:r>
            <a:endParaRPr b="0" lang="en-IN" sz="16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600" spc="-1" strike="noStrike">
                <a:solidFill>
                  <a:srgbClr val="009bdd"/>
                </a:solidFill>
                <a:latin typeface="Arial"/>
              </a:rPr>
              <a:t> </a:t>
            </a:r>
            <a:endParaRPr b="0" lang="en-IN" sz="16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600" spc="-1" strike="noStrike">
                <a:solidFill>
                  <a:srgbClr val="009bdd"/>
                </a:solidFill>
                <a:latin typeface="Arial"/>
              </a:rPr>
              <a:t> </a:t>
            </a:r>
            <a:endParaRPr b="0" lang="en-IN" sz="16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600" spc="-1" strike="noStrike">
                <a:solidFill>
                  <a:srgbClr val="009bdd"/>
                </a:solidFill>
                <a:latin typeface="Arial"/>
              </a:rPr>
              <a:t> </a:t>
            </a:r>
            <a:endParaRPr b="0" lang="en-IN" sz="16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600" spc="-1" strike="noStrike">
                <a:solidFill>
                  <a:srgbClr val="009bdd"/>
                </a:solidFill>
                <a:latin typeface="Arial"/>
              </a:rPr>
              <a:t> </a:t>
            </a:r>
            <a:endParaRPr b="0" lang="en-IN" sz="16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600" spc="-1" strike="noStrike">
                <a:solidFill>
                  <a:srgbClr val="009bdd"/>
                </a:solidFill>
                <a:latin typeface="Arial"/>
              </a:rPr>
              <a:t> </a:t>
            </a:r>
            <a:endParaRPr b="0" lang="en-IN" sz="16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600" spc="-1" strike="noStrike">
                <a:solidFill>
                  <a:srgbClr val="009bdd"/>
                </a:solidFill>
                <a:latin typeface="Arial"/>
              </a:rPr>
              <a:t>Foreign Key Constraint :</a:t>
            </a:r>
            <a:r>
              <a:rPr b="0" lang="en-IN" sz="1600" spc="-1" strike="noStrike">
                <a:solidFill>
                  <a:srgbClr val="009bdd"/>
                </a:solidFill>
                <a:latin typeface="Arial"/>
              </a:rPr>
              <a:t> The foreign key column in one table must reference a primary key in another table.</a:t>
            </a:r>
            <a:endParaRPr b="0" lang="en-IN" sz="16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600" spc="-1" strike="noStrike">
                <a:solidFill>
                  <a:srgbClr val="009bdd"/>
                </a:solidFill>
                <a:latin typeface="Arial"/>
              </a:rPr>
              <a:t> </a:t>
            </a:r>
            <a:endParaRPr b="0" lang="en-IN" sz="1600" spc="-1" strike="noStrike">
              <a:latin typeface="Arial"/>
            </a:endParaRPr>
          </a:p>
          <a:p>
            <a:pPr>
              <a:lnSpc>
                <a:spcPct val="100000"/>
              </a:lnSpc>
              <a:spcBef>
                <a:spcPts val="1060"/>
              </a:spcBef>
              <a:buNone/>
            </a:pPr>
            <a:endParaRPr b="0" lang="en-IN" sz="16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600" spc="-1" strike="noStrike">
                <a:solidFill>
                  <a:srgbClr val="009bdd"/>
                </a:solidFill>
                <a:latin typeface="Arial"/>
              </a:rPr>
              <a:t> </a:t>
            </a:r>
            <a:endParaRPr b="0" lang="en-IN" sz="1600" spc="-1" strike="noStrike">
              <a:latin typeface="Arial"/>
            </a:endParaRPr>
          </a:p>
        </p:txBody>
      </p:sp>
      <p:pic>
        <p:nvPicPr>
          <p:cNvPr id="241" name="" descr=""/>
          <p:cNvPicPr/>
          <p:nvPr/>
        </p:nvPicPr>
        <p:blipFill>
          <a:blip r:embed="rId1"/>
          <a:stretch/>
        </p:blipFill>
        <p:spPr>
          <a:xfrm>
            <a:off x="900000" y="1440000"/>
            <a:ext cx="5912640" cy="1424160"/>
          </a:xfrm>
          <a:prstGeom prst="rect">
            <a:avLst/>
          </a:prstGeom>
          <a:ln w="18000">
            <a:noFill/>
          </a:ln>
        </p:spPr>
      </p:pic>
      <p:sp>
        <p:nvSpPr>
          <p:cNvPr id="4" name="PlaceHolder 3"/>
          <p:cNvSpPr>
            <a:spLocks noGrp="1"/>
          </p:cNvSpPr>
          <p:nvPr>
            <p:ph type="sldNum" idx="2"/>
          </p:nvPr>
        </p:nvSpPr>
        <p:spPr/>
        <p:txBody>
          <a:bodyPr/>
          <a:p>
            <a:fld id="{0D18312B-51F5-4F0E-A6B0-3D2658EDE2F3}" type="slidenum">
              <a:t>31</a:t>
            </a:fld>
          </a:p>
        </p:txBody>
      </p:sp>
      <p:sp>
        <p:nvSpPr>
          <p:cNvPr id="5" name="PlaceHolder 4"/>
          <p:cNvSpPr>
            <a:spLocks noGrp="1"/>
          </p:cNvSpPr>
          <p:nvPr>
            <p:ph type="dt" idx="3"/>
          </p:nvPr>
        </p:nvSpPr>
        <p:spPr/>
        <p:txBody>
          <a:bodyPr/>
          <a:p>
            <a:fld id="{2E20CAFE-5753-4F42-AD67-9C83DC60C18B}" type="datetime1">
              <a:rPr lang="en-IN"/>
              <a:t>11/12/2024</a:t>
            </a:fld>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PlaceHolder 1"/>
          <p:cNvSpPr>
            <a:spLocks noGrp="1"/>
          </p:cNvSpPr>
          <p:nvPr>
            <p:ph type="title"/>
          </p:nvPr>
        </p:nvSpPr>
        <p:spPr>
          <a:xfrm>
            <a:off x="360000" y="-48960"/>
            <a:ext cx="9359640" cy="93600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Foreign Key Constraint.</a:t>
            </a:r>
            <a:br/>
            <a:endParaRPr b="0" lang="en-IN" sz="3300" spc="-1" strike="noStrike">
              <a:latin typeface="Arial"/>
            </a:endParaRPr>
          </a:p>
        </p:txBody>
      </p:sp>
      <p:sp>
        <p:nvSpPr>
          <p:cNvPr id="243"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endParaRPr b="0" lang="en-IN" sz="3200" spc="-1" strike="noStrike">
              <a:latin typeface="Arial"/>
            </a:endParaRPr>
          </a:p>
        </p:txBody>
      </p:sp>
      <p:pic>
        <p:nvPicPr>
          <p:cNvPr id="244" name="" descr=""/>
          <p:cNvPicPr/>
          <p:nvPr/>
        </p:nvPicPr>
        <p:blipFill>
          <a:blip r:embed="rId1"/>
          <a:stretch/>
        </p:blipFill>
        <p:spPr>
          <a:xfrm>
            <a:off x="632880" y="1260000"/>
            <a:ext cx="8366760" cy="3207240"/>
          </a:xfrm>
          <a:prstGeom prst="rect">
            <a:avLst/>
          </a:prstGeom>
          <a:ln w="18000">
            <a:noFill/>
          </a:ln>
        </p:spPr>
      </p:pic>
      <p:sp>
        <p:nvSpPr>
          <p:cNvPr id="4" name="PlaceHolder 3"/>
          <p:cNvSpPr>
            <a:spLocks noGrp="1"/>
          </p:cNvSpPr>
          <p:nvPr>
            <p:ph type="sldNum" idx="2"/>
          </p:nvPr>
        </p:nvSpPr>
        <p:spPr/>
        <p:txBody>
          <a:bodyPr/>
          <a:p>
            <a:fld id="{ED98DD30-8754-4325-9DBB-9FBC7B36AF5A}" type="slidenum">
              <a:t>32</a:t>
            </a:fld>
          </a:p>
        </p:txBody>
      </p:sp>
      <p:sp>
        <p:nvSpPr>
          <p:cNvPr id="5" name="PlaceHolder 4"/>
          <p:cNvSpPr>
            <a:spLocks noGrp="1"/>
          </p:cNvSpPr>
          <p:nvPr>
            <p:ph type="dt" idx="3"/>
          </p:nvPr>
        </p:nvSpPr>
        <p:spPr/>
        <p:txBody>
          <a:bodyPr/>
          <a:p>
            <a:fld id="{CC3B45EB-639F-4E6C-AEB6-329474CF0BE4}" type="datetime1">
              <a:rPr lang="en-IN"/>
              <a:t>11/12/2024</a:t>
            </a:fld>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Unique constraint and Not Null constraint.</a:t>
            </a:r>
            <a:endParaRPr b="0" lang="en-IN" sz="3300" spc="-1" strike="noStrike">
              <a:latin typeface="Arial"/>
            </a:endParaRPr>
          </a:p>
        </p:txBody>
      </p:sp>
      <p:sp>
        <p:nvSpPr>
          <p:cNvPr id="246" name="PlaceHolder 2"/>
          <p:cNvSpPr>
            <a:spLocks noGrp="1"/>
          </p:cNvSpPr>
          <p:nvPr>
            <p:ph/>
          </p:nvPr>
        </p:nvSpPr>
        <p:spPr>
          <a:xfrm>
            <a:off x="360000" y="720000"/>
            <a:ext cx="9359640" cy="431964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1" lang="en-IN" sz="1600" spc="-1" strike="noStrike">
                <a:solidFill>
                  <a:srgbClr val="009bdd"/>
                </a:solidFill>
                <a:latin typeface="Arial"/>
              </a:rPr>
              <a:t>Unique Constraint : </a:t>
            </a:r>
            <a:r>
              <a:rPr b="0" lang="en-IN" sz="1600" spc="-1" strike="noStrike">
                <a:solidFill>
                  <a:srgbClr val="009bdd"/>
                </a:solidFill>
                <a:latin typeface="Arial"/>
              </a:rPr>
              <a:t>Ensures that all values in a column are unique across the table.</a:t>
            </a:r>
            <a:endParaRPr b="0" lang="en-IN" sz="16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600" spc="-1" strike="noStrike">
                <a:solidFill>
                  <a:srgbClr val="009bdd"/>
                </a:solidFill>
                <a:latin typeface="Arial"/>
              </a:rPr>
              <a:t> </a:t>
            </a:r>
            <a:endParaRPr b="0" lang="en-IN" sz="16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600" spc="-1" strike="noStrike">
                <a:solidFill>
                  <a:srgbClr val="009bdd"/>
                </a:solidFill>
                <a:latin typeface="Arial"/>
              </a:rPr>
              <a:t> </a:t>
            </a:r>
            <a:endParaRPr b="0" lang="en-IN" sz="16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600" spc="-1" strike="noStrike">
                <a:solidFill>
                  <a:srgbClr val="009bdd"/>
                </a:solidFill>
                <a:latin typeface="Arial"/>
              </a:rPr>
              <a:t> </a:t>
            </a:r>
            <a:endParaRPr b="0" lang="en-IN" sz="16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600" spc="-1" strike="noStrike">
                <a:solidFill>
                  <a:srgbClr val="009bdd"/>
                </a:solidFill>
                <a:latin typeface="Arial"/>
              </a:rPr>
              <a:t> </a:t>
            </a:r>
            <a:endParaRPr b="0" lang="en-IN" sz="16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600" spc="-1" strike="noStrike">
                <a:solidFill>
                  <a:srgbClr val="009bdd"/>
                </a:solidFill>
                <a:latin typeface="Arial"/>
              </a:rPr>
              <a:t> </a:t>
            </a:r>
            <a:endParaRPr b="0" lang="en-IN" sz="16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600" spc="-1" strike="noStrike">
                <a:solidFill>
                  <a:srgbClr val="009bdd"/>
                </a:solidFill>
                <a:latin typeface="Arial"/>
              </a:rPr>
              <a:t> </a:t>
            </a:r>
            <a:endParaRPr b="0" lang="en-IN" sz="16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600" spc="-1" strike="noStrike">
                <a:solidFill>
                  <a:srgbClr val="009bdd"/>
                </a:solidFill>
                <a:latin typeface="Arial"/>
              </a:rPr>
              <a:t>Not Null Constraint :</a:t>
            </a:r>
            <a:r>
              <a:rPr b="0" lang="en-IN" sz="1600" spc="-1" strike="noStrike">
                <a:solidFill>
                  <a:srgbClr val="009bdd"/>
                </a:solidFill>
                <a:latin typeface="Arial"/>
              </a:rPr>
              <a:t> Ensures that a column cannot have NULL values</a:t>
            </a:r>
            <a:endParaRPr b="0" lang="en-IN" sz="1600" spc="-1" strike="noStrike">
              <a:latin typeface="Arial"/>
            </a:endParaRPr>
          </a:p>
        </p:txBody>
      </p:sp>
      <p:pic>
        <p:nvPicPr>
          <p:cNvPr id="247" name="" descr=""/>
          <p:cNvPicPr/>
          <p:nvPr/>
        </p:nvPicPr>
        <p:blipFill>
          <a:blip r:embed="rId1"/>
          <a:stretch/>
        </p:blipFill>
        <p:spPr>
          <a:xfrm>
            <a:off x="765000" y="1057320"/>
            <a:ext cx="5714640" cy="1462320"/>
          </a:xfrm>
          <a:prstGeom prst="rect">
            <a:avLst/>
          </a:prstGeom>
          <a:ln w="18000">
            <a:noFill/>
          </a:ln>
        </p:spPr>
      </p:pic>
      <p:pic>
        <p:nvPicPr>
          <p:cNvPr id="248" name="" descr=""/>
          <p:cNvPicPr/>
          <p:nvPr/>
        </p:nvPicPr>
        <p:blipFill>
          <a:blip r:embed="rId2"/>
          <a:stretch/>
        </p:blipFill>
        <p:spPr>
          <a:xfrm>
            <a:off x="854640" y="3531600"/>
            <a:ext cx="5265000" cy="1508040"/>
          </a:xfrm>
          <a:prstGeom prst="rect">
            <a:avLst/>
          </a:prstGeom>
          <a:ln w="18000">
            <a:noFill/>
          </a:ln>
        </p:spPr>
      </p:pic>
      <p:sp>
        <p:nvSpPr>
          <p:cNvPr id="4" name="PlaceHolder 3"/>
          <p:cNvSpPr>
            <a:spLocks noGrp="1"/>
          </p:cNvSpPr>
          <p:nvPr>
            <p:ph type="sldNum" idx="5"/>
          </p:nvPr>
        </p:nvSpPr>
        <p:spPr/>
        <p:txBody>
          <a:bodyPr/>
          <a:p>
            <a:fld id="{3B514205-A76A-4DA7-AB93-8157FC4FA151}" type="slidenum">
              <a:t>33</a:t>
            </a:fld>
          </a:p>
        </p:txBody>
      </p:sp>
      <p:sp>
        <p:nvSpPr>
          <p:cNvPr id="5" name="PlaceHolder 4"/>
          <p:cNvSpPr>
            <a:spLocks noGrp="1"/>
          </p:cNvSpPr>
          <p:nvPr>
            <p:ph type="dt" idx="6"/>
          </p:nvPr>
        </p:nvSpPr>
        <p:spPr/>
        <p:txBody>
          <a:bodyPr/>
          <a:p>
            <a:fld id="{85818476-B638-4315-A88E-13D46D7DA5BA}" type="datetime1">
              <a:rPr lang="en-IN"/>
              <a:t>11/12/2024</a:t>
            </a:fld>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Check Constraint</a:t>
            </a:r>
            <a:endParaRPr b="0" lang="en-IN" sz="3300" spc="-1" strike="noStrike">
              <a:latin typeface="Arial"/>
            </a:endParaRPr>
          </a:p>
        </p:txBody>
      </p:sp>
      <p:sp>
        <p:nvSpPr>
          <p:cNvPr id="250" name="PlaceHolder 2"/>
          <p:cNvSpPr>
            <a:spLocks noGrp="1"/>
          </p:cNvSpPr>
          <p:nvPr>
            <p:ph/>
          </p:nvPr>
        </p:nvSpPr>
        <p:spPr>
          <a:xfrm>
            <a:off x="360000" y="720000"/>
            <a:ext cx="9359640" cy="431964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Check Constraint : Ensures that a column's values meet a specified condition.</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 </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 </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 </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 </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 </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Default Constraint : Assigns a default value to a column when no value is provided during an INSERT operation.</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 </a:t>
            </a:r>
            <a:endParaRPr b="0" lang="en-IN" sz="1800" spc="-1" strike="noStrike">
              <a:latin typeface="Arial"/>
            </a:endParaRPr>
          </a:p>
        </p:txBody>
      </p:sp>
      <p:pic>
        <p:nvPicPr>
          <p:cNvPr id="251" name="" descr=""/>
          <p:cNvPicPr/>
          <p:nvPr/>
        </p:nvPicPr>
        <p:blipFill>
          <a:blip r:embed="rId1"/>
          <a:stretch/>
        </p:blipFill>
        <p:spPr>
          <a:xfrm>
            <a:off x="900000" y="1260000"/>
            <a:ext cx="6895800" cy="1431720"/>
          </a:xfrm>
          <a:prstGeom prst="rect">
            <a:avLst/>
          </a:prstGeom>
          <a:ln w="18000">
            <a:noFill/>
          </a:ln>
        </p:spPr>
      </p:pic>
      <p:pic>
        <p:nvPicPr>
          <p:cNvPr id="252" name="" descr=""/>
          <p:cNvPicPr/>
          <p:nvPr/>
        </p:nvPicPr>
        <p:blipFill>
          <a:blip r:embed="rId2"/>
          <a:stretch/>
        </p:blipFill>
        <p:spPr>
          <a:xfrm>
            <a:off x="2880000" y="3600000"/>
            <a:ext cx="6217560" cy="1081080"/>
          </a:xfrm>
          <a:prstGeom prst="rect">
            <a:avLst/>
          </a:prstGeom>
          <a:ln w="18000">
            <a:noFill/>
          </a:ln>
        </p:spPr>
      </p:pic>
      <p:sp>
        <p:nvSpPr>
          <p:cNvPr id="4" name="PlaceHolder 3"/>
          <p:cNvSpPr>
            <a:spLocks noGrp="1"/>
          </p:cNvSpPr>
          <p:nvPr>
            <p:ph type="sldNum" idx="5"/>
          </p:nvPr>
        </p:nvSpPr>
        <p:spPr/>
        <p:txBody>
          <a:bodyPr/>
          <a:p>
            <a:fld id="{AEFA3212-0E9E-46F7-8BC1-0A6AFE5A4C48}" type="slidenum">
              <a:t>34</a:t>
            </a:fld>
          </a:p>
        </p:txBody>
      </p:sp>
      <p:sp>
        <p:nvSpPr>
          <p:cNvPr id="5" name="PlaceHolder 4"/>
          <p:cNvSpPr>
            <a:spLocks noGrp="1"/>
          </p:cNvSpPr>
          <p:nvPr>
            <p:ph type="dt" idx="6"/>
          </p:nvPr>
        </p:nvSpPr>
        <p:spPr/>
        <p:txBody>
          <a:bodyPr/>
          <a:p>
            <a:fld id="{98B52401-AB36-4F5B-9256-8EDD2D894492}" type="datetime1">
              <a:rPr lang="en-IN"/>
              <a:t>11/12/2024</a:t>
            </a:fld>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PlaceHolder 1"/>
          <p:cNvSpPr>
            <a:spLocks noGrp="1"/>
          </p:cNvSpPr>
          <p:nvPr>
            <p:ph type="title"/>
          </p:nvPr>
        </p:nvSpPr>
        <p:spPr>
          <a:xfrm>
            <a:off x="360000" y="-48960"/>
            <a:ext cx="9359640" cy="93600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Normalization.</a:t>
            </a:r>
            <a:br/>
            <a:endParaRPr b="0" lang="en-IN" sz="3300" spc="-1" strike="noStrike">
              <a:latin typeface="Arial"/>
            </a:endParaRPr>
          </a:p>
        </p:txBody>
      </p:sp>
      <p:sp>
        <p:nvSpPr>
          <p:cNvPr id="254"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Normalization is a systematic approach to organizing data in a database to minimize redundancy and avoid undesirable characteristics like insertion, update, and deletion anomalies. It involves decomposing tables into smaller, related tables and defining relationships between them to improve data integrity and query performance.</a:t>
            </a:r>
            <a:endParaRPr b="0" lang="en-IN" sz="2400" spc="-1" strike="noStrike">
              <a:latin typeface="Arial"/>
            </a:endParaRPr>
          </a:p>
        </p:txBody>
      </p:sp>
      <p:sp>
        <p:nvSpPr>
          <p:cNvPr id="4" name="PlaceHolder 3"/>
          <p:cNvSpPr>
            <a:spLocks noGrp="1"/>
          </p:cNvSpPr>
          <p:nvPr>
            <p:ph type="sldNum" idx="2"/>
          </p:nvPr>
        </p:nvSpPr>
        <p:spPr/>
        <p:txBody>
          <a:bodyPr/>
          <a:p>
            <a:fld id="{D64340BB-C96A-4D9F-BC8A-415259CD9382}" type="slidenum">
              <a:t>35</a:t>
            </a:fld>
          </a:p>
        </p:txBody>
      </p:sp>
      <p:sp>
        <p:nvSpPr>
          <p:cNvPr id="5" name="PlaceHolder 4"/>
          <p:cNvSpPr>
            <a:spLocks noGrp="1"/>
          </p:cNvSpPr>
          <p:nvPr>
            <p:ph type="dt" idx="3"/>
          </p:nvPr>
        </p:nvSpPr>
        <p:spPr/>
        <p:txBody>
          <a:bodyPr/>
          <a:p>
            <a:fld id="{150B6395-2CAA-4AC6-8324-38AC443F3215}" type="datetime1">
              <a:rPr lang="en-IN"/>
              <a:t>11/12/2024</a:t>
            </a:fld>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PlaceHolder 1"/>
          <p:cNvSpPr>
            <a:spLocks noGrp="1"/>
          </p:cNvSpPr>
          <p:nvPr>
            <p:ph type="title"/>
          </p:nvPr>
        </p:nvSpPr>
        <p:spPr>
          <a:xfrm>
            <a:off x="360000" y="-48960"/>
            <a:ext cx="9359640" cy="93600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Perform first normal form</a:t>
            </a:r>
            <a:br/>
            <a:endParaRPr b="0" lang="en-IN" sz="3300" spc="-1" strike="noStrike">
              <a:latin typeface="Arial"/>
            </a:endParaRPr>
          </a:p>
        </p:txBody>
      </p:sp>
      <p:sp>
        <p:nvSpPr>
          <p:cNvPr id="256" name="PlaceHolder 2"/>
          <p:cNvSpPr>
            <a:spLocks noGrp="1"/>
          </p:cNvSpPr>
          <p:nvPr>
            <p:ph/>
          </p:nvPr>
        </p:nvSpPr>
        <p:spPr>
          <a:xfrm>
            <a:off x="360000" y="720360"/>
            <a:ext cx="9359640" cy="431964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2000" spc="-1" strike="noStrike">
                <a:latin typeface="Arial"/>
              </a:rPr>
              <a:t>First Normal form : Each column must contain only atomic (indivisible) values. A column should not have multiple values (e.g., a list or set of values).</a:t>
            </a:r>
            <a:endParaRPr b="0" lang="en-IN" sz="2000" spc="-1" strike="noStrike">
              <a:latin typeface="Arial"/>
            </a:endParaRPr>
          </a:p>
          <a:p>
            <a:pPr marL="432000" indent="-324000">
              <a:spcBef>
                <a:spcPts val="1417"/>
              </a:spcBef>
              <a:buClr>
                <a:srgbClr val="000000"/>
              </a:buClr>
              <a:buSzPct val="45000"/>
              <a:buFont typeface="Wingdings" charset="2"/>
              <a:buChar char=""/>
            </a:pPr>
            <a:r>
              <a:rPr b="0" lang="en-IN" sz="2000" spc="-1" strike="noStrike">
                <a:latin typeface="Arial"/>
              </a:rPr>
              <a:t> </a:t>
            </a:r>
            <a:endParaRPr b="0" lang="en-IN" sz="2000" spc="-1" strike="noStrike">
              <a:latin typeface="Arial"/>
            </a:endParaRPr>
          </a:p>
          <a:p>
            <a:pPr marL="432000" indent="-324000">
              <a:spcBef>
                <a:spcPts val="1417"/>
              </a:spcBef>
              <a:buClr>
                <a:srgbClr val="000000"/>
              </a:buClr>
              <a:buSzPct val="45000"/>
              <a:buFont typeface="Wingdings" charset="2"/>
              <a:buChar char=""/>
            </a:pPr>
            <a:r>
              <a:rPr b="0" lang="en-IN" sz="2000" spc="-1" strike="noStrike">
                <a:latin typeface="Arial"/>
              </a:rPr>
              <a:t> </a:t>
            </a:r>
            <a:endParaRPr b="0" lang="en-IN" sz="2000" spc="-1" strike="noStrike">
              <a:latin typeface="Arial"/>
            </a:endParaRPr>
          </a:p>
          <a:p>
            <a:pPr marL="432000" indent="-324000">
              <a:spcBef>
                <a:spcPts val="1417"/>
              </a:spcBef>
              <a:buClr>
                <a:srgbClr val="000000"/>
              </a:buClr>
              <a:buSzPct val="45000"/>
              <a:buFont typeface="Wingdings" charset="2"/>
              <a:buChar char=""/>
            </a:pPr>
            <a:r>
              <a:rPr b="0" lang="en-IN" sz="2000" spc="-1" strike="noStrike">
                <a:latin typeface="Arial"/>
              </a:rPr>
              <a:t> </a:t>
            </a:r>
            <a:endParaRPr b="0" lang="en-IN" sz="2000" spc="-1" strike="noStrike">
              <a:latin typeface="Arial"/>
            </a:endParaRPr>
          </a:p>
          <a:p>
            <a:pPr marL="432000" indent="-324000">
              <a:spcBef>
                <a:spcPts val="1417"/>
              </a:spcBef>
              <a:buClr>
                <a:srgbClr val="000000"/>
              </a:buClr>
              <a:buSzPct val="45000"/>
              <a:buFont typeface="Wingdings" charset="2"/>
              <a:buChar char=""/>
            </a:pPr>
            <a:r>
              <a:rPr b="0" lang="en-IN" sz="2000" spc="-1" strike="noStrike">
                <a:latin typeface="Arial"/>
              </a:rPr>
              <a:t> </a:t>
            </a:r>
            <a:endParaRPr b="0" lang="en-IN" sz="2000" spc="-1" strike="noStrike">
              <a:latin typeface="Arial"/>
            </a:endParaRPr>
          </a:p>
          <a:p>
            <a:pPr marL="432000" indent="-324000">
              <a:spcBef>
                <a:spcPts val="1417"/>
              </a:spcBef>
              <a:buClr>
                <a:srgbClr val="000000"/>
              </a:buClr>
              <a:buSzPct val="45000"/>
              <a:buFont typeface="Wingdings" charset="2"/>
              <a:buChar char=""/>
            </a:pPr>
            <a:r>
              <a:rPr b="0" lang="en-IN" sz="2000" spc="-1" strike="noStrike">
                <a:latin typeface="Arial"/>
              </a:rPr>
              <a:t> </a:t>
            </a:r>
            <a:endParaRPr b="0" lang="en-IN" sz="2000" spc="-1" strike="noStrike">
              <a:latin typeface="Arial"/>
            </a:endParaRPr>
          </a:p>
          <a:p>
            <a:pPr marL="432000" indent="-324000">
              <a:spcBef>
                <a:spcPts val="1417"/>
              </a:spcBef>
              <a:buClr>
                <a:srgbClr val="000000"/>
              </a:buClr>
              <a:buSzPct val="45000"/>
              <a:buFont typeface="Wingdings" charset="2"/>
              <a:buChar char=""/>
            </a:pPr>
            <a:r>
              <a:rPr b="0" lang="en-IN" sz="2000" spc="-1" strike="noStrike">
                <a:latin typeface="Arial"/>
              </a:rPr>
              <a:t>Assignment : Write the table with the fields Student Id, Student Name and marks.  Write all the marks in the same row.  Write another table which follows 1nf.</a:t>
            </a:r>
            <a:endParaRPr b="0" lang="en-IN" sz="2000" spc="-1" strike="noStrike">
              <a:latin typeface="Arial"/>
            </a:endParaRPr>
          </a:p>
          <a:p>
            <a:pPr marL="432000" indent="-324000">
              <a:spcBef>
                <a:spcPts val="1417"/>
              </a:spcBef>
              <a:buClr>
                <a:srgbClr val="000000"/>
              </a:buClr>
              <a:buSzPct val="45000"/>
              <a:buFont typeface="Wingdings" charset="2"/>
              <a:buChar char=""/>
            </a:pPr>
            <a:r>
              <a:rPr b="0" lang="en-IN" sz="2000" spc="-1" strike="noStrike">
                <a:latin typeface="Arial"/>
              </a:rPr>
              <a:t> </a:t>
            </a:r>
            <a:endParaRPr b="0" lang="en-IN" sz="2000" spc="-1" strike="noStrike">
              <a:latin typeface="Arial"/>
            </a:endParaRPr>
          </a:p>
        </p:txBody>
      </p:sp>
      <p:pic>
        <p:nvPicPr>
          <p:cNvPr id="257" name="" descr=""/>
          <p:cNvPicPr/>
          <p:nvPr/>
        </p:nvPicPr>
        <p:blipFill>
          <a:blip r:embed="rId1"/>
          <a:stretch/>
        </p:blipFill>
        <p:spPr>
          <a:xfrm>
            <a:off x="900000" y="1440000"/>
            <a:ext cx="5940000" cy="2061720"/>
          </a:xfrm>
          <a:prstGeom prst="rect">
            <a:avLst/>
          </a:prstGeom>
          <a:ln w="0">
            <a:noFill/>
          </a:ln>
        </p:spPr>
      </p:pic>
      <p:sp>
        <p:nvSpPr>
          <p:cNvPr id="4" name="PlaceHolder 3"/>
          <p:cNvSpPr>
            <a:spLocks noGrp="1"/>
          </p:cNvSpPr>
          <p:nvPr>
            <p:ph type="sldNum" idx="2"/>
          </p:nvPr>
        </p:nvSpPr>
        <p:spPr/>
        <p:txBody>
          <a:bodyPr/>
          <a:p>
            <a:fld id="{0094BFFB-47D2-4EFA-8A01-F4E99E73A84F}" type="slidenum">
              <a:t>36</a:t>
            </a:fld>
          </a:p>
        </p:txBody>
      </p:sp>
      <p:sp>
        <p:nvSpPr>
          <p:cNvPr id="5" name="PlaceHolder 4"/>
          <p:cNvSpPr>
            <a:spLocks noGrp="1"/>
          </p:cNvSpPr>
          <p:nvPr>
            <p:ph type="dt" idx="3"/>
          </p:nvPr>
        </p:nvSpPr>
        <p:spPr/>
        <p:txBody>
          <a:bodyPr/>
          <a:p>
            <a:fld id="{AD5BD03D-A79D-4EFC-93BC-3D0361394ADB}" type="datetime1">
              <a:rPr lang="en-IN"/>
              <a:t>11/12/2024</a:t>
            </a:fld>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PlaceHolder 1"/>
          <p:cNvSpPr>
            <a:spLocks noGrp="1"/>
          </p:cNvSpPr>
          <p:nvPr>
            <p:ph type="title"/>
          </p:nvPr>
        </p:nvSpPr>
        <p:spPr>
          <a:xfrm>
            <a:off x="360000" y="-48960"/>
            <a:ext cx="9359640" cy="93600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Perform second normal form</a:t>
            </a:r>
            <a:br/>
            <a:endParaRPr b="0" lang="en-IN" sz="3300" spc="-1" strike="noStrike">
              <a:latin typeface="Arial"/>
            </a:endParaRPr>
          </a:p>
        </p:txBody>
      </p:sp>
      <p:sp>
        <p:nvSpPr>
          <p:cNvPr id="259"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1800" spc="-1" strike="noStrike">
                <a:latin typeface="Arial"/>
              </a:rPr>
              <a:t>If the table data must be 1nf (should contain atomic values) and It has no partial dependencies: This means no non-prime attribute should be dependent on part of any candidate key. A non-prime attribute is a column that is not a part of the candidate key.</a:t>
            </a:r>
            <a:endParaRPr b="0" lang="en-IN" sz="1800" spc="-1" strike="noStrike">
              <a:latin typeface="Arial"/>
            </a:endParaRPr>
          </a:p>
          <a:p>
            <a:pPr marL="432000" indent="-324000">
              <a:spcBef>
                <a:spcPts val="1417"/>
              </a:spcBef>
              <a:buClr>
                <a:srgbClr val="000000"/>
              </a:buClr>
              <a:buSzPct val="45000"/>
              <a:buFont typeface="Wingdings" charset="2"/>
              <a:buChar char=""/>
            </a:pPr>
            <a:r>
              <a:rPr b="0" lang="en-IN" sz="1800" spc="-1" strike="noStrike">
                <a:latin typeface="Arial"/>
              </a:rPr>
              <a:t>Simple Explanation : In 2NF, every non-prime attribute must depend on the whole candidate key, not just part of it.</a:t>
            </a:r>
            <a:endParaRPr b="0" lang="en-IN" sz="1800" spc="-1" strike="noStrike">
              <a:latin typeface="Arial"/>
            </a:endParaRPr>
          </a:p>
          <a:p>
            <a:pPr marL="432000" indent="-324000">
              <a:spcBef>
                <a:spcPts val="1417"/>
              </a:spcBef>
              <a:buClr>
                <a:srgbClr val="000000"/>
              </a:buClr>
              <a:buSzPct val="45000"/>
              <a:buFont typeface="Wingdings" charset="2"/>
              <a:buChar char=""/>
            </a:pPr>
            <a:r>
              <a:rPr b="0" lang="en-IN" sz="1800" spc="-1" strike="noStrike">
                <a:latin typeface="Arial"/>
              </a:rPr>
              <a:t> </a:t>
            </a:r>
            <a:endParaRPr b="0" lang="en-IN" sz="1800" spc="-1" strike="noStrike">
              <a:latin typeface="Arial"/>
            </a:endParaRPr>
          </a:p>
          <a:p>
            <a:pPr marL="432000" indent="-324000">
              <a:spcBef>
                <a:spcPts val="1417"/>
              </a:spcBef>
              <a:buClr>
                <a:srgbClr val="000000"/>
              </a:buClr>
              <a:buSzPct val="45000"/>
              <a:buFont typeface="Wingdings" charset="2"/>
              <a:buChar char=""/>
            </a:pPr>
            <a:r>
              <a:rPr b="0" lang="en-IN" sz="1800" spc="-1" strike="noStrike">
                <a:latin typeface="Arial"/>
              </a:rPr>
              <a:t> </a:t>
            </a:r>
            <a:endParaRPr b="0" lang="en-IN" sz="1800" spc="-1" strike="noStrike">
              <a:latin typeface="Arial"/>
            </a:endParaRPr>
          </a:p>
        </p:txBody>
      </p:sp>
      <p:pic>
        <p:nvPicPr>
          <p:cNvPr id="260" name="" descr=""/>
          <p:cNvPicPr/>
          <p:nvPr/>
        </p:nvPicPr>
        <p:blipFill>
          <a:blip r:embed="rId1"/>
          <a:stretch/>
        </p:blipFill>
        <p:spPr>
          <a:xfrm>
            <a:off x="798480" y="2863800"/>
            <a:ext cx="8511840" cy="1996200"/>
          </a:xfrm>
          <a:prstGeom prst="rect">
            <a:avLst/>
          </a:prstGeom>
          <a:ln w="0">
            <a:noFill/>
          </a:ln>
        </p:spPr>
      </p:pic>
      <p:sp>
        <p:nvSpPr>
          <p:cNvPr id="4" name="PlaceHolder 3"/>
          <p:cNvSpPr>
            <a:spLocks noGrp="1"/>
          </p:cNvSpPr>
          <p:nvPr>
            <p:ph type="sldNum" idx="2"/>
          </p:nvPr>
        </p:nvSpPr>
        <p:spPr/>
        <p:txBody>
          <a:bodyPr/>
          <a:p>
            <a:fld id="{0D9A8F06-3873-4270-A06A-AC5CECDEF52F}" type="slidenum">
              <a:t>37</a:t>
            </a:fld>
          </a:p>
        </p:txBody>
      </p:sp>
      <p:sp>
        <p:nvSpPr>
          <p:cNvPr id="5" name="PlaceHolder 4"/>
          <p:cNvSpPr>
            <a:spLocks noGrp="1"/>
          </p:cNvSpPr>
          <p:nvPr>
            <p:ph type="dt" idx="3"/>
          </p:nvPr>
        </p:nvSpPr>
        <p:spPr/>
        <p:txBody>
          <a:bodyPr/>
          <a:p>
            <a:fld id="{8AAE5124-D589-436D-B882-37F8701ABD4A}" type="datetime1">
              <a:rPr lang="en-IN"/>
              <a:t>11/12/2024</a:t>
            </a:fld>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PlaceHolder 1"/>
          <p:cNvSpPr>
            <a:spLocks noGrp="1"/>
          </p:cNvSpPr>
          <p:nvPr>
            <p:ph type="title"/>
          </p:nvPr>
        </p:nvSpPr>
        <p:spPr>
          <a:xfrm>
            <a:off x="360000" y="-48960"/>
            <a:ext cx="9359640" cy="93600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Perform second normal form</a:t>
            </a:r>
            <a:br/>
            <a:endParaRPr b="0" lang="en-IN" sz="3300" spc="-1" strike="noStrike">
              <a:latin typeface="Arial"/>
            </a:endParaRPr>
          </a:p>
        </p:txBody>
      </p:sp>
      <p:sp>
        <p:nvSpPr>
          <p:cNvPr id="262" name="PlaceHolder 2"/>
          <p:cNvSpPr>
            <a:spLocks noGrp="1"/>
          </p:cNvSpPr>
          <p:nvPr>
            <p:ph/>
          </p:nvPr>
        </p:nvSpPr>
        <p:spPr>
          <a:xfrm>
            <a:off x="325080" y="702360"/>
            <a:ext cx="9359640" cy="435204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1600" spc="-1" strike="noStrike">
                <a:latin typeface="Arial"/>
              </a:rPr>
              <a:t>: (StudentID, CourseID) uniquely identifies each row.</a:t>
            </a:r>
            <a:endParaRPr b="0" lang="en-IN" sz="1600" spc="-1" strike="noStrike">
              <a:latin typeface="Arial"/>
            </a:endParaRPr>
          </a:p>
          <a:p>
            <a:pPr marL="432000" indent="-324000">
              <a:spcBef>
                <a:spcPts val="1417"/>
              </a:spcBef>
              <a:buClr>
                <a:srgbClr val="000000"/>
              </a:buClr>
              <a:buSzPct val="45000"/>
              <a:buFont typeface="Wingdings" charset="2"/>
              <a:buChar char=""/>
            </a:pPr>
            <a:r>
              <a:rPr b="1" lang="en-IN" sz="1600" spc="-1" strike="noStrike">
                <a:latin typeface="Arial"/>
              </a:rPr>
              <a:t>Problems: </a:t>
            </a:r>
            <a:r>
              <a:rPr b="0" lang="en-IN" sz="1600" spc="-1" strike="noStrike">
                <a:latin typeface="Arial"/>
              </a:rPr>
              <a:t>StudentName depends only on StudentID.  CourseName depends only on CourseID.  These are partial dependencies, which violate 2NF.s, which violate 2NF.  How to solve this problem</a:t>
            </a:r>
            <a:endParaRPr b="0" lang="en-IN" sz="1600" spc="-1" strike="noStrike">
              <a:latin typeface="Arial"/>
            </a:endParaRPr>
          </a:p>
          <a:p>
            <a:pPr marL="432000" indent="-324000">
              <a:spcBef>
                <a:spcPts val="1417"/>
              </a:spcBef>
              <a:buClr>
                <a:srgbClr val="000000"/>
              </a:buClr>
              <a:buSzPct val="45000"/>
              <a:buFont typeface="Wingdings" charset="2"/>
              <a:buChar char=""/>
            </a:pPr>
            <a:r>
              <a:rPr b="0" lang="en-IN" sz="1600" spc="-1" strike="noStrike">
                <a:latin typeface="Arial"/>
              </a:rPr>
              <a:t> </a:t>
            </a:r>
            <a:endParaRPr b="0" lang="en-IN" sz="1600" spc="-1" strike="noStrike">
              <a:latin typeface="Arial"/>
            </a:endParaRPr>
          </a:p>
        </p:txBody>
      </p:sp>
      <p:pic>
        <p:nvPicPr>
          <p:cNvPr id="263" name="" descr=""/>
          <p:cNvPicPr/>
          <p:nvPr/>
        </p:nvPicPr>
        <p:blipFill>
          <a:blip r:embed="rId1"/>
          <a:stretch/>
        </p:blipFill>
        <p:spPr>
          <a:xfrm>
            <a:off x="957960" y="1717920"/>
            <a:ext cx="5639760" cy="3993480"/>
          </a:xfrm>
          <a:prstGeom prst="rect">
            <a:avLst/>
          </a:prstGeom>
          <a:ln w="0">
            <a:noFill/>
          </a:ln>
        </p:spPr>
      </p:pic>
      <p:sp>
        <p:nvSpPr>
          <p:cNvPr id="4" name="PlaceHolder 3"/>
          <p:cNvSpPr>
            <a:spLocks noGrp="1"/>
          </p:cNvSpPr>
          <p:nvPr>
            <p:ph type="sldNum" idx="2"/>
          </p:nvPr>
        </p:nvSpPr>
        <p:spPr/>
        <p:txBody>
          <a:bodyPr/>
          <a:p>
            <a:fld id="{43D0961C-A3D0-4C76-9ABC-1EF177FD02F6}" type="slidenum">
              <a:t>38</a:t>
            </a:fld>
          </a:p>
        </p:txBody>
      </p:sp>
      <p:sp>
        <p:nvSpPr>
          <p:cNvPr id="5" name="PlaceHolder 4"/>
          <p:cNvSpPr>
            <a:spLocks noGrp="1"/>
          </p:cNvSpPr>
          <p:nvPr>
            <p:ph type="dt" idx="3"/>
          </p:nvPr>
        </p:nvSpPr>
        <p:spPr/>
        <p:txBody>
          <a:bodyPr/>
          <a:p>
            <a:fld id="{4C378000-0B37-48B8-A093-D3E292ECC175}" type="datetime1">
              <a:rPr lang="en-IN"/>
              <a:t>11/12/2024</a:t>
            </a:fld>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PlaceHolder 1"/>
          <p:cNvSpPr>
            <a:spLocks noGrp="1"/>
          </p:cNvSpPr>
          <p:nvPr>
            <p:ph type="title"/>
          </p:nvPr>
        </p:nvSpPr>
        <p:spPr>
          <a:xfrm>
            <a:off x="360000" y="-48960"/>
            <a:ext cx="9359640" cy="93600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Perform second normal form</a:t>
            </a:r>
            <a:br/>
            <a:endParaRPr b="0" lang="en-IN" sz="3300" spc="-1" strike="noStrike">
              <a:latin typeface="Arial"/>
            </a:endParaRPr>
          </a:p>
        </p:txBody>
      </p:sp>
      <p:sp>
        <p:nvSpPr>
          <p:cNvPr id="265" name="PlaceHolder 2"/>
          <p:cNvSpPr>
            <a:spLocks noGrp="1"/>
          </p:cNvSpPr>
          <p:nvPr>
            <p:ph/>
          </p:nvPr>
        </p:nvSpPr>
        <p:spPr>
          <a:xfrm>
            <a:off x="325080" y="702360"/>
            <a:ext cx="9359640" cy="435204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1600" spc="-1" strike="noStrike">
                <a:latin typeface="Arial"/>
              </a:rPr>
              <a:t>Assignment : Convert this into second normal form.</a:t>
            </a:r>
            <a:endParaRPr b="0" lang="en-IN" sz="1600" spc="-1" strike="noStrike">
              <a:latin typeface="Arial"/>
            </a:endParaRPr>
          </a:p>
          <a:p>
            <a:pPr marL="432000" indent="-324000">
              <a:spcBef>
                <a:spcPts val="1417"/>
              </a:spcBef>
              <a:buClr>
                <a:srgbClr val="000000"/>
              </a:buClr>
              <a:buSzPct val="45000"/>
              <a:buFont typeface="Wingdings" charset="2"/>
              <a:buChar char=""/>
            </a:pPr>
            <a:r>
              <a:rPr b="0" lang="en-IN" sz="1600" spc="-1" strike="noStrike">
                <a:latin typeface="Arial"/>
              </a:rPr>
              <a:t> </a:t>
            </a:r>
            <a:endParaRPr b="0" lang="en-IN" sz="1600" spc="-1" strike="noStrike">
              <a:latin typeface="Arial"/>
            </a:endParaRPr>
          </a:p>
          <a:p>
            <a:pPr marL="432000" indent="-324000">
              <a:spcBef>
                <a:spcPts val="1417"/>
              </a:spcBef>
              <a:buClr>
                <a:srgbClr val="000000"/>
              </a:buClr>
              <a:buSzPct val="45000"/>
              <a:buFont typeface="Wingdings" charset="2"/>
              <a:buChar char=""/>
            </a:pPr>
            <a:r>
              <a:rPr b="0" lang="en-IN" sz="1600" spc="-1" strike="noStrike">
                <a:latin typeface="Arial"/>
              </a:rPr>
              <a:t> </a:t>
            </a:r>
            <a:endParaRPr b="0" lang="en-IN" sz="1600" spc="-1" strike="noStrike">
              <a:latin typeface="Arial"/>
            </a:endParaRPr>
          </a:p>
        </p:txBody>
      </p:sp>
      <p:pic>
        <p:nvPicPr>
          <p:cNvPr id="266" name="" descr=""/>
          <p:cNvPicPr/>
          <p:nvPr/>
        </p:nvPicPr>
        <p:blipFill>
          <a:blip r:embed="rId1"/>
          <a:stretch/>
        </p:blipFill>
        <p:spPr>
          <a:xfrm>
            <a:off x="737640" y="1790280"/>
            <a:ext cx="8633520" cy="2110320"/>
          </a:xfrm>
          <a:prstGeom prst="rect">
            <a:avLst/>
          </a:prstGeom>
          <a:ln w="0">
            <a:noFill/>
          </a:ln>
        </p:spPr>
      </p:pic>
      <p:sp>
        <p:nvSpPr>
          <p:cNvPr id="4" name="PlaceHolder 3"/>
          <p:cNvSpPr>
            <a:spLocks noGrp="1"/>
          </p:cNvSpPr>
          <p:nvPr>
            <p:ph type="sldNum" idx="2"/>
          </p:nvPr>
        </p:nvSpPr>
        <p:spPr/>
        <p:txBody>
          <a:bodyPr/>
          <a:p>
            <a:fld id="{C3687027-3239-4EB6-8D62-359D0682FD7F}" type="slidenum">
              <a:t>39</a:t>
            </a:fld>
          </a:p>
        </p:txBody>
      </p:sp>
      <p:sp>
        <p:nvSpPr>
          <p:cNvPr id="5" name="PlaceHolder 4"/>
          <p:cNvSpPr>
            <a:spLocks noGrp="1"/>
          </p:cNvSpPr>
          <p:nvPr>
            <p:ph type="dt" idx="3"/>
          </p:nvPr>
        </p:nvSpPr>
        <p:spPr/>
        <p:txBody>
          <a:bodyPr/>
          <a:p>
            <a:fld id="{AD9AAABD-1A76-4704-9441-468AF0C402BB}" type="datetime1">
              <a:rPr lang="en-IN"/>
              <a:t>11/12/2024</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nSpc>
                <a:spcPct val="90000"/>
              </a:lnSpc>
              <a:spcBef>
                <a:spcPts val="1327"/>
              </a:spcBef>
              <a:buNone/>
            </a:pPr>
            <a:r>
              <a:rPr b="0" lang="en-US" sz="2410" spc="-1" strike="noStrike">
                <a:solidFill>
                  <a:srgbClr val="282828"/>
                </a:solidFill>
                <a:latin typeface="Calibri"/>
              </a:rPr>
              <a:t>Life Cycle Phases</a:t>
            </a:r>
            <a:endParaRPr b="0" lang="en-IN" sz="2410" spc="-1" strike="noStrike">
              <a:latin typeface="Arial"/>
            </a:endParaRPr>
          </a:p>
        </p:txBody>
      </p:sp>
      <p:sp>
        <p:nvSpPr>
          <p:cNvPr id="178"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endParaRPr b="0" lang="en-IN" sz="3200" spc="-1" strike="noStrike">
              <a:latin typeface="Arial"/>
            </a:endParaRPr>
          </a:p>
        </p:txBody>
      </p:sp>
      <p:pic>
        <p:nvPicPr>
          <p:cNvPr id="179" name="" descr=""/>
          <p:cNvPicPr/>
          <p:nvPr/>
        </p:nvPicPr>
        <p:blipFill>
          <a:blip r:embed="rId1"/>
          <a:stretch/>
        </p:blipFill>
        <p:spPr>
          <a:xfrm>
            <a:off x="1165680" y="244080"/>
            <a:ext cx="6933960" cy="4975560"/>
          </a:xfrm>
          <a:prstGeom prst="rect">
            <a:avLst/>
          </a:prstGeom>
          <a:ln w="18000">
            <a:noFill/>
          </a:ln>
        </p:spPr>
      </p:pic>
      <p:sp>
        <p:nvSpPr>
          <p:cNvPr id="4" name="PlaceHolder 3"/>
          <p:cNvSpPr>
            <a:spLocks noGrp="1"/>
          </p:cNvSpPr>
          <p:nvPr>
            <p:ph type="sldNum" idx="2"/>
          </p:nvPr>
        </p:nvSpPr>
        <p:spPr/>
        <p:txBody>
          <a:bodyPr/>
          <a:p>
            <a:fld id="{C8567B3A-F4A3-4004-A547-AD3ABED1ACB0}" type="slidenum">
              <a:t>4</a:t>
            </a:fld>
          </a:p>
        </p:txBody>
      </p:sp>
      <p:sp>
        <p:nvSpPr>
          <p:cNvPr id="5" name="PlaceHolder 4"/>
          <p:cNvSpPr>
            <a:spLocks noGrp="1"/>
          </p:cNvSpPr>
          <p:nvPr>
            <p:ph type="dt" idx="3"/>
          </p:nvPr>
        </p:nvSpPr>
        <p:spPr/>
        <p:txBody>
          <a:bodyPr/>
          <a:p>
            <a:fld id="{DEC2E1DE-A57F-4CC6-B807-2B3A4E704A68}" type="datetime1">
              <a:rPr lang="en-IN"/>
              <a:t>11/12/2024</a:t>
            </a:fld>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PlaceHolder 1"/>
          <p:cNvSpPr>
            <a:spLocks noGrp="1"/>
          </p:cNvSpPr>
          <p:nvPr>
            <p:ph type="title"/>
          </p:nvPr>
        </p:nvSpPr>
        <p:spPr>
          <a:xfrm>
            <a:off x="360000" y="-48960"/>
            <a:ext cx="9359640" cy="93600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Perform third normal form</a:t>
            </a:r>
            <a:br/>
            <a:endParaRPr b="0" lang="en-IN" sz="3300" spc="-1" strike="noStrike">
              <a:latin typeface="Arial"/>
            </a:endParaRPr>
          </a:p>
        </p:txBody>
      </p:sp>
      <p:sp>
        <p:nvSpPr>
          <p:cNvPr id="268" name="PlaceHolder 2"/>
          <p:cNvSpPr>
            <a:spLocks noGrp="1"/>
          </p:cNvSpPr>
          <p:nvPr>
            <p:ph/>
          </p:nvPr>
        </p:nvSpPr>
        <p:spPr>
          <a:xfrm>
            <a:off x="282960" y="709560"/>
            <a:ext cx="9359640" cy="432396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1400" spc="-1" strike="noStrike">
                <a:latin typeface="Arial"/>
              </a:rPr>
              <a:t>A table is in Third Normal Form (3NF) if: It is in 2NF (Second Normal Form) and</a:t>
            </a:r>
            <a:endParaRPr b="0" lang="en-IN" sz="1400" spc="-1" strike="noStrike">
              <a:latin typeface="Arial"/>
            </a:endParaRPr>
          </a:p>
          <a:p>
            <a:pPr marL="432000" indent="-324000">
              <a:spcBef>
                <a:spcPts val="1417"/>
              </a:spcBef>
              <a:buClr>
                <a:srgbClr val="000000"/>
              </a:buClr>
              <a:buSzPct val="45000"/>
              <a:buFont typeface="Wingdings" charset="2"/>
              <a:buChar char=""/>
            </a:pPr>
            <a:r>
              <a:rPr b="0" lang="en-IN" sz="1400" spc="-1" strike="noStrike">
                <a:latin typeface="Arial"/>
              </a:rPr>
              <a:t>It has no transitive dependencies, meaning: A non-prime attribute (column not part of the candidate key) should not depend on another non-prime attribute. Every non-prime attribute must depend directly on the primary key.</a:t>
            </a:r>
            <a:endParaRPr b="0" lang="en-IN" sz="1400" spc="-1" strike="noStrike">
              <a:latin typeface="Arial"/>
            </a:endParaRPr>
          </a:p>
          <a:p>
            <a:pPr marL="432000" indent="-324000">
              <a:spcBef>
                <a:spcPts val="1417"/>
              </a:spcBef>
              <a:buClr>
                <a:srgbClr val="000000"/>
              </a:buClr>
              <a:buSzPct val="45000"/>
              <a:buFont typeface="Wingdings" charset="2"/>
              <a:buChar char=""/>
            </a:pPr>
            <a:r>
              <a:rPr b="0" lang="en-IN" sz="1400" spc="-1" strike="noStrike">
                <a:latin typeface="Arial"/>
              </a:rPr>
              <a:t>Simple Explanation : Transitive dependency happens when a non-prime attribute is dependent on another non-prime attribute, which is in turn dependent on the primary key. To achieve 3NF, we remove such indirect dependencies.</a:t>
            </a:r>
            <a:endParaRPr b="0" lang="en-IN" sz="1400" spc="-1" strike="noStrike">
              <a:latin typeface="Arial"/>
            </a:endParaRPr>
          </a:p>
          <a:p>
            <a:pPr marL="432000" indent="-324000">
              <a:spcBef>
                <a:spcPts val="1417"/>
              </a:spcBef>
              <a:buClr>
                <a:srgbClr val="000000"/>
              </a:buClr>
              <a:buSzPct val="45000"/>
              <a:buFont typeface="Wingdings" charset="2"/>
              <a:buChar char=""/>
            </a:pPr>
            <a:r>
              <a:rPr b="0" lang="en-IN" sz="1400" spc="-1" strike="noStrike">
                <a:latin typeface="Arial"/>
              </a:rPr>
              <a:t> </a:t>
            </a:r>
            <a:endParaRPr b="0" lang="en-IN" sz="1400" spc="-1" strike="noStrike">
              <a:latin typeface="Arial"/>
            </a:endParaRPr>
          </a:p>
          <a:p>
            <a:pPr marL="432000" indent="-324000">
              <a:spcBef>
                <a:spcPts val="1417"/>
              </a:spcBef>
              <a:buClr>
                <a:srgbClr val="000000"/>
              </a:buClr>
              <a:buSzPct val="45000"/>
              <a:buFont typeface="Wingdings" charset="2"/>
              <a:buChar char=""/>
            </a:pPr>
            <a:r>
              <a:rPr b="0" lang="en-IN" sz="1400" spc="-1" strike="noStrike">
                <a:latin typeface="Arial"/>
              </a:rPr>
              <a:t> </a:t>
            </a:r>
            <a:endParaRPr b="0" lang="en-IN" sz="1400" spc="-1" strike="noStrike">
              <a:latin typeface="Arial"/>
            </a:endParaRPr>
          </a:p>
          <a:p>
            <a:pPr marL="432000" indent="-324000">
              <a:spcBef>
                <a:spcPts val="1417"/>
              </a:spcBef>
              <a:buClr>
                <a:srgbClr val="000000"/>
              </a:buClr>
              <a:buSzPct val="45000"/>
              <a:buFont typeface="Wingdings" charset="2"/>
              <a:buChar char=""/>
            </a:pPr>
            <a:r>
              <a:rPr b="0" lang="en-IN" sz="1400" spc="-1" strike="noStrike">
                <a:latin typeface="Arial"/>
              </a:rPr>
              <a:t> </a:t>
            </a:r>
            <a:endParaRPr b="0" lang="en-IN" sz="1400" spc="-1" strike="noStrike">
              <a:latin typeface="Arial"/>
            </a:endParaRPr>
          </a:p>
          <a:p>
            <a:pPr marL="432000" indent="-324000">
              <a:spcBef>
                <a:spcPts val="1417"/>
              </a:spcBef>
              <a:buClr>
                <a:srgbClr val="000000"/>
              </a:buClr>
              <a:buSzPct val="45000"/>
              <a:buFont typeface="Wingdings" charset="2"/>
              <a:buChar char=""/>
            </a:pPr>
            <a:r>
              <a:rPr b="0" lang="en-IN" sz="1400" spc="-1" strike="noStrike">
                <a:latin typeface="Arial"/>
              </a:rPr>
              <a:t> </a:t>
            </a:r>
            <a:endParaRPr b="0" lang="en-IN" sz="1400" spc="-1" strike="noStrike">
              <a:latin typeface="Arial"/>
            </a:endParaRPr>
          </a:p>
          <a:p>
            <a:pPr marL="432000" indent="-324000">
              <a:spcBef>
                <a:spcPts val="1417"/>
              </a:spcBef>
              <a:buClr>
                <a:srgbClr val="000000"/>
              </a:buClr>
              <a:buSzPct val="45000"/>
              <a:buFont typeface="Wingdings" charset="2"/>
              <a:buChar char=""/>
            </a:pPr>
            <a:r>
              <a:rPr b="0" lang="en-IN" sz="1400" spc="-1" strike="noStrike">
                <a:latin typeface="Arial"/>
              </a:rPr>
              <a:t>Primary Key: EmployeeID</a:t>
            </a:r>
            <a:endParaRPr b="0" lang="en-IN" sz="1400" spc="-1" strike="noStrike">
              <a:latin typeface="Arial"/>
            </a:endParaRPr>
          </a:p>
          <a:p>
            <a:pPr marL="432000" indent="-324000">
              <a:spcBef>
                <a:spcPts val="1417"/>
              </a:spcBef>
              <a:buClr>
                <a:srgbClr val="000000"/>
              </a:buClr>
              <a:buSzPct val="45000"/>
              <a:buFont typeface="Wingdings" charset="2"/>
              <a:buChar char=""/>
            </a:pPr>
            <a:r>
              <a:rPr b="0" lang="en-IN" sz="1400" spc="-1" strike="noStrike">
                <a:latin typeface="Arial"/>
              </a:rPr>
              <a:t>Problems in 2NF: DepartmentName depends on DepartmentID, not directly on EmployeeID.</a:t>
            </a:r>
            <a:endParaRPr b="0" lang="en-IN" sz="1400" spc="-1" strike="noStrike">
              <a:latin typeface="Arial"/>
            </a:endParaRPr>
          </a:p>
          <a:p>
            <a:pPr marL="432000" indent="-324000">
              <a:spcBef>
                <a:spcPts val="1417"/>
              </a:spcBef>
              <a:buClr>
                <a:srgbClr val="000000"/>
              </a:buClr>
              <a:buSzPct val="45000"/>
              <a:buFont typeface="Wingdings" charset="2"/>
              <a:buChar char=""/>
            </a:pPr>
            <a:r>
              <a:rPr b="0" lang="en-IN" sz="1400" spc="-1" strike="noStrike">
                <a:latin typeface="Arial"/>
              </a:rPr>
              <a:t>This is a transitive dependency: EmployeeID → DepartmentID → DepartmentName.</a:t>
            </a:r>
            <a:endParaRPr b="0" lang="en-IN" sz="1400" spc="-1" strike="noStrike">
              <a:latin typeface="Arial"/>
            </a:endParaRPr>
          </a:p>
          <a:p>
            <a:pPr marL="432000" indent="-324000">
              <a:spcBef>
                <a:spcPts val="1417"/>
              </a:spcBef>
              <a:buClr>
                <a:srgbClr val="000000"/>
              </a:buClr>
              <a:buSzPct val="45000"/>
              <a:buFont typeface="Wingdings" charset="2"/>
              <a:buChar char=""/>
            </a:pPr>
            <a:r>
              <a:rPr b="0" lang="en-IN" sz="1400" spc="-1" strike="noStrike">
                <a:latin typeface="Arial"/>
              </a:rPr>
              <a:t> </a:t>
            </a:r>
            <a:endParaRPr b="0" lang="en-IN" sz="1400" spc="-1" strike="noStrike">
              <a:latin typeface="Arial"/>
            </a:endParaRPr>
          </a:p>
        </p:txBody>
      </p:sp>
      <p:pic>
        <p:nvPicPr>
          <p:cNvPr id="269" name="" descr=""/>
          <p:cNvPicPr/>
          <p:nvPr/>
        </p:nvPicPr>
        <p:blipFill>
          <a:blip r:embed="rId1"/>
          <a:stretch/>
        </p:blipFill>
        <p:spPr>
          <a:xfrm>
            <a:off x="705960" y="2441160"/>
            <a:ext cx="5881320" cy="1369080"/>
          </a:xfrm>
          <a:prstGeom prst="rect">
            <a:avLst/>
          </a:prstGeom>
          <a:ln w="0">
            <a:noFill/>
          </a:ln>
        </p:spPr>
      </p:pic>
      <p:sp>
        <p:nvSpPr>
          <p:cNvPr id="4" name="PlaceHolder 3"/>
          <p:cNvSpPr>
            <a:spLocks noGrp="1"/>
          </p:cNvSpPr>
          <p:nvPr>
            <p:ph type="sldNum" idx="2"/>
          </p:nvPr>
        </p:nvSpPr>
        <p:spPr/>
        <p:txBody>
          <a:bodyPr/>
          <a:p>
            <a:fld id="{76D058C8-8A44-40CA-94D8-7B969D04FA18}" type="slidenum">
              <a:t>40</a:t>
            </a:fld>
          </a:p>
        </p:txBody>
      </p:sp>
      <p:sp>
        <p:nvSpPr>
          <p:cNvPr id="5" name="PlaceHolder 4"/>
          <p:cNvSpPr>
            <a:spLocks noGrp="1"/>
          </p:cNvSpPr>
          <p:nvPr>
            <p:ph type="dt" idx="3"/>
          </p:nvPr>
        </p:nvSpPr>
        <p:spPr/>
        <p:txBody>
          <a:bodyPr/>
          <a:p>
            <a:fld id="{71F814F4-1480-4CCC-8F72-7126B24F9B78}" type="datetime1">
              <a:rPr lang="en-IN"/>
              <a:t>11/12/2024</a:t>
            </a:fld>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PlaceHolder 1"/>
          <p:cNvSpPr>
            <a:spLocks noGrp="1"/>
          </p:cNvSpPr>
          <p:nvPr>
            <p:ph type="title"/>
          </p:nvPr>
        </p:nvSpPr>
        <p:spPr>
          <a:xfrm>
            <a:off x="360000" y="-48960"/>
            <a:ext cx="9359640" cy="93600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Perform third normal form</a:t>
            </a:r>
            <a:br/>
            <a:endParaRPr b="0" lang="en-IN" sz="3300" spc="-1" strike="noStrike">
              <a:latin typeface="Arial"/>
            </a:endParaRPr>
          </a:p>
        </p:txBody>
      </p:sp>
      <p:sp>
        <p:nvSpPr>
          <p:cNvPr id="271" name="PlaceHolder 2"/>
          <p:cNvSpPr>
            <a:spLocks noGrp="1"/>
          </p:cNvSpPr>
          <p:nvPr>
            <p:ph/>
          </p:nvPr>
        </p:nvSpPr>
        <p:spPr>
          <a:xfrm>
            <a:off x="282960" y="709560"/>
            <a:ext cx="9359640" cy="4323960"/>
          </a:xfrm>
          <a:prstGeom prst="rect">
            <a:avLst/>
          </a:prstGeom>
          <a:noFill/>
          <a:ln w="0">
            <a:noFill/>
          </a:ln>
        </p:spPr>
        <p:txBody>
          <a:bodyPr lIns="0" rIns="0" tIns="0" bIns="0" anchor="t">
            <a:noAutofit/>
          </a:bodyPr>
          <a:p>
            <a:endParaRPr b="0" lang="en-IN" sz="3200" spc="-1" strike="noStrike">
              <a:latin typeface="Arial"/>
            </a:endParaRPr>
          </a:p>
        </p:txBody>
      </p:sp>
      <p:pic>
        <p:nvPicPr>
          <p:cNvPr id="272" name="" descr=""/>
          <p:cNvPicPr/>
          <p:nvPr/>
        </p:nvPicPr>
        <p:blipFill>
          <a:blip r:embed="rId1"/>
          <a:stretch/>
        </p:blipFill>
        <p:spPr>
          <a:xfrm>
            <a:off x="1017000" y="730800"/>
            <a:ext cx="7711560" cy="4061160"/>
          </a:xfrm>
          <a:prstGeom prst="rect">
            <a:avLst/>
          </a:prstGeom>
          <a:ln w="0">
            <a:noFill/>
          </a:ln>
        </p:spPr>
      </p:pic>
      <p:sp>
        <p:nvSpPr>
          <p:cNvPr id="4" name="PlaceHolder 3"/>
          <p:cNvSpPr>
            <a:spLocks noGrp="1"/>
          </p:cNvSpPr>
          <p:nvPr>
            <p:ph type="sldNum" idx="2"/>
          </p:nvPr>
        </p:nvSpPr>
        <p:spPr/>
        <p:txBody>
          <a:bodyPr/>
          <a:p>
            <a:fld id="{96BF73BC-9047-4E88-95C6-4DE8198F170F}" type="slidenum">
              <a:t>41</a:t>
            </a:fld>
          </a:p>
        </p:txBody>
      </p:sp>
      <p:sp>
        <p:nvSpPr>
          <p:cNvPr id="5" name="PlaceHolder 4"/>
          <p:cNvSpPr>
            <a:spLocks noGrp="1"/>
          </p:cNvSpPr>
          <p:nvPr>
            <p:ph type="dt" idx="3"/>
          </p:nvPr>
        </p:nvSpPr>
        <p:spPr/>
        <p:txBody>
          <a:bodyPr/>
          <a:p>
            <a:fld id="{D788A6D7-F9A5-4ACB-B955-7EC90D1A3EA2}" type="datetime1">
              <a:rPr lang="en-IN"/>
              <a:t>11/12/2024</a:t>
            </a:fld>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Perform BCNF</a:t>
            </a:r>
            <a:endParaRPr b="0" lang="en-IN" sz="3300" spc="-1" strike="noStrike">
              <a:latin typeface="Arial"/>
            </a:endParaRPr>
          </a:p>
        </p:txBody>
      </p:sp>
      <p:sp>
        <p:nvSpPr>
          <p:cNvPr id="274"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1600" spc="-1" strike="noStrike">
                <a:latin typeface="Arial"/>
              </a:rPr>
              <a:t>Boyce-Codd Normal Form (BCNF) is a stricter version of the Third Normal Form (3NF). A table is in BCNF if:</a:t>
            </a:r>
            <a:endParaRPr b="0" lang="en-IN" sz="1600" spc="-1" strike="noStrike">
              <a:latin typeface="Arial"/>
            </a:endParaRPr>
          </a:p>
          <a:p>
            <a:pPr marL="432000" indent="-324000">
              <a:spcBef>
                <a:spcPts val="1417"/>
              </a:spcBef>
              <a:buClr>
                <a:srgbClr val="000000"/>
              </a:buClr>
              <a:buSzPct val="45000"/>
              <a:buFont typeface="Wingdings" charset="2"/>
              <a:buChar char=""/>
            </a:pPr>
            <a:r>
              <a:rPr b="0" lang="en-IN" sz="1600" spc="-1" strike="noStrike">
                <a:latin typeface="Arial"/>
              </a:rPr>
              <a:t>It is in 3NF.</a:t>
            </a:r>
            <a:endParaRPr b="0" lang="en-IN" sz="1600" spc="-1" strike="noStrike">
              <a:latin typeface="Arial"/>
            </a:endParaRPr>
          </a:p>
          <a:p>
            <a:pPr marL="432000" indent="-324000">
              <a:spcBef>
                <a:spcPts val="1417"/>
              </a:spcBef>
              <a:buClr>
                <a:srgbClr val="000000"/>
              </a:buClr>
              <a:buSzPct val="45000"/>
              <a:buFont typeface="Wingdings" charset="2"/>
              <a:buChar char=""/>
            </a:pPr>
            <a:r>
              <a:rPr b="0" lang="en-IN" sz="1600" spc="-1" strike="noStrike">
                <a:latin typeface="Arial"/>
              </a:rPr>
              <a:t>For every functional dependency (X → Y), X is a superkey (a set of attributes that uniquely identifies a row in the table).</a:t>
            </a:r>
            <a:endParaRPr b="0" lang="en-IN" sz="1600" spc="-1" strike="noStrike">
              <a:latin typeface="Arial"/>
            </a:endParaRPr>
          </a:p>
          <a:p>
            <a:pPr marL="432000" indent="-324000">
              <a:spcBef>
                <a:spcPts val="1417"/>
              </a:spcBef>
              <a:buClr>
                <a:srgbClr val="000000"/>
              </a:buClr>
              <a:buSzPct val="45000"/>
              <a:buFont typeface="Wingdings" charset="2"/>
              <a:buChar char=""/>
            </a:pPr>
            <a:r>
              <a:rPr b="0" lang="en-IN" sz="1600" spc="-1" strike="noStrike">
                <a:latin typeface="Arial"/>
              </a:rPr>
              <a:t>Why BCNF?</a:t>
            </a:r>
            <a:endParaRPr b="0" lang="en-IN" sz="1600" spc="-1" strike="noStrike">
              <a:latin typeface="Arial"/>
            </a:endParaRPr>
          </a:p>
          <a:p>
            <a:pPr marL="432000" indent="-324000">
              <a:spcBef>
                <a:spcPts val="1417"/>
              </a:spcBef>
              <a:buClr>
                <a:srgbClr val="000000"/>
              </a:buClr>
              <a:buSzPct val="45000"/>
              <a:buFont typeface="Wingdings" charset="2"/>
              <a:buChar char=""/>
            </a:pPr>
            <a:r>
              <a:rPr b="0" lang="en-IN" sz="1600" spc="-1" strike="noStrike">
                <a:latin typeface="Arial"/>
              </a:rPr>
              <a:t>BCNF addresses situations where a table in 3NF might still have anomalies because of overlapping candidate keys.</a:t>
            </a:r>
            <a:endParaRPr b="0" lang="en-IN" sz="1600" spc="-1" strike="noStrike">
              <a:latin typeface="Arial"/>
            </a:endParaRPr>
          </a:p>
        </p:txBody>
      </p:sp>
      <p:sp>
        <p:nvSpPr>
          <p:cNvPr id="4" name="PlaceHolder 3"/>
          <p:cNvSpPr>
            <a:spLocks noGrp="1"/>
          </p:cNvSpPr>
          <p:nvPr>
            <p:ph type="sldNum" idx="2"/>
          </p:nvPr>
        </p:nvSpPr>
        <p:spPr/>
        <p:txBody>
          <a:bodyPr/>
          <a:p>
            <a:fld id="{9F3F96E1-7C11-4A9C-B653-F67DA8E3D857}" type="slidenum">
              <a:t>42</a:t>
            </a:fld>
          </a:p>
        </p:txBody>
      </p:sp>
      <p:sp>
        <p:nvSpPr>
          <p:cNvPr id="5" name="PlaceHolder 4"/>
          <p:cNvSpPr>
            <a:spLocks noGrp="1"/>
          </p:cNvSpPr>
          <p:nvPr>
            <p:ph type="dt" idx="3"/>
          </p:nvPr>
        </p:nvSpPr>
        <p:spPr/>
        <p:txBody>
          <a:bodyPr/>
          <a:p>
            <a:fld id="{2A0F17AB-9219-44DE-9C9E-46D5520CC0D3}" type="datetime1">
              <a:rPr lang="en-IN"/>
              <a:t>11/12/2024</a:t>
            </a:fld>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Perform BCNF</a:t>
            </a:r>
            <a:endParaRPr b="0" lang="en-IN" sz="3300" spc="-1" strike="noStrike">
              <a:latin typeface="Arial"/>
            </a:endParaRPr>
          </a:p>
        </p:txBody>
      </p:sp>
      <p:sp>
        <p:nvSpPr>
          <p:cNvPr id="276" name="PlaceHolder 2"/>
          <p:cNvSpPr>
            <a:spLocks noGrp="1"/>
          </p:cNvSpPr>
          <p:nvPr>
            <p:ph/>
          </p:nvPr>
        </p:nvSpPr>
        <p:spPr>
          <a:xfrm>
            <a:off x="318240" y="726840"/>
            <a:ext cx="9359640" cy="427824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1300" spc="-1" strike="noStrike">
                <a:latin typeface="Arial"/>
              </a:rPr>
              <a:t>Functional Dependencies:</a:t>
            </a:r>
            <a:endParaRPr b="0" lang="en-IN" sz="1300" spc="-1" strike="noStrike">
              <a:latin typeface="Arial"/>
            </a:endParaRPr>
          </a:p>
          <a:p>
            <a:pPr marL="432000" indent="-324000">
              <a:spcBef>
                <a:spcPts val="1417"/>
              </a:spcBef>
              <a:buClr>
                <a:srgbClr val="000000"/>
              </a:buClr>
              <a:buSzPct val="45000"/>
              <a:buFont typeface="Wingdings" charset="2"/>
              <a:buChar char=""/>
            </a:pPr>
            <a:r>
              <a:rPr b="0" lang="en-IN" sz="1300" spc="-1" strike="noStrike">
                <a:latin typeface="Arial"/>
              </a:rPr>
              <a:t>CourseID → Instructor (Each course is taught by one instructor.)</a:t>
            </a:r>
            <a:endParaRPr b="0" lang="en-IN" sz="1300" spc="-1" strike="noStrike">
              <a:latin typeface="Arial"/>
            </a:endParaRPr>
          </a:p>
          <a:p>
            <a:pPr marL="432000" indent="-324000">
              <a:spcBef>
                <a:spcPts val="1417"/>
              </a:spcBef>
              <a:buClr>
                <a:srgbClr val="000000"/>
              </a:buClr>
              <a:buSzPct val="45000"/>
              <a:buFont typeface="Wingdings" charset="2"/>
              <a:buChar char=""/>
            </a:pPr>
            <a:r>
              <a:rPr b="0" lang="en-IN" sz="1300" spc="-1" strike="noStrike">
                <a:latin typeface="Arial"/>
              </a:rPr>
              <a:t>StudentID, CourseID → Instructor (The combination of StudentID and CourseID uniquely identifies an instructor.)</a:t>
            </a:r>
            <a:endParaRPr b="0" lang="en-IN" sz="1300" spc="-1" strike="noStrike">
              <a:latin typeface="Arial"/>
            </a:endParaRPr>
          </a:p>
          <a:p>
            <a:pPr marL="432000" indent="-324000">
              <a:spcBef>
                <a:spcPts val="1417"/>
              </a:spcBef>
              <a:buClr>
                <a:srgbClr val="000000"/>
              </a:buClr>
              <a:buSzPct val="45000"/>
              <a:buFont typeface="Wingdings" charset="2"/>
              <a:buChar char=""/>
            </a:pPr>
            <a:r>
              <a:rPr b="0" lang="en-IN" sz="1300" spc="-1" strike="noStrike">
                <a:latin typeface="Arial"/>
              </a:rPr>
              <a:t>Primary Key:</a:t>
            </a:r>
            <a:endParaRPr b="0" lang="en-IN" sz="1300" spc="-1" strike="noStrike">
              <a:latin typeface="Arial"/>
            </a:endParaRPr>
          </a:p>
          <a:p>
            <a:pPr marL="432000" indent="-324000">
              <a:spcBef>
                <a:spcPts val="1417"/>
              </a:spcBef>
              <a:buClr>
                <a:srgbClr val="000000"/>
              </a:buClr>
              <a:buSzPct val="45000"/>
              <a:buFont typeface="Wingdings" charset="2"/>
              <a:buChar char=""/>
            </a:pPr>
            <a:r>
              <a:rPr b="0" lang="en-IN" sz="1300" spc="-1" strike="noStrike">
                <a:latin typeface="Arial"/>
              </a:rPr>
              <a:t>(StudentID, CourseID)</a:t>
            </a:r>
            <a:endParaRPr b="0" lang="en-IN" sz="1300" spc="-1" strike="noStrike">
              <a:latin typeface="Arial"/>
            </a:endParaRPr>
          </a:p>
          <a:p>
            <a:pPr marL="432000" indent="-324000">
              <a:spcBef>
                <a:spcPts val="1417"/>
              </a:spcBef>
              <a:buClr>
                <a:srgbClr val="000000"/>
              </a:buClr>
              <a:buSzPct val="45000"/>
              <a:buFont typeface="Wingdings" charset="2"/>
              <a:buChar char=""/>
            </a:pPr>
            <a:r>
              <a:rPr b="0" lang="en-IN" sz="1300" spc="-1" strike="noStrike">
                <a:latin typeface="Arial"/>
              </a:rPr>
              <a:t>Problem:</a:t>
            </a:r>
            <a:endParaRPr b="0" lang="en-IN" sz="1300" spc="-1" strike="noStrike">
              <a:latin typeface="Arial"/>
            </a:endParaRPr>
          </a:p>
          <a:p>
            <a:pPr marL="432000" indent="-324000">
              <a:spcBef>
                <a:spcPts val="1417"/>
              </a:spcBef>
              <a:buClr>
                <a:srgbClr val="000000"/>
              </a:buClr>
              <a:buSzPct val="45000"/>
              <a:buFont typeface="Wingdings" charset="2"/>
              <a:buChar char=""/>
            </a:pPr>
            <a:r>
              <a:rPr b="0" lang="en-IN" sz="1300" spc="-1" strike="noStrike">
                <a:latin typeface="Arial"/>
              </a:rPr>
              <a:t>The functional dependency CourseID → Instructor means CourseID determines Instructor. But CourseID is not a superkey (it does not uniquely identify rows). This violates BCNF.</a:t>
            </a:r>
            <a:endParaRPr b="0" lang="en-IN" sz="13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pic>
        <p:nvPicPr>
          <p:cNvPr id="277" name="" descr=""/>
          <p:cNvPicPr/>
          <p:nvPr/>
        </p:nvPicPr>
        <p:blipFill>
          <a:blip r:embed="rId1"/>
          <a:stretch/>
        </p:blipFill>
        <p:spPr>
          <a:xfrm>
            <a:off x="489240" y="511920"/>
            <a:ext cx="5042160" cy="1442520"/>
          </a:xfrm>
          <a:prstGeom prst="rect">
            <a:avLst/>
          </a:prstGeom>
          <a:ln w="0">
            <a:noFill/>
          </a:ln>
        </p:spPr>
      </p:pic>
      <p:sp>
        <p:nvSpPr>
          <p:cNvPr id="4" name="PlaceHolder 3"/>
          <p:cNvSpPr>
            <a:spLocks noGrp="1"/>
          </p:cNvSpPr>
          <p:nvPr>
            <p:ph type="sldNum" idx="2"/>
          </p:nvPr>
        </p:nvSpPr>
        <p:spPr/>
        <p:txBody>
          <a:bodyPr/>
          <a:p>
            <a:fld id="{9DD2AC78-D69B-429C-935E-DEDF064B1A65}" type="slidenum">
              <a:t>43</a:t>
            </a:fld>
          </a:p>
        </p:txBody>
      </p:sp>
      <p:sp>
        <p:nvSpPr>
          <p:cNvPr id="5" name="PlaceHolder 4"/>
          <p:cNvSpPr>
            <a:spLocks noGrp="1"/>
          </p:cNvSpPr>
          <p:nvPr>
            <p:ph type="dt" idx="3"/>
          </p:nvPr>
        </p:nvSpPr>
        <p:spPr/>
        <p:txBody>
          <a:bodyPr/>
          <a:p>
            <a:fld id="{427A14DD-AECB-4D6F-ABC4-3E608ABFD044}" type="datetime1">
              <a:rPr lang="en-IN"/>
              <a:t>11/12/2024</a:t>
            </a:fld>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Perform BCNF</a:t>
            </a:r>
            <a:endParaRPr b="0" lang="en-IN" sz="3300" spc="-1" strike="noStrike">
              <a:latin typeface="Arial"/>
            </a:endParaRPr>
          </a:p>
        </p:txBody>
      </p:sp>
      <p:sp>
        <p:nvSpPr>
          <p:cNvPr id="279" name="PlaceHolder 2"/>
          <p:cNvSpPr>
            <a:spLocks noGrp="1"/>
          </p:cNvSpPr>
          <p:nvPr>
            <p:ph/>
          </p:nvPr>
        </p:nvSpPr>
        <p:spPr>
          <a:xfrm>
            <a:off x="318240" y="726840"/>
            <a:ext cx="9359640" cy="4278240"/>
          </a:xfrm>
          <a:prstGeom prst="rect">
            <a:avLst/>
          </a:prstGeom>
          <a:noFill/>
          <a:ln w="0">
            <a:noFill/>
          </a:ln>
        </p:spPr>
        <p:txBody>
          <a:bodyPr lIns="0" rIns="0" tIns="0" bIns="0" anchor="t">
            <a:noAutofit/>
          </a:bodyPr>
          <a:p>
            <a:endParaRPr b="0" lang="en-IN" sz="3200" spc="-1" strike="noStrike">
              <a:latin typeface="Arial"/>
            </a:endParaRPr>
          </a:p>
        </p:txBody>
      </p:sp>
      <p:pic>
        <p:nvPicPr>
          <p:cNvPr id="280" name="" descr=""/>
          <p:cNvPicPr/>
          <p:nvPr/>
        </p:nvPicPr>
        <p:blipFill>
          <a:blip r:embed="rId1"/>
          <a:stretch/>
        </p:blipFill>
        <p:spPr>
          <a:xfrm>
            <a:off x="717480" y="766440"/>
            <a:ext cx="7597080" cy="4213800"/>
          </a:xfrm>
          <a:prstGeom prst="rect">
            <a:avLst/>
          </a:prstGeom>
          <a:ln w="0">
            <a:noFill/>
          </a:ln>
        </p:spPr>
      </p:pic>
      <p:sp>
        <p:nvSpPr>
          <p:cNvPr id="4" name="PlaceHolder 3"/>
          <p:cNvSpPr>
            <a:spLocks noGrp="1"/>
          </p:cNvSpPr>
          <p:nvPr>
            <p:ph type="sldNum" idx="2"/>
          </p:nvPr>
        </p:nvSpPr>
        <p:spPr/>
        <p:txBody>
          <a:bodyPr/>
          <a:p>
            <a:fld id="{5AC0B144-409D-47C7-8AC0-F9ED0DE6E425}" type="slidenum">
              <a:t>44</a:t>
            </a:fld>
          </a:p>
        </p:txBody>
      </p:sp>
      <p:sp>
        <p:nvSpPr>
          <p:cNvPr id="5" name="PlaceHolder 4"/>
          <p:cNvSpPr>
            <a:spLocks noGrp="1"/>
          </p:cNvSpPr>
          <p:nvPr>
            <p:ph type="dt" idx="3"/>
          </p:nvPr>
        </p:nvSpPr>
        <p:spPr/>
        <p:txBody>
          <a:bodyPr/>
          <a:p>
            <a:fld id="{21659618-C927-4CE5-BF77-4181E87933DE}" type="datetime1">
              <a:rPr lang="en-IN"/>
              <a:t>11/12/2024</a:t>
            </a:fld>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PlaceHolder 1"/>
          <p:cNvSpPr>
            <a:spLocks noGrp="1"/>
          </p:cNvSpPr>
          <p:nvPr>
            <p:ph type="title"/>
          </p:nvPr>
        </p:nvSpPr>
        <p:spPr>
          <a:xfrm>
            <a:off x="360000" y="-48960"/>
            <a:ext cx="9359640" cy="936000"/>
          </a:xfrm>
          <a:prstGeom prst="rect">
            <a:avLst/>
          </a:prstGeom>
          <a:noFill/>
          <a:ln w="0">
            <a:noFill/>
          </a:ln>
        </p:spPr>
        <p:txBody>
          <a:bodyPr lIns="0" rIns="0" tIns="0" bIns="0" anchor="ctr">
            <a:noAutofit/>
          </a:bodyPr>
          <a:p>
            <a:pPr algn="ctr">
              <a:lnSpc>
                <a:spcPct val="100000"/>
              </a:lnSpc>
              <a:buNone/>
            </a:pPr>
            <a:r>
              <a:rPr b="0" lang="en-IN" sz="2800" spc="-1" strike="noStrike">
                <a:solidFill>
                  <a:srgbClr val="ffffff"/>
                </a:solidFill>
                <a:latin typeface="Arial"/>
              </a:rPr>
              <a:t>Describe entity-relationship modeling for a RDBMS</a:t>
            </a:r>
            <a:endParaRPr b="0" lang="en-IN" sz="2800" spc="-1" strike="noStrike">
              <a:latin typeface="Arial"/>
            </a:endParaRPr>
          </a:p>
        </p:txBody>
      </p:sp>
      <p:sp>
        <p:nvSpPr>
          <p:cNvPr id="282"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1" lang="en-IN" sz="2800" spc="-1" strike="noStrike">
                <a:latin typeface="Arial"/>
              </a:rPr>
              <a:t>Entity-Relationship (ER) Modeling for RDBMS</a:t>
            </a:r>
            <a:endParaRPr b="0" lang="en-IN" sz="2800" spc="-1" strike="noStrike">
              <a:latin typeface="Arial"/>
            </a:endParaRPr>
          </a:p>
          <a:p>
            <a:pPr marL="432000" indent="-324000">
              <a:spcBef>
                <a:spcPts val="1417"/>
              </a:spcBef>
              <a:buClr>
                <a:srgbClr val="000000"/>
              </a:buClr>
              <a:buSzPct val="45000"/>
              <a:buFont typeface="Wingdings" charset="2"/>
              <a:buChar char=""/>
            </a:pPr>
            <a:r>
              <a:rPr b="0" lang="en-IN" sz="2800" spc="-1" strike="noStrike">
                <a:latin typeface="Arial"/>
              </a:rPr>
              <a:t>Entity-Relationship (ER) modeling is a conceptual design process used to model the logical structure of a relational database. It provides a high-level graphical representation of the data and the relationships between different data entities. The output of ER modeling is an ER diagram (ERD).</a:t>
            </a:r>
            <a:endParaRPr b="0" lang="en-IN" sz="2800" spc="-1" strike="noStrike">
              <a:latin typeface="Arial"/>
            </a:endParaRPr>
          </a:p>
        </p:txBody>
      </p:sp>
      <p:sp>
        <p:nvSpPr>
          <p:cNvPr id="4" name="PlaceHolder 3"/>
          <p:cNvSpPr>
            <a:spLocks noGrp="1"/>
          </p:cNvSpPr>
          <p:nvPr>
            <p:ph type="sldNum" idx="2"/>
          </p:nvPr>
        </p:nvSpPr>
        <p:spPr/>
        <p:txBody>
          <a:bodyPr/>
          <a:p>
            <a:fld id="{B120BAA3-35BB-40B3-ABE8-3ACEABAFC405}" type="slidenum">
              <a:t>45</a:t>
            </a:fld>
          </a:p>
        </p:txBody>
      </p:sp>
      <p:sp>
        <p:nvSpPr>
          <p:cNvPr id="5" name="PlaceHolder 4"/>
          <p:cNvSpPr>
            <a:spLocks noGrp="1"/>
          </p:cNvSpPr>
          <p:nvPr>
            <p:ph type="dt" idx="3"/>
          </p:nvPr>
        </p:nvSpPr>
        <p:spPr/>
        <p:txBody>
          <a:bodyPr/>
          <a:p>
            <a:fld id="{FEB87E9F-04A2-4531-9728-16767C6B4D1C}" type="datetime1">
              <a:rPr lang="en-IN"/>
              <a:t>11/12/2024</a:t>
            </a:fld>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Define Entities, Attributes, Relationships</a:t>
            </a:r>
            <a:endParaRPr b="0" lang="en-IN" sz="3300" spc="-1" strike="noStrike">
              <a:latin typeface="Arial"/>
            </a:endParaRPr>
          </a:p>
        </p:txBody>
      </p:sp>
      <p:sp>
        <p:nvSpPr>
          <p:cNvPr id="284" name="PlaceHolder 2"/>
          <p:cNvSpPr>
            <a:spLocks noGrp="1"/>
          </p:cNvSpPr>
          <p:nvPr>
            <p:ph/>
          </p:nvPr>
        </p:nvSpPr>
        <p:spPr>
          <a:xfrm>
            <a:off x="206280" y="772560"/>
            <a:ext cx="9359640" cy="359964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1" lang="en-IN" sz="1400" spc="-1" strike="noStrike">
                <a:latin typeface="Arial"/>
              </a:rPr>
              <a:t>Entities:</a:t>
            </a:r>
            <a:endParaRPr b="0" lang="en-IN" sz="1400" spc="-1" strike="noStrike">
              <a:latin typeface="Arial"/>
            </a:endParaRPr>
          </a:p>
          <a:p>
            <a:pPr marL="432000" indent="-324000">
              <a:spcBef>
                <a:spcPts val="1417"/>
              </a:spcBef>
              <a:buClr>
                <a:srgbClr val="000000"/>
              </a:buClr>
              <a:buSzPct val="45000"/>
              <a:buFont typeface="Wingdings" charset="2"/>
              <a:buChar char=""/>
            </a:pPr>
            <a:r>
              <a:rPr b="0" lang="en-IN" sz="1400" spc="-1" strike="noStrike">
                <a:latin typeface="Arial"/>
              </a:rPr>
              <a:t>Represent real-world objects or concepts with unique identities.</a:t>
            </a:r>
            <a:endParaRPr b="0" lang="en-IN" sz="1400" spc="-1" strike="noStrike">
              <a:latin typeface="Arial"/>
            </a:endParaRPr>
          </a:p>
          <a:p>
            <a:pPr marL="432000" indent="-324000">
              <a:spcBef>
                <a:spcPts val="1417"/>
              </a:spcBef>
              <a:buClr>
                <a:srgbClr val="000000"/>
              </a:buClr>
              <a:buSzPct val="45000"/>
              <a:buFont typeface="Wingdings" charset="2"/>
              <a:buChar char=""/>
            </a:pPr>
            <a:r>
              <a:rPr b="0" lang="en-IN" sz="1400" spc="-1" strike="noStrike">
                <a:latin typeface="Arial"/>
              </a:rPr>
              <a:t>Example: Student, Course, Employee.</a:t>
            </a:r>
            <a:endParaRPr b="0" lang="en-IN" sz="1400" spc="-1" strike="noStrike">
              <a:latin typeface="Arial"/>
            </a:endParaRPr>
          </a:p>
          <a:p>
            <a:pPr marL="432000" indent="-324000">
              <a:spcBef>
                <a:spcPts val="1417"/>
              </a:spcBef>
              <a:buClr>
                <a:srgbClr val="000000"/>
              </a:buClr>
              <a:buSzPct val="45000"/>
              <a:buFont typeface="Wingdings" charset="2"/>
              <a:buChar char=""/>
            </a:pPr>
            <a:r>
              <a:rPr b="0" lang="en-IN" sz="1400" spc="-1" strike="noStrike">
                <a:latin typeface="Arial"/>
              </a:rPr>
              <a:t>Types:  Strong Entities: Can exist independently (e.g., Student).</a:t>
            </a:r>
            <a:endParaRPr b="0" lang="en-IN" sz="1400" spc="-1" strike="noStrike">
              <a:latin typeface="Arial"/>
            </a:endParaRPr>
          </a:p>
          <a:p>
            <a:pPr marL="432000" indent="-324000">
              <a:spcBef>
                <a:spcPts val="1417"/>
              </a:spcBef>
              <a:buClr>
                <a:srgbClr val="000000"/>
              </a:buClr>
              <a:buSzPct val="45000"/>
              <a:buFont typeface="Wingdings" charset="2"/>
              <a:buChar char=""/>
            </a:pPr>
            <a:endParaRPr b="0" lang="en-IN" sz="1400" spc="-1" strike="noStrike">
              <a:latin typeface="Arial"/>
            </a:endParaRPr>
          </a:p>
          <a:p>
            <a:pPr marL="432000" indent="-324000">
              <a:spcBef>
                <a:spcPts val="1417"/>
              </a:spcBef>
              <a:buClr>
                <a:srgbClr val="000000"/>
              </a:buClr>
              <a:buSzPct val="45000"/>
              <a:buFont typeface="Wingdings" charset="2"/>
              <a:buChar char=""/>
            </a:pPr>
            <a:r>
              <a:rPr b="1" lang="en-IN" sz="1400" spc="-1" strike="noStrike">
                <a:latin typeface="Arial"/>
              </a:rPr>
              <a:t>Attributes:</a:t>
            </a:r>
            <a:endParaRPr b="0" lang="en-IN" sz="1400" spc="-1" strike="noStrike">
              <a:latin typeface="Arial"/>
            </a:endParaRPr>
          </a:p>
          <a:p>
            <a:pPr marL="432000" indent="-324000">
              <a:spcBef>
                <a:spcPts val="1417"/>
              </a:spcBef>
              <a:buClr>
                <a:srgbClr val="000000"/>
              </a:buClr>
              <a:buSzPct val="45000"/>
              <a:buFont typeface="Wingdings" charset="2"/>
              <a:buChar char=""/>
            </a:pPr>
            <a:r>
              <a:rPr b="0" lang="en-IN" sz="1400" spc="-1" strike="noStrike">
                <a:latin typeface="Arial"/>
              </a:rPr>
              <a:t>Represent properties or characteristics of an entity or relationship.</a:t>
            </a:r>
            <a:endParaRPr b="0" lang="en-IN" sz="1400" spc="-1" strike="noStrike">
              <a:latin typeface="Arial"/>
            </a:endParaRPr>
          </a:p>
          <a:p>
            <a:pPr marL="432000" indent="-324000">
              <a:spcBef>
                <a:spcPts val="1417"/>
              </a:spcBef>
              <a:buClr>
                <a:srgbClr val="000000"/>
              </a:buClr>
              <a:buSzPct val="45000"/>
              <a:buFont typeface="Wingdings" charset="2"/>
              <a:buChar char=""/>
            </a:pPr>
            <a:r>
              <a:rPr b="0" lang="en-IN" sz="1400" spc="-1" strike="noStrike">
                <a:latin typeface="Arial"/>
              </a:rPr>
              <a:t>Example: A Student entity may have attributes like StudentID, Name, DateOfBirth.</a:t>
            </a:r>
            <a:endParaRPr b="0" lang="en-IN" sz="1400" spc="-1" strike="noStrike">
              <a:latin typeface="Arial"/>
            </a:endParaRPr>
          </a:p>
          <a:p>
            <a:pPr marL="432000" indent="-324000">
              <a:spcBef>
                <a:spcPts val="1417"/>
              </a:spcBef>
              <a:buClr>
                <a:srgbClr val="000000"/>
              </a:buClr>
              <a:buSzPct val="45000"/>
              <a:buFont typeface="Wingdings" charset="2"/>
              <a:buChar char=""/>
            </a:pPr>
            <a:r>
              <a:rPr b="0" lang="en-IN" sz="1400" spc="-1" strike="noStrike">
                <a:latin typeface="Arial"/>
              </a:rPr>
              <a:t>Types: Simple Attributes: Cannot be divided further (e.g., Name).</a:t>
            </a:r>
            <a:endParaRPr b="0" lang="en-IN" sz="1400" spc="-1" strike="noStrike">
              <a:latin typeface="Arial"/>
            </a:endParaRPr>
          </a:p>
        </p:txBody>
      </p:sp>
      <p:sp>
        <p:nvSpPr>
          <p:cNvPr id="4" name="PlaceHolder 3"/>
          <p:cNvSpPr>
            <a:spLocks noGrp="1"/>
          </p:cNvSpPr>
          <p:nvPr>
            <p:ph type="sldNum" idx="2"/>
          </p:nvPr>
        </p:nvSpPr>
        <p:spPr/>
        <p:txBody>
          <a:bodyPr/>
          <a:p>
            <a:fld id="{DFDF155C-F1B4-4632-B10D-A1245D3115E9}" type="slidenum">
              <a:t>46</a:t>
            </a:fld>
          </a:p>
        </p:txBody>
      </p:sp>
      <p:sp>
        <p:nvSpPr>
          <p:cNvPr id="5" name="PlaceHolder 4"/>
          <p:cNvSpPr>
            <a:spLocks noGrp="1"/>
          </p:cNvSpPr>
          <p:nvPr>
            <p:ph type="dt" idx="3"/>
          </p:nvPr>
        </p:nvSpPr>
        <p:spPr/>
        <p:txBody>
          <a:bodyPr/>
          <a:p>
            <a:fld id="{401E8347-0703-4E36-91C8-929F640351C1}" type="datetime1">
              <a:rPr lang="en-IN"/>
              <a:t>11/12/2024</a:t>
            </a:fld>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Define Entities, Attributes, Relationships</a:t>
            </a:r>
            <a:endParaRPr b="0" lang="en-IN" sz="3300" spc="-1" strike="noStrike">
              <a:latin typeface="Arial"/>
            </a:endParaRPr>
          </a:p>
        </p:txBody>
      </p:sp>
      <p:sp>
        <p:nvSpPr>
          <p:cNvPr id="286" name="PlaceHolder 2"/>
          <p:cNvSpPr>
            <a:spLocks noGrp="1"/>
          </p:cNvSpPr>
          <p:nvPr>
            <p:ph/>
          </p:nvPr>
        </p:nvSpPr>
        <p:spPr>
          <a:xfrm>
            <a:off x="206280" y="772560"/>
            <a:ext cx="9359640" cy="3599640"/>
          </a:xfrm>
          <a:prstGeom prst="rect">
            <a:avLst/>
          </a:prstGeom>
          <a:noFill/>
          <a:ln w="0">
            <a:noFill/>
          </a:ln>
        </p:spPr>
        <p:txBody>
          <a:bodyPr lIns="0" rIns="0" tIns="0" bIns="0" anchor="t">
            <a:noAutofit/>
          </a:bodyPr>
          <a:p>
            <a:endParaRPr b="0" lang="en-IN" sz="3200" spc="-1" strike="noStrike">
              <a:latin typeface="Arial"/>
            </a:endParaRPr>
          </a:p>
        </p:txBody>
      </p:sp>
      <p:pic>
        <p:nvPicPr>
          <p:cNvPr id="287" name="" descr=""/>
          <p:cNvPicPr/>
          <p:nvPr/>
        </p:nvPicPr>
        <p:blipFill>
          <a:blip r:embed="rId1"/>
          <a:stretch/>
        </p:blipFill>
        <p:spPr>
          <a:xfrm>
            <a:off x="445320" y="921240"/>
            <a:ext cx="3392640" cy="2595240"/>
          </a:xfrm>
          <a:prstGeom prst="rect">
            <a:avLst/>
          </a:prstGeom>
          <a:ln w="0">
            <a:noFill/>
          </a:ln>
        </p:spPr>
      </p:pic>
      <p:pic>
        <p:nvPicPr>
          <p:cNvPr id="288" name="" descr=""/>
          <p:cNvPicPr/>
          <p:nvPr/>
        </p:nvPicPr>
        <p:blipFill>
          <a:blip r:embed="rId2"/>
          <a:stretch/>
        </p:blipFill>
        <p:spPr>
          <a:xfrm>
            <a:off x="3749040" y="713160"/>
            <a:ext cx="6424200" cy="4341240"/>
          </a:xfrm>
          <a:prstGeom prst="rect">
            <a:avLst/>
          </a:prstGeom>
          <a:ln w="0">
            <a:noFill/>
          </a:ln>
        </p:spPr>
      </p:pic>
      <p:sp>
        <p:nvSpPr>
          <p:cNvPr id="4" name="PlaceHolder 3"/>
          <p:cNvSpPr>
            <a:spLocks noGrp="1"/>
          </p:cNvSpPr>
          <p:nvPr>
            <p:ph type="sldNum" idx="2"/>
          </p:nvPr>
        </p:nvSpPr>
        <p:spPr/>
        <p:txBody>
          <a:bodyPr/>
          <a:p>
            <a:fld id="{7B9059AC-50DB-4987-8FAD-E27C4DA029DD}" type="slidenum">
              <a:t>47</a:t>
            </a:fld>
          </a:p>
        </p:txBody>
      </p:sp>
      <p:sp>
        <p:nvSpPr>
          <p:cNvPr id="5" name="PlaceHolder 4"/>
          <p:cNvSpPr>
            <a:spLocks noGrp="1"/>
          </p:cNvSpPr>
          <p:nvPr>
            <p:ph type="dt" idx="3"/>
          </p:nvPr>
        </p:nvSpPr>
        <p:spPr/>
        <p:txBody>
          <a:bodyPr/>
          <a:p>
            <a:fld id="{59B750C6-0B99-48FA-B036-A01ADAEB1828}" type="datetime1">
              <a:rPr lang="en-IN"/>
              <a:t>11/12/2024</a:t>
            </a:fld>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Define Entities, Attributes, Relationships</a:t>
            </a:r>
            <a:endParaRPr b="0" lang="en-IN" sz="3300" spc="-1" strike="noStrike">
              <a:latin typeface="Arial"/>
            </a:endParaRPr>
          </a:p>
        </p:txBody>
      </p:sp>
      <p:sp>
        <p:nvSpPr>
          <p:cNvPr id="290" name="PlaceHolder 2"/>
          <p:cNvSpPr>
            <a:spLocks noGrp="1"/>
          </p:cNvSpPr>
          <p:nvPr>
            <p:ph/>
          </p:nvPr>
        </p:nvSpPr>
        <p:spPr>
          <a:xfrm>
            <a:off x="206280" y="772560"/>
            <a:ext cx="9359640" cy="359964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1" lang="en-IN" sz="1000" spc="-1" strike="noStrike">
                <a:latin typeface="Arial"/>
              </a:rPr>
              <a:t>3. Relationships</a:t>
            </a:r>
            <a:endParaRPr b="0" lang="en-IN" sz="1000" spc="-1" strike="noStrike">
              <a:latin typeface="Arial"/>
            </a:endParaRPr>
          </a:p>
          <a:p>
            <a:pPr marL="432000" indent="-324000">
              <a:spcBef>
                <a:spcPts val="1417"/>
              </a:spcBef>
              <a:buClr>
                <a:srgbClr val="000000"/>
              </a:buClr>
              <a:buSzPct val="45000"/>
              <a:buFont typeface="Wingdings" charset="2"/>
              <a:buChar char=""/>
            </a:pPr>
            <a:r>
              <a:rPr b="0" lang="en-IN" sz="1000" spc="-1" strike="noStrike">
                <a:latin typeface="Arial"/>
              </a:rPr>
              <a:t>Definition: Relationships represent associations or interactions between two or more entities.</a:t>
            </a:r>
            <a:endParaRPr b="0" lang="en-IN" sz="1000" spc="-1" strike="noStrike">
              <a:latin typeface="Arial"/>
            </a:endParaRPr>
          </a:p>
          <a:p>
            <a:pPr marL="432000" indent="-324000">
              <a:spcBef>
                <a:spcPts val="1417"/>
              </a:spcBef>
              <a:buClr>
                <a:srgbClr val="000000"/>
              </a:buClr>
              <a:buSzPct val="45000"/>
              <a:buFont typeface="Wingdings" charset="2"/>
              <a:buChar char=""/>
            </a:pPr>
            <a:r>
              <a:rPr b="0" lang="en-IN" sz="1000" spc="-1" strike="noStrike">
                <a:latin typeface="Arial"/>
              </a:rPr>
              <a:t>Representation in ERD: Relationships are represented as diamonds connected to related entities.</a:t>
            </a:r>
            <a:endParaRPr b="0" lang="en-IN" sz="1000" spc="-1" strike="noStrike">
              <a:latin typeface="Arial"/>
            </a:endParaRPr>
          </a:p>
          <a:p>
            <a:pPr marL="432000" indent="-324000">
              <a:spcBef>
                <a:spcPts val="1417"/>
              </a:spcBef>
              <a:buClr>
                <a:srgbClr val="000000"/>
              </a:buClr>
              <a:buSzPct val="45000"/>
              <a:buFont typeface="Wingdings" charset="2"/>
              <a:buChar char=""/>
            </a:pPr>
            <a:r>
              <a:rPr b="0" lang="en-IN" sz="1000" spc="-1" strike="noStrike">
                <a:latin typeface="Arial"/>
              </a:rPr>
              <a:t>Types of Relationships:</a:t>
            </a:r>
            <a:endParaRPr b="0" lang="en-IN" sz="1000" spc="-1" strike="noStrike">
              <a:latin typeface="Arial"/>
            </a:endParaRPr>
          </a:p>
          <a:p>
            <a:pPr marL="432000" indent="-324000">
              <a:spcBef>
                <a:spcPts val="1417"/>
              </a:spcBef>
              <a:buClr>
                <a:srgbClr val="000000"/>
              </a:buClr>
              <a:buSzPct val="45000"/>
              <a:buFont typeface="Wingdings" charset="2"/>
              <a:buChar char=""/>
            </a:pPr>
            <a:r>
              <a:rPr b="1" lang="en-IN" sz="1000" spc="-1" strike="noStrike">
                <a:latin typeface="Arial"/>
              </a:rPr>
              <a:t>One-to-One (1:1):</a:t>
            </a:r>
            <a:endParaRPr b="0" lang="en-IN" sz="1000" spc="-1" strike="noStrike">
              <a:latin typeface="Arial"/>
            </a:endParaRPr>
          </a:p>
          <a:p>
            <a:pPr marL="432000" indent="-324000">
              <a:spcBef>
                <a:spcPts val="1417"/>
              </a:spcBef>
              <a:buClr>
                <a:srgbClr val="000000"/>
              </a:buClr>
              <a:buSzPct val="45000"/>
              <a:buFont typeface="Wingdings" charset="2"/>
              <a:buChar char=""/>
            </a:pPr>
            <a:r>
              <a:rPr b="0" lang="en-IN" sz="1000" spc="-1" strike="noStrike">
                <a:latin typeface="Arial"/>
              </a:rPr>
              <a:t>Each instance of Entity A is related to exactly one instance of Entity B, and vice versa.</a:t>
            </a:r>
            <a:endParaRPr b="0" lang="en-IN" sz="1000" spc="-1" strike="noStrike">
              <a:latin typeface="Arial"/>
            </a:endParaRPr>
          </a:p>
          <a:p>
            <a:pPr marL="432000" indent="-324000">
              <a:spcBef>
                <a:spcPts val="1417"/>
              </a:spcBef>
              <a:buClr>
                <a:srgbClr val="000000"/>
              </a:buClr>
              <a:buSzPct val="45000"/>
              <a:buFont typeface="Wingdings" charset="2"/>
              <a:buChar char=""/>
            </a:pPr>
            <a:r>
              <a:rPr b="0" lang="en-IN" sz="1000" spc="-1" strike="noStrike">
                <a:latin typeface="Arial"/>
              </a:rPr>
              <a:t>Example: Each Employee is assigned one Workstation.</a:t>
            </a:r>
            <a:endParaRPr b="0" lang="en-IN" sz="1000" spc="-1" strike="noStrike">
              <a:latin typeface="Arial"/>
            </a:endParaRPr>
          </a:p>
          <a:p>
            <a:pPr marL="432000" indent="-324000">
              <a:spcBef>
                <a:spcPts val="1417"/>
              </a:spcBef>
              <a:buClr>
                <a:srgbClr val="000000"/>
              </a:buClr>
              <a:buSzPct val="45000"/>
              <a:buFont typeface="Wingdings" charset="2"/>
              <a:buChar char=""/>
            </a:pPr>
            <a:r>
              <a:rPr b="1" lang="en-IN" sz="1000" spc="-1" strike="noStrike">
                <a:latin typeface="Arial"/>
              </a:rPr>
              <a:t>One-to-Many (1:N):</a:t>
            </a:r>
            <a:endParaRPr b="0" lang="en-IN" sz="1000" spc="-1" strike="noStrike">
              <a:latin typeface="Arial"/>
            </a:endParaRPr>
          </a:p>
          <a:p>
            <a:pPr marL="432000" indent="-324000">
              <a:spcBef>
                <a:spcPts val="1417"/>
              </a:spcBef>
              <a:buClr>
                <a:srgbClr val="000000"/>
              </a:buClr>
              <a:buSzPct val="45000"/>
              <a:buFont typeface="Wingdings" charset="2"/>
              <a:buChar char=""/>
            </a:pPr>
            <a:r>
              <a:rPr b="0" lang="en-IN" sz="1000" spc="-1" strike="noStrike">
                <a:latin typeface="Arial"/>
              </a:rPr>
              <a:t>Each instance of Entity A is related to many instances of Entity B, but each instance of Entity B is related to only one instance of Entity A.</a:t>
            </a:r>
            <a:endParaRPr b="0" lang="en-IN" sz="1000" spc="-1" strike="noStrike">
              <a:latin typeface="Arial"/>
            </a:endParaRPr>
          </a:p>
          <a:p>
            <a:pPr marL="432000" indent="-324000">
              <a:spcBef>
                <a:spcPts val="1417"/>
              </a:spcBef>
              <a:buClr>
                <a:srgbClr val="000000"/>
              </a:buClr>
              <a:buSzPct val="45000"/>
              <a:buFont typeface="Wingdings" charset="2"/>
              <a:buChar char=""/>
            </a:pPr>
            <a:r>
              <a:rPr b="0" lang="en-IN" sz="1000" spc="-1" strike="noStrike">
                <a:latin typeface="Arial"/>
              </a:rPr>
              <a:t>Example: A Department has many Employees.</a:t>
            </a:r>
            <a:endParaRPr b="0" lang="en-IN" sz="1000" spc="-1" strike="noStrike">
              <a:latin typeface="Arial"/>
            </a:endParaRPr>
          </a:p>
          <a:p>
            <a:pPr marL="432000" indent="-324000">
              <a:spcBef>
                <a:spcPts val="1417"/>
              </a:spcBef>
              <a:buClr>
                <a:srgbClr val="000000"/>
              </a:buClr>
              <a:buSzPct val="45000"/>
              <a:buFont typeface="Wingdings" charset="2"/>
              <a:buChar char=""/>
            </a:pPr>
            <a:r>
              <a:rPr b="1" lang="en-IN" sz="1000" spc="-1" strike="noStrike">
                <a:latin typeface="Arial"/>
              </a:rPr>
              <a:t>Many-to-Many (M:N):</a:t>
            </a:r>
            <a:endParaRPr b="0" lang="en-IN" sz="1000" spc="-1" strike="noStrike">
              <a:latin typeface="Arial"/>
            </a:endParaRPr>
          </a:p>
          <a:p>
            <a:pPr marL="432000" indent="-324000">
              <a:spcBef>
                <a:spcPts val="1417"/>
              </a:spcBef>
              <a:buClr>
                <a:srgbClr val="000000"/>
              </a:buClr>
              <a:buSzPct val="45000"/>
              <a:buFont typeface="Wingdings" charset="2"/>
              <a:buChar char=""/>
            </a:pPr>
            <a:r>
              <a:rPr b="0" lang="en-IN" sz="1000" spc="-1" strike="noStrike">
                <a:latin typeface="Arial"/>
              </a:rPr>
              <a:t>Each instance of Entity A is related to many instances of Entity B, and vice versa.</a:t>
            </a:r>
            <a:endParaRPr b="0" lang="en-IN" sz="1000" spc="-1" strike="noStrike">
              <a:latin typeface="Arial"/>
            </a:endParaRPr>
          </a:p>
          <a:p>
            <a:pPr marL="432000" indent="-324000">
              <a:spcBef>
                <a:spcPts val="1417"/>
              </a:spcBef>
              <a:buClr>
                <a:srgbClr val="000000"/>
              </a:buClr>
              <a:buSzPct val="45000"/>
              <a:buFont typeface="Wingdings" charset="2"/>
              <a:buChar char=""/>
            </a:pPr>
            <a:r>
              <a:rPr b="0" lang="en-IN" sz="1000" spc="-1" strike="noStrike">
                <a:latin typeface="Arial"/>
              </a:rPr>
              <a:t>Example: Students enroll in multiple Courses, and each Course has multiple Students.</a:t>
            </a:r>
            <a:endParaRPr b="0" lang="en-IN" sz="1000" spc="-1" strike="noStrike">
              <a:latin typeface="Arial"/>
            </a:endParaRPr>
          </a:p>
        </p:txBody>
      </p:sp>
      <p:sp>
        <p:nvSpPr>
          <p:cNvPr id="4" name="PlaceHolder 3"/>
          <p:cNvSpPr>
            <a:spLocks noGrp="1"/>
          </p:cNvSpPr>
          <p:nvPr>
            <p:ph type="sldNum" idx="2"/>
          </p:nvPr>
        </p:nvSpPr>
        <p:spPr/>
        <p:txBody>
          <a:bodyPr/>
          <a:p>
            <a:fld id="{AB331A5B-DA71-4269-83DD-77C7DAA8A9C2}" type="slidenum">
              <a:t>48</a:t>
            </a:fld>
          </a:p>
        </p:txBody>
      </p:sp>
      <p:sp>
        <p:nvSpPr>
          <p:cNvPr id="5" name="PlaceHolder 4"/>
          <p:cNvSpPr>
            <a:spLocks noGrp="1"/>
          </p:cNvSpPr>
          <p:nvPr>
            <p:ph type="dt" idx="3"/>
          </p:nvPr>
        </p:nvSpPr>
        <p:spPr/>
        <p:txBody>
          <a:bodyPr/>
          <a:p>
            <a:fld id="{940338F2-495B-4E80-BDA6-341044F321F1}" type="datetime1">
              <a:rPr lang="en-IN"/>
              <a:t>11/12/2024</a:t>
            </a:fld>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Define Entities, Attributes, Relationships</a:t>
            </a:r>
            <a:endParaRPr b="0" lang="en-IN" sz="3300" spc="-1" strike="noStrike">
              <a:latin typeface="Arial"/>
            </a:endParaRPr>
          </a:p>
        </p:txBody>
      </p:sp>
      <p:sp>
        <p:nvSpPr>
          <p:cNvPr id="292" name="PlaceHolder 2"/>
          <p:cNvSpPr>
            <a:spLocks noGrp="1"/>
          </p:cNvSpPr>
          <p:nvPr>
            <p:ph/>
          </p:nvPr>
        </p:nvSpPr>
        <p:spPr>
          <a:xfrm>
            <a:off x="206280" y="772560"/>
            <a:ext cx="9359640" cy="359964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1" lang="en-IN" sz="1400" spc="-1" strike="noStrike">
                <a:latin typeface="Arial"/>
              </a:rPr>
              <a:t>Assignment : Provide 1 to 1, 1 to M and M to M examples in 2 domains.  Domain can be Student, Employee, Insurance, Library etc.,</a:t>
            </a:r>
            <a:endParaRPr b="0" lang="en-IN" sz="1400" spc="-1" strike="noStrike">
              <a:latin typeface="Arial"/>
            </a:endParaRPr>
          </a:p>
          <a:p>
            <a:pPr marL="432000" indent="-324000">
              <a:spcBef>
                <a:spcPts val="1417"/>
              </a:spcBef>
              <a:buClr>
                <a:srgbClr val="000000"/>
              </a:buClr>
              <a:buSzPct val="45000"/>
              <a:buFont typeface="Wingdings" charset="2"/>
              <a:buChar char=""/>
            </a:pPr>
            <a:r>
              <a:rPr b="1" lang="en-IN" sz="1400" spc="-1" strike="noStrike">
                <a:latin typeface="Arial"/>
              </a:rPr>
              <a:t> </a:t>
            </a:r>
            <a:endParaRPr b="0" lang="en-IN" sz="1400" spc="-1" strike="noStrike">
              <a:latin typeface="Arial"/>
            </a:endParaRPr>
          </a:p>
          <a:p>
            <a:pPr marL="432000" indent="-324000">
              <a:spcBef>
                <a:spcPts val="1417"/>
              </a:spcBef>
              <a:buClr>
                <a:srgbClr val="000000"/>
              </a:buClr>
              <a:buSzPct val="45000"/>
              <a:buFont typeface="Wingdings" charset="2"/>
              <a:buChar char=""/>
            </a:pPr>
            <a:r>
              <a:rPr b="1" lang="en-IN" sz="1400" spc="-1" strike="noStrike">
                <a:latin typeface="Arial"/>
              </a:rPr>
              <a:t> </a:t>
            </a:r>
            <a:endParaRPr b="0" lang="en-IN" sz="1400" spc="-1" strike="noStrike">
              <a:latin typeface="Arial"/>
            </a:endParaRPr>
          </a:p>
          <a:p>
            <a:pPr marL="432000" indent="-324000">
              <a:spcBef>
                <a:spcPts val="1417"/>
              </a:spcBef>
              <a:buClr>
                <a:srgbClr val="000000"/>
              </a:buClr>
              <a:buSzPct val="45000"/>
              <a:buFont typeface="Wingdings" charset="2"/>
              <a:buChar char=""/>
            </a:pPr>
            <a:r>
              <a:rPr b="1" lang="en-IN" sz="1400" spc="-1" strike="noStrike">
                <a:latin typeface="Arial"/>
              </a:rPr>
              <a:t>1 to 1</a:t>
            </a:r>
            <a:endParaRPr b="0" lang="en-IN" sz="1400" spc="-1" strike="noStrike">
              <a:latin typeface="Arial"/>
            </a:endParaRPr>
          </a:p>
          <a:p>
            <a:pPr marL="432000" indent="-324000">
              <a:spcBef>
                <a:spcPts val="1417"/>
              </a:spcBef>
              <a:buClr>
                <a:srgbClr val="000000"/>
              </a:buClr>
              <a:buSzPct val="45000"/>
              <a:buFont typeface="Wingdings" charset="2"/>
              <a:buChar char=""/>
            </a:pPr>
            <a:r>
              <a:rPr b="1" lang="en-IN" sz="1400" spc="-1" strike="noStrike">
                <a:latin typeface="Arial"/>
              </a:rPr>
              <a:t> </a:t>
            </a:r>
            <a:endParaRPr b="0" lang="en-IN" sz="1400" spc="-1" strike="noStrike">
              <a:latin typeface="Arial"/>
            </a:endParaRPr>
          </a:p>
          <a:p>
            <a:pPr marL="432000" indent="-324000">
              <a:spcBef>
                <a:spcPts val="1417"/>
              </a:spcBef>
              <a:buClr>
                <a:srgbClr val="000000"/>
              </a:buClr>
              <a:buSzPct val="45000"/>
              <a:buFont typeface="Wingdings" charset="2"/>
              <a:buChar char=""/>
            </a:pPr>
            <a:r>
              <a:rPr b="1" lang="en-IN" sz="1400" spc="-1" strike="noStrike">
                <a:latin typeface="Arial"/>
              </a:rPr>
              <a:t> </a:t>
            </a:r>
            <a:endParaRPr b="0" lang="en-IN" sz="1400" spc="-1" strike="noStrike">
              <a:latin typeface="Arial"/>
            </a:endParaRPr>
          </a:p>
          <a:p>
            <a:pPr marL="432000" indent="-324000">
              <a:spcBef>
                <a:spcPts val="1417"/>
              </a:spcBef>
              <a:buClr>
                <a:srgbClr val="000000"/>
              </a:buClr>
              <a:buSzPct val="45000"/>
              <a:buFont typeface="Wingdings" charset="2"/>
              <a:buChar char=""/>
            </a:pPr>
            <a:r>
              <a:rPr b="1" lang="en-IN" sz="1400" spc="-1" strike="noStrike">
                <a:latin typeface="Arial"/>
              </a:rPr>
              <a:t>1 to Many</a:t>
            </a:r>
            <a:endParaRPr b="0" lang="en-IN" sz="1400" spc="-1" strike="noStrike">
              <a:latin typeface="Arial"/>
            </a:endParaRPr>
          </a:p>
          <a:p>
            <a:pPr marL="432000" indent="-324000">
              <a:spcBef>
                <a:spcPts val="1417"/>
              </a:spcBef>
              <a:buClr>
                <a:srgbClr val="000000"/>
              </a:buClr>
              <a:buSzPct val="45000"/>
              <a:buFont typeface="Wingdings" charset="2"/>
              <a:buChar char=""/>
            </a:pPr>
            <a:r>
              <a:rPr b="1" lang="en-IN" sz="1400" spc="-1" strike="noStrike">
                <a:latin typeface="Arial"/>
              </a:rPr>
              <a:t> </a:t>
            </a:r>
            <a:endParaRPr b="0" lang="en-IN" sz="1400" spc="-1" strike="noStrike">
              <a:latin typeface="Arial"/>
            </a:endParaRPr>
          </a:p>
          <a:p>
            <a:pPr marL="432000" indent="-324000">
              <a:spcBef>
                <a:spcPts val="1417"/>
              </a:spcBef>
              <a:buClr>
                <a:srgbClr val="000000"/>
              </a:buClr>
              <a:buSzPct val="45000"/>
              <a:buFont typeface="Wingdings" charset="2"/>
              <a:buChar char=""/>
            </a:pPr>
            <a:r>
              <a:rPr b="1" lang="en-IN" sz="1400" spc="-1" strike="noStrike">
                <a:latin typeface="Arial"/>
              </a:rPr>
              <a:t> </a:t>
            </a:r>
            <a:endParaRPr b="0" lang="en-IN" sz="1400" spc="-1" strike="noStrike">
              <a:latin typeface="Arial"/>
            </a:endParaRPr>
          </a:p>
          <a:p>
            <a:pPr marL="432000" indent="-324000">
              <a:spcBef>
                <a:spcPts val="1417"/>
              </a:spcBef>
              <a:buClr>
                <a:srgbClr val="000000"/>
              </a:buClr>
              <a:buSzPct val="45000"/>
              <a:buFont typeface="Wingdings" charset="2"/>
              <a:buChar char=""/>
            </a:pPr>
            <a:r>
              <a:rPr b="1" lang="en-IN" sz="1400" spc="-1" strike="noStrike">
                <a:latin typeface="Arial"/>
              </a:rPr>
              <a:t>Many to Many - </a:t>
            </a:r>
            <a:endParaRPr b="0" lang="en-IN" sz="1400" spc="-1" strike="noStrike">
              <a:latin typeface="Arial"/>
            </a:endParaRPr>
          </a:p>
        </p:txBody>
      </p:sp>
      <p:pic>
        <p:nvPicPr>
          <p:cNvPr id="293" name="" descr=""/>
          <p:cNvPicPr/>
          <p:nvPr/>
        </p:nvPicPr>
        <p:blipFill>
          <a:blip r:embed="rId1"/>
          <a:stretch/>
        </p:blipFill>
        <p:spPr>
          <a:xfrm>
            <a:off x="2175120" y="1299960"/>
            <a:ext cx="5311080" cy="1119600"/>
          </a:xfrm>
          <a:prstGeom prst="rect">
            <a:avLst/>
          </a:prstGeom>
          <a:ln w="0">
            <a:noFill/>
          </a:ln>
        </p:spPr>
      </p:pic>
      <p:pic>
        <p:nvPicPr>
          <p:cNvPr id="294" name="" descr=""/>
          <p:cNvPicPr/>
          <p:nvPr/>
        </p:nvPicPr>
        <p:blipFill>
          <a:blip r:embed="rId2"/>
          <a:stretch/>
        </p:blipFill>
        <p:spPr>
          <a:xfrm>
            <a:off x="2676240" y="3946320"/>
            <a:ext cx="5105160" cy="1195920"/>
          </a:xfrm>
          <a:prstGeom prst="rect">
            <a:avLst/>
          </a:prstGeom>
          <a:ln w="0">
            <a:noFill/>
          </a:ln>
        </p:spPr>
      </p:pic>
      <p:pic>
        <p:nvPicPr>
          <p:cNvPr id="295" name="" descr=""/>
          <p:cNvPicPr/>
          <p:nvPr/>
        </p:nvPicPr>
        <p:blipFill>
          <a:blip r:embed="rId3"/>
          <a:stretch/>
        </p:blipFill>
        <p:spPr>
          <a:xfrm>
            <a:off x="2445120" y="2851560"/>
            <a:ext cx="5120640" cy="952200"/>
          </a:xfrm>
          <a:prstGeom prst="rect">
            <a:avLst/>
          </a:prstGeom>
          <a:ln w="0">
            <a:noFill/>
          </a:ln>
        </p:spPr>
      </p:pic>
      <p:sp>
        <p:nvSpPr>
          <p:cNvPr id="4" name="PlaceHolder 3"/>
          <p:cNvSpPr>
            <a:spLocks noGrp="1"/>
          </p:cNvSpPr>
          <p:nvPr>
            <p:ph type="sldNum" idx="2"/>
          </p:nvPr>
        </p:nvSpPr>
        <p:spPr/>
        <p:txBody>
          <a:bodyPr/>
          <a:p>
            <a:fld id="{31B8FCDA-399D-44DA-9ED4-D175ECCE8162}" type="slidenum">
              <a:t>49</a:t>
            </a:fld>
          </a:p>
        </p:txBody>
      </p:sp>
      <p:sp>
        <p:nvSpPr>
          <p:cNvPr id="5" name="PlaceHolder 4"/>
          <p:cNvSpPr>
            <a:spLocks noGrp="1"/>
          </p:cNvSpPr>
          <p:nvPr>
            <p:ph type="dt" idx="3"/>
          </p:nvPr>
        </p:nvSpPr>
        <p:spPr/>
        <p:txBody>
          <a:bodyPr/>
          <a:p>
            <a:fld id="{497FECE4-B92E-4154-A6B6-894BED2D19EC}" type="datetime1">
              <a:rPr lang="en-IN"/>
              <a:t>11/12/2024</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nSpc>
                <a:spcPct val="90000"/>
              </a:lnSpc>
              <a:spcBef>
                <a:spcPts val="1327"/>
              </a:spcBef>
              <a:buNone/>
            </a:pPr>
            <a:r>
              <a:rPr b="0" lang="en-US" sz="2410" spc="-1" strike="noStrike">
                <a:solidFill>
                  <a:srgbClr val="282828"/>
                </a:solidFill>
                <a:latin typeface="Calibri"/>
              </a:rPr>
              <a:t>Life Cycle Phases</a:t>
            </a:r>
            <a:endParaRPr b="0" lang="en-IN" sz="2410" spc="-1" strike="noStrike">
              <a:latin typeface="Arial"/>
            </a:endParaRPr>
          </a:p>
        </p:txBody>
      </p:sp>
      <p:sp>
        <p:nvSpPr>
          <p:cNvPr id="181"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1" lang="en-IN" sz="2200" spc="-1" strike="noStrike">
                <a:solidFill>
                  <a:srgbClr val="009bdd"/>
                </a:solidFill>
                <a:latin typeface="Arial"/>
              </a:rPr>
              <a:t>Planning</a:t>
            </a:r>
            <a:r>
              <a:rPr b="0" lang="en-IN" sz="2200" spc="-1" strike="noStrike">
                <a:solidFill>
                  <a:srgbClr val="009bdd"/>
                </a:solidFill>
                <a:latin typeface="Arial"/>
              </a:rPr>
              <a:t> - Define the project's goals, scope, and feasibility.</a:t>
            </a:r>
            <a:endParaRPr b="0" lang="en-IN" sz="22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2200" spc="-1" strike="noStrike">
                <a:solidFill>
                  <a:srgbClr val="009bdd"/>
                </a:solidFill>
                <a:latin typeface="Arial"/>
              </a:rPr>
              <a:t>Requirement Analysis</a:t>
            </a:r>
            <a:r>
              <a:rPr b="0" lang="en-IN" sz="2200" spc="-1" strike="noStrike">
                <a:solidFill>
                  <a:srgbClr val="009bdd"/>
                </a:solidFill>
                <a:latin typeface="Arial"/>
              </a:rPr>
              <a:t> - Understand and document detailed user and system requirements</a:t>
            </a:r>
            <a:endParaRPr b="0" lang="en-IN" sz="22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2200" spc="-1" strike="noStrike">
                <a:solidFill>
                  <a:srgbClr val="009bdd"/>
                </a:solidFill>
                <a:latin typeface="Arial"/>
              </a:rPr>
              <a:t>System Design</a:t>
            </a:r>
            <a:r>
              <a:rPr b="0" lang="en-IN" sz="2200" spc="-1" strike="noStrike">
                <a:solidFill>
                  <a:srgbClr val="009bdd"/>
                </a:solidFill>
                <a:latin typeface="Arial"/>
              </a:rPr>
              <a:t> : Translate requirements into a technical solution.</a:t>
            </a:r>
            <a:endParaRPr b="0" lang="en-IN" sz="22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2200" spc="-1" strike="noStrike">
                <a:solidFill>
                  <a:srgbClr val="009bdd"/>
                </a:solidFill>
                <a:latin typeface="Arial"/>
              </a:rPr>
              <a:t>Development</a:t>
            </a:r>
            <a:r>
              <a:rPr b="0" lang="en-IN" sz="2200" spc="-1" strike="noStrike">
                <a:solidFill>
                  <a:srgbClr val="009bdd"/>
                </a:solidFill>
                <a:latin typeface="Arial"/>
              </a:rPr>
              <a:t>: Build the software based on the design.</a:t>
            </a:r>
            <a:endParaRPr b="0" lang="en-IN" sz="22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2200" spc="-1" strike="noStrike">
                <a:solidFill>
                  <a:srgbClr val="009bdd"/>
                </a:solidFill>
                <a:latin typeface="Arial"/>
              </a:rPr>
              <a:t>Testing</a:t>
            </a:r>
            <a:r>
              <a:rPr b="0" lang="en-IN" sz="2200" spc="-1" strike="noStrike">
                <a:solidFill>
                  <a:srgbClr val="009bdd"/>
                </a:solidFill>
                <a:latin typeface="Arial"/>
              </a:rPr>
              <a:t> : Ensure the software is free from defects and meets requirements.</a:t>
            </a:r>
            <a:endParaRPr b="0" lang="en-IN" sz="22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2200" spc="-1" strike="noStrike">
                <a:solidFill>
                  <a:srgbClr val="009bdd"/>
                </a:solidFill>
                <a:latin typeface="Arial"/>
              </a:rPr>
              <a:t>Deployment</a:t>
            </a:r>
            <a:r>
              <a:rPr b="0" lang="en-IN" sz="2200" spc="-1" strike="noStrike">
                <a:solidFill>
                  <a:srgbClr val="009bdd"/>
                </a:solidFill>
                <a:latin typeface="Arial"/>
              </a:rPr>
              <a:t> : Deliver the software to the end-users or production environment.</a:t>
            </a:r>
            <a:endParaRPr b="0" lang="en-IN" sz="22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2200" spc="-1" strike="noStrike">
                <a:solidFill>
                  <a:srgbClr val="009bdd"/>
                </a:solidFill>
                <a:latin typeface="Arial"/>
              </a:rPr>
              <a:t>Maintenance</a:t>
            </a:r>
            <a:r>
              <a:rPr b="0" lang="en-IN" sz="2200" spc="-1" strike="noStrike">
                <a:solidFill>
                  <a:srgbClr val="009bdd"/>
                </a:solidFill>
                <a:latin typeface="Arial"/>
              </a:rPr>
              <a:t> : Ensure the software continues to perform as expected after deployment.</a:t>
            </a:r>
            <a:endParaRPr b="0" lang="en-IN" sz="22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 </a:t>
            </a:r>
            <a:endParaRPr b="0" lang="en-IN" sz="2400" spc="-1" strike="noStrike">
              <a:latin typeface="Arial"/>
            </a:endParaRPr>
          </a:p>
        </p:txBody>
      </p:sp>
      <p:sp>
        <p:nvSpPr>
          <p:cNvPr id="4" name="PlaceHolder 3"/>
          <p:cNvSpPr>
            <a:spLocks noGrp="1"/>
          </p:cNvSpPr>
          <p:nvPr>
            <p:ph type="sldNum" idx="2"/>
          </p:nvPr>
        </p:nvSpPr>
        <p:spPr/>
        <p:txBody>
          <a:bodyPr/>
          <a:p>
            <a:fld id="{A11708D8-1CF2-4F3C-8DA4-0846621EC473}" type="slidenum">
              <a:t>5</a:t>
            </a:fld>
          </a:p>
        </p:txBody>
      </p:sp>
      <p:sp>
        <p:nvSpPr>
          <p:cNvPr id="5" name="PlaceHolder 4"/>
          <p:cNvSpPr>
            <a:spLocks noGrp="1"/>
          </p:cNvSpPr>
          <p:nvPr>
            <p:ph type="dt" idx="3"/>
          </p:nvPr>
        </p:nvSpPr>
        <p:spPr/>
        <p:txBody>
          <a:bodyPr/>
          <a:p>
            <a:fld id="{A4ACE9F9-630A-4AA6-B71B-850F2621CE10}" type="datetime1">
              <a:rPr lang="en-IN"/>
              <a:t>11/12/2024</a:t>
            </a:fld>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Degree of relationships</a:t>
            </a:r>
            <a:endParaRPr b="0" lang="en-IN" sz="3300" spc="-1" strike="noStrike">
              <a:latin typeface="Arial"/>
            </a:endParaRPr>
          </a:p>
        </p:txBody>
      </p:sp>
      <p:sp>
        <p:nvSpPr>
          <p:cNvPr id="297"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pPr indent="-324000">
              <a:lnSpc>
                <a:spcPct val="100000"/>
              </a:lnSpc>
              <a:buClr>
                <a:srgbClr val="000000"/>
              </a:buClr>
              <a:buFont typeface="Wingdings" charset="2"/>
              <a:buChar char=""/>
            </a:pPr>
            <a:r>
              <a:rPr b="0" lang="en-IN" sz="1800" spc="-1" strike="noStrike">
                <a:latin typeface="Arial"/>
              </a:rPr>
              <a:t>The degree of a relationship in an Entity-Relationship (ER) diagram refers to the number of entities that participate in the relationship. This degree helps us define the complexity of the association between entities.</a:t>
            </a:r>
            <a:endParaRPr b="0" lang="en-IN" sz="1800" spc="-1" strike="noStrike">
              <a:latin typeface="Arial"/>
            </a:endParaRPr>
          </a:p>
          <a:p>
            <a:pPr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a:p>
            <a:pPr indent="-324000">
              <a:lnSpc>
                <a:spcPct val="100000"/>
              </a:lnSpc>
              <a:buClr>
                <a:srgbClr val="000000"/>
              </a:buClr>
              <a:buFont typeface="Wingdings" charset="2"/>
              <a:buChar char=""/>
            </a:pPr>
            <a:r>
              <a:rPr b="0" lang="en-IN" sz="1800" spc="-1" strike="noStrike">
                <a:latin typeface="Arial"/>
              </a:rPr>
              <a:t>Unary Relationship (Degree 1): A relationship where a single entity type is related to itself.</a:t>
            </a:r>
            <a:endParaRPr b="0" lang="en-IN" sz="1800" spc="-1" strike="noStrike">
              <a:latin typeface="Arial"/>
            </a:endParaRPr>
          </a:p>
          <a:p>
            <a:pPr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a:p>
            <a:pPr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a:p>
            <a:pPr indent="-324000">
              <a:lnSpc>
                <a:spcPct val="100000"/>
              </a:lnSpc>
              <a:buClr>
                <a:srgbClr val="000000"/>
              </a:buClr>
              <a:buFont typeface="Wingdings" charset="2"/>
              <a:buChar char=""/>
            </a:pPr>
            <a:r>
              <a:rPr b="0" lang="en-IN" sz="1800" spc="-1" strike="noStrike">
                <a:latin typeface="Arial"/>
              </a:rPr>
              <a:t>Binary Relationship (Degree 2): A relationship between two different entities.</a:t>
            </a:r>
            <a:endParaRPr b="0" lang="en-IN" sz="1800" spc="-1" strike="noStrike">
              <a:latin typeface="Arial"/>
            </a:endParaRPr>
          </a:p>
          <a:p>
            <a:pPr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a:p>
            <a:pPr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a:p>
            <a:pPr indent="-324000">
              <a:lnSpc>
                <a:spcPct val="100000"/>
              </a:lnSpc>
              <a:buClr>
                <a:srgbClr val="000000"/>
              </a:buClr>
              <a:buFont typeface="Wingdings" charset="2"/>
              <a:buChar char=""/>
            </a:pPr>
            <a:r>
              <a:rPr b="0" lang="en-IN" sz="1800" spc="-1" strike="noStrike">
                <a:latin typeface="Arial"/>
              </a:rPr>
              <a:t>Ternary Relationship (Degree 3): A relationship involving three different entities.</a:t>
            </a:r>
            <a:endParaRPr b="0" lang="en-IN" sz="1800" spc="-1" strike="noStrike">
              <a:latin typeface="Arial"/>
            </a:endParaRPr>
          </a:p>
          <a:p>
            <a:pPr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a:p>
            <a:pPr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a:p>
            <a:pPr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a:p>
            <a:pPr lvl="1" marL="864000" indent="-324000">
              <a:lnSpc>
                <a:spcPct val="100000"/>
              </a:lnSpc>
              <a:spcBef>
                <a:spcPts val="1134"/>
              </a:spcBef>
              <a:buClr>
                <a:srgbClr val="000000"/>
              </a:buClr>
              <a:buSzPct val="75000"/>
              <a:buFont typeface="Symbol" charset="2"/>
              <a:buChar char=""/>
            </a:pPr>
            <a:r>
              <a:rPr b="0" lang="en-IN" sz="1800" spc="-1" strike="noStrike">
                <a:latin typeface="Arial"/>
              </a:rPr>
              <a:t> </a:t>
            </a:r>
            <a:endParaRPr b="0" lang="en-IN" sz="1800" spc="-1" strike="noStrike">
              <a:latin typeface="Arial"/>
            </a:endParaRPr>
          </a:p>
          <a:p>
            <a:pPr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a:p>
            <a:pPr indent="-324000">
              <a:lnSpc>
                <a:spcPct val="100000"/>
              </a:lnSpc>
              <a:buClr>
                <a:srgbClr val="000000"/>
              </a:buClr>
              <a:buFont typeface="Wingdings" charset="2"/>
              <a:buChar char=""/>
            </a:pPr>
            <a:endParaRPr b="0" lang="en-IN" sz="1800" spc="-1" strike="noStrike">
              <a:latin typeface="Arial"/>
            </a:endParaRPr>
          </a:p>
        </p:txBody>
      </p:sp>
      <p:pic>
        <p:nvPicPr>
          <p:cNvPr id="298" name="" descr=""/>
          <p:cNvPicPr/>
          <p:nvPr/>
        </p:nvPicPr>
        <p:blipFill>
          <a:blip r:embed="rId1"/>
          <a:stretch/>
        </p:blipFill>
        <p:spPr>
          <a:xfrm>
            <a:off x="660600" y="2507760"/>
            <a:ext cx="3139200" cy="380520"/>
          </a:xfrm>
          <a:prstGeom prst="rect">
            <a:avLst/>
          </a:prstGeom>
          <a:ln w="0">
            <a:noFill/>
          </a:ln>
        </p:spPr>
      </p:pic>
      <p:pic>
        <p:nvPicPr>
          <p:cNvPr id="299" name="" descr=""/>
          <p:cNvPicPr/>
          <p:nvPr/>
        </p:nvPicPr>
        <p:blipFill>
          <a:blip r:embed="rId2"/>
          <a:stretch/>
        </p:blipFill>
        <p:spPr>
          <a:xfrm>
            <a:off x="621360" y="3372480"/>
            <a:ext cx="2643840" cy="357480"/>
          </a:xfrm>
          <a:prstGeom prst="rect">
            <a:avLst/>
          </a:prstGeom>
          <a:ln w="0">
            <a:noFill/>
          </a:ln>
        </p:spPr>
      </p:pic>
      <p:pic>
        <p:nvPicPr>
          <p:cNvPr id="300" name="" descr=""/>
          <p:cNvPicPr/>
          <p:nvPr/>
        </p:nvPicPr>
        <p:blipFill>
          <a:blip r:embed="rId3"/>
          <a:stretch/>
        </p:blipFill>
        <p:spPr>
          <a:xfrm>
            <a:off x="607680" y="4153680"/>
            <a:ext cx="5090040" cy="319680"/>
          </a:xfrm>
          <a:prstGeom prst="rect">
            <a:avLst/>
          </a:prstGeom>
          <a:ln w="0">
            <a:noFill/>
          </a:ln>
        </p:spPr>
      </p:pic>
      <p:sp>
        <p:nvSpPr>
          <p:cNvPr id="4" name="PlaceHolder 3"/>
          <p:cNvSpPr>
            <a:spLocks noGrp="1"/>
          </p:cNvSpPr>
          <p:nvPr>
            <p:ph type="sldNum" idx="2"/>
          </p:nvPr>
        </p:nvSpPr>
        <p:spPr/>
        <p:txBody>
          <a:bodyPr/>
          <a:p>
            <a:fld id="{382AB684-941A-4BF3-85F2-C9C62EAB5FB9}" type="slidenum">
              <a:t>50</a:t>
            </a:fld>
          </a:p>
        </p:txBody>
      </p:sp>
      <p:sp>
        <p:nvSpPr>
          <p:cNvPr id="5" name="PlaceHolder 4"/>
          <p:cNvSpPr>
            <a:spLocks noGrp="1"/>
          </p:cNvSpPr>
          <p:nvPr>
            <p:ph type="dt" idx="3"/>
          </p:nvPr>
        </p:nvSpPr>
        <p:spPr/>
        <p:txBody>
          <a:bodyPr/>
          <a:p>
            <a:fld id="{FF3C4B6D-07E5-4C22-BCFF-68A24BDDD147}" type="datetime1">
              <a:rPr lang="en-IN"/>
              <a:t>11/12/2024</a:t>
            </a:fld>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Degree of relationships</a:t>
            </a:r>
            <a:endParaRPr b="0" lang="en-IN" sz="3300" spc="-1" strike="noStrike">
              <a:latin typeface="Arial"/>
            </a:endParaRPr>
          </a:p>
        </p:txBody>
      </p:sp>
      <p:sp>
        <p:nvSpPr>
          <p:cNvPr id="302"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pPr indent="-324000">
              <a:lnSpc>
                <a:spcPct val="100000"/>
              </a:lnSpc>
              <a:buClr>
                <a:srgbClr val="000000"/>
              </a:buClr>
              <a:buFont typeface="Wingdings" charset="2"/>
              <a:buChar char=""/>
            </a:pPr>
            <a:r>
              <a:rPr b="0" lang="en-IN" sz="1800" spc="-1" strike="noStrike">
                <a:latin typeface="Arial"/>
              </a:rPr>
              <a:t>Higher-Degree Relationships (Degree &gt; 3): Relationships involving more than three entities.</a:t>
            </a:r>
            <a:endParaRPr b="0" lang="en-IN" sz="1800" spc="-1" strike="noStrike">
              <a:latin typeface="Arial"/>
            </a:endParaRPr>
          </a:p>
        </p:txBody>
      </p:sp>
      <p:pic>
        <p:nvPicPr>
          <p:cNvPr id="303" name="" descr=""/>
          <p:cNvPicPr/>
          <p:nvPr/>
        </p:nvPicPr>
        <p:blipFill>
          <a:blip r:embed="rId1"/>
          <a:stretch/>
        </p:blipFill>
        <p:spPr>
          <a:xfrm>
            <a:off x="732240" y="1773360"/>
            <a:ext cx="5722560" cy="395640"/>
          </a:xfrm>
          <a:prstGeom prst="rect">
            <a:avLst/>
          </a:prstGeom>
          <a:ln w="0">
            <a:noFill/>
          </a:ln>
        </p:spPr>
      </p:pic>
      <p:sp>
        <p:nvSpPr>
          <p:cNvPr id="4" name="PlaceHolder 3"/>
          <p:cNvSpPr>
            <a:spLocks noGrp="1"/>
          </p:cNvSpPr>
          <p:nvPr>
            <p:ph type="sldNum" idx="2"/>
          </p:nvPr>
        </p:nvSpPr>
        <p:spPr/>
        <p:txBody>
          <a:bodyPr/>
          <a:p>
            <a:fld id="{0FE2712D-22B2-4E63-B3F5-38E535F023F8}" type="slidenum">
              <a:t>51</a:t>
            </a:fld>
          </a:p>
        </p:txBody>
      </p:sp>
      <p:sp>
        <p:nvSpPr>
          <p:cNvPr id="5" name="PlaceHolder 4"/>
          <p:cNvSpPr>
            <a:spLocks noGrp="1"/>
          </p:cNvSpPr>
          <p:nvPr>
            <p:ph type="dt" idx="3"/>
          </p:nvPr>
        </p:nvSpPr>
        <p:spPr/>
        <p:txBody>
          <a:bodyPr/>
          <a:p>
            <a:fld id="{0DAD9B1F-8D8A-4944-AD74-21D3FAC3615E}" type="datetime1">
              <a:rPr lang="en-IN"/>
              <a:t>11/12/2024</a:t>
            </a:fld>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r>
              <a:rPr b="0" lang="en-IN" sz="4400" spc="-1" strike="noStrike">
                <a:latin typeface="Arial"/>
              </a:rPr>
              <a:t>Cardinality of relationships</a:t>
            </a:r>
            <a:endParaRPr b="0" lang="en-IN" sz="4400" spc="-1" strike="noStrike">
              <a:latin typeface="Arial"/>
            </a:endParaRPr>
          </a:p>
        </p:txBody>
      </p:sp>
      <p:sp>
        <p:nvSpPr>
          <p:cNvPr id="3" name="PlaceHolder 2"/>
          <p:cNvSpPr>
            <a:spLocks noGrp="1"/>
          </p:cNvSpPr>
          <p:nvPr>
            <p:ph type="sldNum" idx="8"/>
          </p:nvPr>
        </p:nvSpPr>
        <p:spPr/>
        <p:txBody>
          <a:bodyPr/>
          <a:p>
            <a:fld id="{4DCE8CC6-5AD6-46F8-8BF3-FE3CE1B2CCC3}" type="slidenum">
              <a:t>52</a:t>
            </a:fld>
          </a:p>
        </p:txBody>
      </p:sp>
      <p:sp>
        <p:nvSpPr>
          <p:cNvPr id="4" name="PlaceHolder 3"/>
          <p:cNvSpPr>
            <a:spLocks noGrp="1"/>
          </p:cNvSpPr>
          <p:nvPr>
            <p:ph type="dt" idx="9"/>
          </p:nvPr>
        </p:nvSpPr>
        <p:spPr/>
        <p:txBody>
          <a:bodyPr/>
          <a:p>
            <a:fld id="{BA3CF1A9-3ED4-40E5-A5F7-58C42F649CBF}" type="datetime1">
              <a:rPr lang="en-IN"/>
              <a:t>11/12/2024</a:t>
            </a:fld>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r>
              <a:rPr b="0" lang="en-IN" sz="4400" spc="-1" strike="noStrike">
                <a:latin typeface="Arial"/>
              </a:rPr>
              <a:t>Relational Database Model</a:t>
            </a:r>
            <a:endParaRPr b="0" lang="en-IN" sz="4400" spc="-1" strike="noStrike">
              <a:latin typeface="Arial"/>
            </a:endParaRPr>
          </a:p>
        </p:txBody>
      </p:sp>
      <p:sp>
        <p:nvSpPr>
          <p:cNvPr id="3" name="PlaceHolder 2"/>
          <p:cNvSpPr>
            <a:spLocks noGrp="1"/>
          </p:cNvSpPr>
          <p:nvPr>
            <p:ph type="sldNum" idx="8"/>
          </p:nvPr>
        </p:nvSpPr>
        <p:spPr/>
        <p:txBody>
          <a:bodyPr/>
          <a:p>
            <a:fld id="{C0F0FFD7-5123-4BFF-BFC9-88A7FD585E78}" type="slidenum">
              <a:t>53</a:t>
            </a:fld>
          </a:p>
        </p:txBody>
      </p:sp>
      <p:sp>
        <p:nvSpPr>
          <p:cNvPr id="4" name="PlaceHolder 3"/>
          <p:cNvSpPr>
            <a:spLocks noGrp="1"/>
          </p:cNvSpPr>
          <p:nvPr>
            <p:ph type="dt" idx="9"/>
          </p:nvPr>
        </p:nvSpPr>
        <p:spPr/>
        <p:txBody>
          <a:bodyPr/>
          <a:p>
            <a:fld id="{CBE4B6F8-82DD-4C6C-9347-73C50E9135E8}" type="datetime1">
              <a:rPr lang="en-IN"/>
              <a:t>11/12/2024</a:t>
            </a:fld>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PlaceHolder 1"/>
          <p:cNvSpPr>
            <a:spLocks noGrp="1"/>
          </p:cNvSpPr>
          <p:nvPr>
            <p:ph type="title"/>
          </p:nvPr>
        </p:nvSpPr>
        <p:spPr>
          <a:xfrm>
            <a:off x="360000" y="179640"/>
            <a:ext cx="9359640" cy="477720"/>
          </a:xfrm>
          <a:prstGeom prst="rect">
            <a:avLst/>
          </a:prstGeom>
          <a:noFill/>
          <a:ln w="0">
            <a:noFill/>
          </a:ln>
        </p:spPr>
        <p:txBody>
          <a:bodyPr lIns="0" rIns="0" tIns="0" bIns="0" anchor="ctr">
            <a:noAutofit/>
          </a:bodyPr>
          <a:p>
            <a:pPr algn="ctr">
              <a:buNone/>
            </a:pPr>
            <a:r>
              <a:rPr b="0" lang="en-IN" sz="2800" spc="-1" strike="noStrike">
                <a:latin typeface="Arial"/>
              </a:rPr>
              <a:t>Create an ERD for a database based on a Scenario.</a:t>
            </a:r>
            <a:endParaRPr b="0" lang="en-IN" sz="2800" spc="-1" strike="noStrike">
              <a:latin typeface="Arial"/>
            </a:endParaRPr>
          </a:p>
        </p:txBody>
      </p:sp>
      <p:sp>
        <p:nvSpPr>
          <p:cNvPr id="3" name="PlaceHolder 2"/>
          <p:cNvSpPr>
            <a:spLocks noGrp="1"/>
          </p:cNvSpPr>
          <p:nvPr>
            <p:ph type="sldNum" idx="8"/>
          </p:nvPr>
        </p:nvSpPr>
        <p:spPr/>
        <p:txBody>
          <a:bodyPr/>
          <a:p>
            <a:fld id="{F415065B-0667-499B-BFFD-A7D543A26FB7}" type="slidenum">
              <a:t>54</a:t>
            </a:fld>
          </a:p>
        </p:txBody>
      </p:sp>
      <p:sp>
        <p:nvSpPr>
          <p:cNvPr id="4" name="PlaceHolder 3"/>
          <p:cNvSpPr>
            <a:spLocks noGrp="1"/>
          </p:cNvSpPr>
          <p:nvPr>
            <p:ph type="dt" idx="9"/>
          </p:nvPr>
        </p:nvSpPr>
        <p:spPr/>
        <p:txBody>
          <a:bodyPr/>
          <a:p>
            <a:fld id="{8A7BEBED-4C0C-4E43-92BE-9FB46EE72A7C}" type="datetime1">
              <a:rPr lang="en-IN"/>
              <a:t>11/12/2024</a:t>
            </a:fld>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r>
              <a:rPr b="0" lang="en-IN" sz="4400" spc="-1" strike="noStrike">
                <a:latin typeface="Arial"/>
              </a:rPr>
              <a:t>Git Essentials</a:t>
            </a:r>
            <a:endParaRPr b="0" lang="en-IN" sz="4400" spc="-1" strike="noStrike">
              <a:latin typeface="Arial"/>
            </a:endParaRPr>
          </a:p>
        </p:txBody>
      </p:sp>
      <p:sp>
        <p:nvSpPr>
          <p:cNvPr id="3" name="PlaceHolder 2"/>
          <p:cNvSpPr>
            <a:spLocks noGrp="1"/>
          </p:cNvSpPr>
          <p:nvPr>
            <p:ph type="sldNum" idx="8"/>
          </p:nvPr>
        </p:nvSpPr>
        <p:spPr/>
        <p:txBody>
          <a:bodyPr/>
          <a:p>
            <a:fld id="{8E636287-270C-4852-8FD1-26167C25620E}" type="slidenum">
              <a:t>55</a:t>
            </a:fld>
          </a:p>
        </p:txBody>
      </p:sp>
      <p:sp>
        <p:nvSpPr>
          <p:cNvPr id="4" name="PlaceHolder 3"/>
          <p:cNvSpPr>
            <a:spLocks noGrp="1"/>
          </p:cNvSpPr>
          <p:nvPr>
            <p:ph type="dt" idx="9"/>
          </p:nvPr>
        </p:nvSpPr>
        <p:spPr/>
        <p:txBody>
          <a:bodyPr/>
          <a:p>
            <a:fld id="{F1D0406D-64DD-45B6-8C50-545A492D4DD2}" type="datetime1">
              <a:rPr lang="en-IN"/>
              <a:t>11/12/2024</a:t>
            </a:fld>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r>
              <a:rPr b="0" lang="en-IN" sz="4400" spc="-1" strike="noStrike">
                <a:latin typeface="Arial"/>
              </a:rPr>
              <a:t>What is GIT</a:t>
            </a:r>
            <a:endParaRPr b="0" lang="en-IN" sz="4400" spc="-1" strike="noStrike">
              <a:latin typeface="Arial"/>
            </a:endParaRPr>
          </a:p>
        </p:txBody>
      </p:sp>
      <p:sp>
        <p:nvSpPr>
          <p:cNvPr id="3" name="PlaceHolder 2"/>
          <p:cNvSpPr>
            <a:spLocks noGrp="1"/>
          </p:cNvSpPr>
          <p:nvPr>
            <p:ph type="sldNum" idx="8"/>
          </p:nvPr>
        </p:nvSpPr>
        <p:spPr/>
        <p:txBody>
          <a:bodyPr/>
          <a:p>
            <a:fld id="{2F9EB690-621B-4B5E-8E1F-42531D392D6A}" type="slidenum">
              <a:t>56</a:t>
            </a:fld>
          </a:p>
        </p:txBody>
      </p:sp>
      <p:sp>
        <p:nvSpPr>
          <p:cNvPr id="4" name="PlaceHolder 3"/>
          <p:cNvSpPr>
            <a:spLocks noGrp="1"/>
          </p:cNvSpPr>
          <p:nvPr>
            <p:ph type="dt" idx="9"/>
          </p:nvPr>
        </p:nvSpPr>
        <p:spPr/>
        <p:txBody>
          <a:bodyPr/>
          <a:p>
            <a:fld id="{89A9C722-C49E-4260-B5B1-068ED7664A3B}" type="datetime1">
              <a:rPr lang="en-IN"/>
              <a:t>11/12/2024</a:t>
            </a:fld>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r>
              <a:rPr b="0" lang="en-IN" sz="4400" spc="-1" strike="noStrike">
                <a:latin typeface="Arial"/>
              </a:rPr>
              <a:t>How to Install Git on Windows?</a:t>
            </a:r>
            <a:endParaRPr b="0" lang="en-IN" sz="4400" spc="-1" strike="noStrike">
              <a:latin typeface="Arial"/>
            </a:endParaRPr>
          </a:p>
        </p:txBody>
      </p:sp>
      <p:sp>
        <p:nvSpPr>
          <p:cNvPr id="3" name="PlaceHolder 2"/>
          <p:cNvSpPr>
            <a:spLocks noGrp="1"/>
          </p:cNvSpPr>
          <p:nvPr>
            <p:ph type="sldNum" idx="8"/>
          </p:nvPr>
        </p:nvSpPr>
        <p:spPr/>
        <p:txBody>
          <a:bodyPr/>
          <a:p>
            <a:fld id="{2D55080D-9E35-4043-A78E-DDA73DFBCDB5}" type="slidenum">
              <a:t>57</a:t>
            </a:fld>
          </a:p>
        </p:txBody>
      </p:sp>
      <p:sp>
        <p:nvSpPr>
          <p:cNvPr id="4" name="PlaceHolder 3"/>
          <p:cNvSpPr>
            <a:spLocks noGrp="1"/>
          </p:cNvSpPr>
          <p:nvPr>
            <p:ph type="dt" idx="9"/>
          </p:nvPr>
        </p:nvSpPr>
        <p:spPr/>
        <p:txBody>
          <a:bodyPr/>
          <a:p>
            <a:fld id="{FDD878DB-7609-4B7D-8E74-83EE0FEAF818}" type="datetime1">
              <a:rPr lang="en-IN"/>
              <a:t>11/12/2024</a:t>
            </a:fld>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r>
              <a:rPr b="0" lang="en-IN" sz="4400" spc="-1" strike="noStrike">
                <a:latin typeface="Arial"/>
              </a:rPr>
              <a:t>What is GitHub?</a:t>
            </a:r>
            <a:endParaRPr b="0" lang="en-IN" sz="4400" spc="-1" strike="noStrike">
              <a:latin typeface="Arial"/>
            </a:endParaRPr>
          </a:p>
        </p:txBody>
      </p:sp>
      <p:sp>
        <p:nvSpPr>
          <p:cNvPr id="3" name="PlaceHolder 2"/>
          <p:cNvSpPr>
            <a:spLocks noGrp="1"/>
          </p:cNvSpPr>
          <p:nvPr>
            <p:ph type="sldNum" idx="8"/>
          </p:nvPr>
        </p:nvSpPr>
        <p:spPr/>
        <p:txBody>
          <a:bodyPr/>
          <a:p>
            <a:fld id="{C0855E4B-B9C4-4033-88B2-5A3198333E6F}" type="slidenum">
              <a:t>58</a:t>
            </a:fld>
          </a:p>
        </p:txBody>
      </p:sp>
      <p:sp>
        <p:nvSpPr>
          <p:cNvPr id="4" name="PlaceHolder 3"/>
          <p:cNvSpPr>
            <a:spLocks noGrp="1"/>
          </p:cNvSpPr>
          <p:nvPr>
            <p:ph type="dt" idx="9"/>
          </p:nvPr>
        </p:nvSpPr>
        <p:spPr/>
        <p:txBody>
          <a:bodyPr/>
          <a:p>
            <a:fld id="{8F76864B-797C-46C3-8B2F-E831EFA38DE1}" type="datetime1">
              <a:rPr lang="en-IN"/>
              <a:t>11/12/2024</a:t>
            </a:fld>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r>
              <a:rPr b="0" lang="en-IN" sz="4400" spc="-1" strike="noStrike">
                <a:latin typeface="Arial"/>
              </a:rPr>
              <a:t>Git commands.</a:t>
            </a:r>
            <a:endParaRPr b="0" lang="en-IN" sz="4400" spc="-1" strike="noStrike">
              <a:latin typeface="Arial"/>
            </a:endParaRPr>
          </a:p>
        </p:txBody>
      </p:sp>
      <p:sp>
        <p:nvSpPr>
          <p:cNvPr id="3" name="PlaceHolder 2"/>
          <p:cNvSpPr>
            <a:spLocks noGrp="1"/>
          </p:cNvSpPr>
          <p:nvPr>
            <p:ph type="sldNum" idx="8"/>
          </p:nvPr>
        </p:nvSpPr>
        <p:spPr/>
        <p:txBody>
          <a:bodyPr/>
          <a:p>
            <a:fld id="{A11DC81F-06BA-41A0-8449-5749CA467983}" type="slidenum">
              <a:t>59</a:t>
            </a:fld>
          </a:p>
        </p:txBody>
      </p:sp>
      <p:sp>
        <p:nvSpPr>
          <p:cNvPr id="4" name="PlaceHolder 3"/>
          <p:cNvSpPr>
            <a:spLocks noGrp="1"/>
          </p:cNvSpPr>
          <p:nvPr>
            <p:ph type="dt" idx="9"/>
          </p:nvPr>
        </p:nvSpPr>
        <p:spPr/>
        <p:txBody>
          <a:bodyPr/>
          <a:p>
            <a:fld id="{48D75962-66E4-4829-A79D-F93B16BF37D5}" type="datetime1">
              <a:rPr lang="en-IN"/>
              <a:t>11/12/2024</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nSpc>
                <a:spcPct val="90000"/>
              </a:lnSpc>
              <a:spcBef>
                <a:spcPts val="1327"/>
              </a:spcBef>
              <a:buNone/>
            </a:pPr>
            <a:r>
              <a:rPr b="0" lang="en-US" sz="2410" spc="-1" strike="noStrike">
                <a:solidFill>
                  <a:srgbClr val="282828"/>
                </a:solidFill>
                <a:latin typeface="Calibri"/>
              </a:rPr>
              <a:t>Planning Analysis</a:t>
            </a:r>
            <a:endParaRPr b="0" lang="en-IN" sz="2410" spc="-1" strike="noStrike">
              <a:latin typeface="Arial"/>
            </a:endParaRPr>
          </a:p>
        </p:txBody>
      </p:sp>
      <p:sp>
        <p:nvSpPr>
          <p:cNvPr id="183"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Planning and Analysis are crucial phases in the Software Development Life Cycle (SDLC). These phases lay the foundation for successful software development by identifying project goals, assessing feasibility, and gathering detailed requirements. </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Key Activities:</a:t>
            </a:r>
            <a:endParaRPr b="0" lang="en-IN" sz="18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1800" spc="-1" strike="noStrike">
                <a:solidFill>
                  <a:srgbClr val="009bdd"/>
                </a:solidFill>
                <a:latin typeface="Arial"/>
              </a:rPr>
              <a:t>Identify Business Goals</a:t>
            </a:r>
            <a:endParaRPr b="0" lang="en-IN" sz="18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1800" spc="-1" strike="noStrike">
                <a:solidFill>
                  <a:srgbClr val="009bdd"/>
                </a:solidFill>
                <a:latin typeface="Arial"/>
              </a:rPr>
              <a:t>Feasibility Study:</a:t>
            </a:r>
            <a:endParaRPr b="0" lang="en-IN" sz="18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1800" spc="-1" strike="noStrike">
                <a:solidFill>
                  <a:srgbClr val="009bdd"/>
                </a:solidFill>
                <a:latin typeface="Arial"/>
              </a:rPr>
              <a:t>Resource Allocation:</a:t>
            </a:r>
            <a:endParaRPr b="0" lang="en-IN" sz="18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1800" spc="-1" strike="noStrike">
                <a:solidFill>
                  <a:srgbClr val="009bdd"/>
                </a:solidFill>
                <a:latin typeface="Arial"/>
              </a:rPr>
              <a:t>Risk Analysis:</a:t>
            </a:r>
            <a:endParaRPr b="0" lang="en-IN" sz="18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1800" spc="-1" strike="noStrike">
                <a:solidFill>
                  <a:srgbClr val="009bdd"/>
                </a:solidFill>
                <a:latin typeface="Arial"/>
              </a:rPr>
              <a:t>High-Level Scheduling:</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Outputs:</a:t>
            </a:r>
            <a:endParaRPr b="0" lang="en-IN" sz="18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1800" spc="-1" strike="noStrike">
                <a:solidFill>
                  <a:srgbClr val="009bdd"/>
                </a:solidFill>
                <a:latin typeface="Arial"/>
              </a:rPr>
              <a:t>Project Charter, Feasibility Study Report, Initial Project Plan, Risk Analysis Document</a:t>
            </a:r>
            <a:endParaRPr b="0" lang="en-IN" sz="1800" spc="-1" strike="noStrike">
              <a:latin typeface="Arial"/>
            </a:endParaRPr>
          </a:p>
        </p:txBody>
      </p:sp>
      <p:sp>
        <p:nvSpPr>
          <p:cNvPr id="4" name="PlaceHolder 3"/>
          <p:cNvSpPr>
            <a:spLocks noGrp="1"/>
          </p:cNvSpPr>
          <p:nvPr>
            <p:ph type="sldNum" idx="2"/>
          </p:nvPr>
        </p:nvSpPr>
        <p:spPr/>
        <p:txBody>
          <a:bodyPr/>
          <a:p>
            <a:fld id="{F1942899-062D-4CB8-83FF-C687E2E3B894}" type="slidenum">
              <a:t>6</a:t>
            </a:fld>
          </a:p>
        </p:txBody>
      </p:sp>
      <p:sp>
        <p:nvSpPr>
          <p:cNvPr id="5" name="PlaceHolder 4"/>
          <p:cNvSpPr>
            <a:spLocks noGrp="1"/>
          </p:cNvSpPr>
          <p:nvPr>
            <p:ph type="dt" idx="3"/>
          </p:nvPr>
        </p:nvSpPr>
        <p:spPr/>
        <p:txBody>
          <a:bodyPr/>
          <a:p>
            <a:fld id="{51B2812A-29B5-4429-8EB2-F35A8C6F2145}" type="datetime1">
              <a:rPr lang="en-IN"/>
              <a:t>11/12/2024</a:t>
            </a:fld>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r>
              <a:rPr b="0" lang="en-IN" sz="4400" spc="-1" strike="noStrike">
                <a:latin typeface="Arial"/>
              </a:rPr>
              <a:t>Git vs. GitHub</a:t>
            </a:r>
            <a:endParaRPr b="0" lang="en-IN" sz="4400" spc="-1" strike="noStrike">
              <a:latin typeface="Arial"/>
            </a:endParaRPr>
          </a:p>
        </p:txBody>
      </p:sp>
      <p:sp>
        <p:nvSpPr>
          <p:cNvPr id="3" name="PlaceHolder 2"/>
          <p:cNvSpPr>
            <a:spLocks noGrp="1"/>
          </p:cNvSpPr>
          <p:nvPr>
            <p:ph type="sldNum" idx="8"/>
          </p:nvPr>
        </p:nvSpPr>
        <p:spPr/>
        <p:txBody>
          <a:bodyPr/>
          <a:p>
            <a:fld id="{A67F72AA-F673-4FD9-9790-D38CB8CB8E93}" type="slidenum">
              <a:t>60</a:t>
            </a:fld>
          </a:p>
        </p:txBody>
      </p:sp>
      <p:sp>
        <p:nvSpPr>
          <p:cNvPr id="4" name="PlaceHolder 3"/>
          <p:cNvSpPr>
            <a:spLocks noGrp="1"/>
          </p:cNvSpPr>
          <p:nvPr>
            <p:ph type="dt" idx="9"/>
          </p:nvPr>
        </p:nvSpPr>
        <p:spPr/>
        <p:txBody>
          <a:bodyPr/>
          <a:p>
            <a:fld id="{91DA8FA4-12A9-4229-A3D4-AB6219006D7F}" type="datetime1">
              <a:rPr lang="en-IN"/>
              <a:t>11/12/2024</a:t>
            </a:fld>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r>
              <a:rPr b="0" lang="en-IN" sz="4400" spc="-1" strike="noStrike">
                <a:latin typeface="Arial"/>
              </a:rPr>
              <a:t>What is GitLab?</a:t>
            </a:r>
            <a:endParaRPr b="0" lang="en-IN" sz="4400" spc="-1" strike="noStrike">
              <a:latin typeface="Arial"/>
            </a:endParaRPr>
          </a:p>
        </p:txBody>
      </p:sp>
      <p:sp>
        <p:nvSpPr>
          <p:cNvPr id="3" name="PlaceHolder 2"/>
          <p:cNvSpPr>
            <a:spLocks noGrp="1"/>
          </p:cNvSpPr>
          <p:nvPr>
            <p:ph type="sldNum" idx="8"/>
          </p:nvPr>
        </p:nvSpPr>
        <p:spPr/>
        <p:txBody>
          <a:bodyPr/>
          <a:p>
            <a:fld id="{05C3C2B9-D1E3-414E-92CF-36399B613640}" type="slidenum">
              <a:t>61</a:t>
            </a:fld>
          </a:p>
        </p:txBody>
      </p:sp>
      <p:sp>
        <p:nvSpPr>
          <p:cNvPr id="4" name="PlaceHolder 3"/>
          <p:cNvSpPr>
            <a:spLocks noGrp="1"/>
          </p:cNvSpPr>
          <p:nvPr>
            <p:ph type="dt" idx="9"/>
          </p:nvPr>
        </p:nvSpPr>
        <p:spPr/>
        <p:txBody>
          <a:bodyPr/>
          <a:p>
            <a:fld id="{FA50F21A-9AF7-4635-A25C-2793C7513D46}" type="datetime1">
              <a:rPr lang="en-IN"/>
              <a:t>11/12/2024</a:t>
            </a:fld>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r>
              <a:rPr b="0" lang="en-IN" sz="4400" spc="-1" strike="noStrike">
                <a:latin typeface="Arial"/>
              </a:rPr>
              <a:t>Git Clone Commands.</a:t>
            </a:r>
            <a:endParaRPr b="0" lang="en-IN" sz="4400" spc="-1" strike="noStrike">
              <a:latin typeface="Arial"/>
            </a:endParaRPr>
          </a:p>
        </p:txBody>
      </p:sp>
      <p:sp>
        <p:nvSpPr>
          <p:cNvPr id="3" name="PlaceHolder 2"/>
          <p:cNvSpPr>
            <a:spLocks noGrp="1"/>
          </p:cNvSpPr>
          <p:nvPr>
            <p:ph type="sldNum" idx="8"/>
          </p:nvPr>
        </p:nvSpPr>
        <p:spPr/>
        <p:txBody>
          <a:bodyPr/>
          <a:p>
            <a:fld id="{6AC86FF2-089B-4C0C-8510-6F3CEC88603A}" type="slidenum">
              <a:t>62</a:t>
            </a:fld>
          </a:p>
        </p:txBody>
      </p:sp>
      <p:sp>
        <p:nvSpPr>
          <p:cNvPr id="4" name="PlaceHolder 3"/>
          <p:cNvSpPr>
            <a:spLocks noGrp="1"/>
          </p:cNvSpPr>
          <p:nvPr>
            <p:ph type="dt" idx="9"/>
          </p:nvPr>
        </p:nvSpPr>
        <p:spPr/>
        <p:txBody>
          <a:bodyPr/>
          <a:p>
            <a:fld id="{487F9531-2CC7-427C-AF15-6633AB92BD89}" type="datetime1">
              <a:rPr lang="en-IN"/>
              <a:t>11/12/2024</a:t>
            </a:fld>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r>
              <a:rPr b="0" lang="en-IN" sz="4400" spc="-1" strike="noStrike">
                <a:latin typeface="Arial"/>
              </a:rPr>
              <a:t>Git Push Commands.</a:t>
            </a:r>
            <a:endParaRPr b="0" lang="en-IN" sz="4400" spc="-1" strike="noStrike">
              <a:latin typeface="Arial"/>
            </a:endParaRPr>
          </a:p>
        </p:txBody>
      </p:sp>
      <p:sp>
        <p:nvSpPr>
          <p:cNvPr id="3" name="PlaceHolder 2"/>
          <p:cNvSpPr>
            <a:spLocks noGrp="1"/>
          </p:cNvSpPr>
          <p:nvPr>
            <p:ph type="sldNum" idx="8"/>
          </p:nvPr>
        </p:nvSpPr>
        <p:spPr/>
        <p:txBody>
          <a:bodyPr/>
          <a:p>
            <a:fld id="{62B6CD63-DE0C-45EF-8761-6FD92E97AF7C}" type="slidenum">
              <a:t>63</a:t>
            </a:fld>
          </a:p>
        </p:txBody>
      </p:sp>
      <p:sp>
        <p:nvSpPr>
          <p:cNvPr id="4" name="PlaceHolder 3"/>
          <p:cNvSpPr>
            <a:spLocks noGrp="1"/>
          </p:cNvSpPr>
          <p:nvPr>
            <p:ph type="dt" idx="9"/>
          </p:nvPr>
        </p:nvSpPr>
        <p:spPr/>
        <p:txBody>
          <a:bodyPr/>
          <a:p>
            <a:fld id="{94DD9085-1045-42E9-A997-0A7CF4BD7D09}" type="datetime1">
              <a:rPr lang="en-IN"/>
              <a:t>11/12/2024</a:t>
            </a:fld>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r>
              <a:rPr b="0" lang="en-IN" sz="4400" spc="-1" strike="noStrike">
                <a:latin typeface="Arial"/>
              </a:rPr>
              <a:t>Git Pull Commands.</a:t>
            </a:r>
            <a:endParaRPr b="0" lang="en-IN" sz="4400" spc="-1" strike="noStrike">
              <a:latin typeface="Arial"/>
            </a:endParaRPr>
          </a:p>
        </p:txBody>
      </p:sp>
      <p:sp>
        <p:nvSpPr>
          <p:cNvPr id="3" name="PlaceHolder 2"/>
          <p:cNvSpPr>
            <a:spLocks noGrp="1"/>
          </p:cNvSpPr>
          <p:nvPr>
            <p:ph type="sldNum" idx="2"/>
          </p:nvPr>
        </p:nvSpPr>
        <p:spPr/>
        <p:txBody>
          <a:bodyPr/>
          <a:p>
            <a:fld id="{2A1FAF3D-C847-4F3B-BD49-2FCA505C9E47}" type="slidenum">
              <a:t>64</a:t>
            </a:fld>
          </a:p>
        </p:txBody>
      </p:sp>
      <p:sp>
        <p:nvSpPr>
          <p:cNvPr id="4" name="PlaceHolder 3"/>
          <p:cNvSpPr>
            <a:spLocks noGrp="1"/>
          </p:cNvSpPr>
          <p:nvPr>
            <p:ph type="dt" idx="3"/>
          </p:nvPr>
        </p:nvSpPr>
        <p:spPr/>
        <p:txBody>
          <a:bodyPr/>
          <a:p>
            <a:fld id="{3419E817-81C1-46D1-AD73-F61BC6F4C1E9}" type="datetime1">
              <a:rPr lang="en-IN"/>
              <a:t>11/12/2024</a:t>
            </a:fld>
          </a:p>
        </p:txBody>
      </p:sp>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r>
              <a:rPr b="0" lang="en-IN" sz="4400" spc="-1" strike="noStrike">
                <a:latin typeface="Arial"/>
              </a:rPr>
              <a:t>Git History</a:t>
            </a:r>
            <a:endParaRPr b="0" lang="en-IN" sz="4400" spc="-1" strike="noStrike">
              <a:latin typeface="Arial"/>
            </a:endParaRPr>
          </a:p>
        </p:txBody>
      </p:sp>
      <p:sp>
        <p:nvSpPr>
          <p:cNvPr id="3" name="PlaceHolder 2"/>
          <p:cNvSpPr>
            <a:spLocks noGrp="1"/>
          </p:cNvSpPr>
          <p:nvPr>
            <p:ph type="sldNum" idx="8"/>
          </p:nvPr>
        </p:nvSpPr>
        <p:spPr/>
        <p:txBody>
          <a:bodyPr/>
          <a:p>
            <a:fld id="{9903C472-01C1-4E5B-B44E-2EF54AA2594A}" type="slidenum">
              <a:t>65</a:t>
            </a:fld>
          </a:p>
        </p:txBody>
      </p:sp>
      <p:sp>
        <p:nvSpPr>
          <p:cNvPr id="4" name="PlaceHolder 3"/>
          <p:cNvSpPr>
            <a:spLocks noGrp="1"/>
          </p:cNvSpPr>
          <p:nvPr>
            <p:ph type="dt" idx="9"/>
          </p:nvPr>
        </p:nvSpPr>
        <p:spPr/>
        <p:txBody>
          <a:bodyPr/>
          <a:p>
            <a:fld id="{DB81749E-C1F3-4FB1-B81B-A6038D96DC5E}" type="datetime1">
              <a:rPr lang="en-IN"/>
              <a:t>11/12/2024</a:t>
            </a:fld>
          </a:p>
        </p:txBody>
      </p:sp>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r>
              <a:rPr b="0" lang="en-IN" sz="4400" spc="-1" strike="noStrike">
                <a:latin typeface="Arial"/>
              </a:rPr>
              <a:t>Branching and Merging</a:t>
            </a:r>
            <a:endParaRPr b="0" lang="en-IN" sz="4400" spc="-1" strike="noStrike">
              <a:latin typeface="Arial"/>
            </a:endParaRPr>
          </a:p>
        </p:txBody>
      </p:sp>
      <p:sp>
        <p:nvSpPr>
          <p:cNvPr id="3" name="PlaceHolder 2"/>
          <p:cNvSpPr>
            <a:spLocks noGrp="1"/>
          </p:cNvSpPr>
          <p:nvPr>
            <p:ph type="sldNum" idx="8"/>
          </p:nvPr>
        </p:nvSpPr>
        <p:spPr/>
        <p:txBody>
          <a:bodyPr/>
          <a:p>
            <a:fld id="{31000714-A78E-439D-9336-1139BEDF02B7}" type="slidenum">
              <a:t>66</a:t>
            </a:fld>
          </a:p>
        </p:txBody>
      </p:sp>
      <p:sp>
        <p:nvSpPr>
          <p:cNvPr id="4" name="PlaceHolder 3"/>
          <p:cNvSpPr>
            <a:spLocks noGrp="1"/>
          </p:cNvSpPr>
          <p:nvPr>
            <p:ph type="dt" idx="9"/>
          </p:nvPr>
        </p:nvSpPr>
        <p:spPr/>
        <p:txBody>
          <a:bodyPr/>
          <a:p>
            <a:fld id="{E65F00E0-B9C9-47E9-86EB-399AE769E1A7}" type="datetime1">
              <a:rPr lang="en-IN"/>
              <a:t>11/12/2024</a:t>
            </a:fld>
          </a:p>
        </p:txBody>
      </p:sp>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r>
              <a:rPr b="0" lang="en-IN" sz="4400" spc="-1" strike="noStrike">
                <a:latin typeface="Arial"/>
              </a:rPr>
              <a:t>Resolve Merge Conflicts in Git</a:t>
            </a:r>
            <a:endParaRPr b="0" lang="en-IN" sz="4400" spc="-1" strike="noStrike">
              <a:latin typeface="Arial"/>
            </a:endParaRPr>
          </a:p>
        </p:txBody>
      </p:sp>
      <p:sp>
        <p:nvSpPr>
          <p:cNvPr id="3" name="PlaceHolder 2"/>
          <p:cNvSpPr>
            <a:spLocks noGrp="1"/>
          </p:cNvSpPr>
          <p:nvPr>
            <p:ph type="sldNum" idx="8"/>
          </p:nvPr>
        </p:nvSpPr>
        <p:spPr/>
        <p:txBody>
          <a:bodyPr/>
          <a:p>
            <a:fld id="{FBF95E0E-9F9B-4DCC-9885-85AF6CC27EF9}" type="slidenum">
              <a:t>67</a:t>
            </a:fld>
          </a:p>
        </p:txBody>
      </p:sp>
      <p:sp>
        <p:nvSpPr>
          <p:cNvPr id="4" name="PlaceHolder 3"/>
          <p:cNvSpPr>
            <a:spLocks noGrp="1"/>
          </p:cNvSpPr>
          <p:nvPr>
            <p:ph type="dt" idx="9"/>
          </p:nvPr>
        </p:nvSpPr>
        <p:spPr/>
        <p:txBody>
          <a:bodyPr/>
          <a:p>
            <a:fld id="{45D3C36C-A2D4-4060-9345-954A84D7C2D3}" type="datetime1">
              <a:rPr lang="en-IN"/>
              <a:t>11/12/2024</a:t>
            </a:fld>
          </a:p>
        </p:txBody>
      </p:sp>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Thank you.</a:t>
            </a:r>
            <a:endParaRPr b="0" lang="en-IN" sz="3300" spc="-1" strike="noStrike">
              <a:latin typeface="Arial"/>
            </a:endParaRPr>
          </a:p>
        </p:txBody>
      </p:sp>
      <p:sp>
        <p:nvSpPr>
          <p:cNvPr id="321"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endParaRPr b="0" lang="en-IN" sz="3200" spc="-1" strike="noStrike">
              <a:latin typeface="Arial"/>
            </a:endParaRPr>
          </a:p>
        </p:txBody>
      </p:sp>
      <p:sp>
        <p:nvSpPr>
          <p:cNvPr id="4" name="PlaceHolder 3"/>
          <p:cNvSpPr>
            <a:spLocks noGrp="1"/>
          </p:cNvSpPr>
          <p:nvPr>
            <p:ph type="sldNum" idx="2"/>
          </p:nvPr>
        </p:nvSpPr>
        <p:spPr/>
        <p:txBody>
          <a:bodyPr/>
          <a:p>
            <a:fld id="{CD9FC151-65B8-47C3-9A1F-DAAE71B63527}" type="slidenum">
              <a:t>68</a:t>
            </a:fld>
          </a:p>
        </p:txBody>
      </p:sp>
      <p:sp>
        <p:nvSpPr>
          <p:cNvPr id="5" name="PlaceHolder 4"/>
          <p:cNvSpPr>
            <a:spLocks noGrp="1"/>
          </p:cNvSpPr>
          <p:nvPr>
            <p:ph type="dt" idx="3"/>
          </p:nvPr>
        </p:nvSpPr>
        <p:spPr/>
        <p:txBody>
          <a:bodyPr/>
          <a:p>
            <a:fld id="{30A0E6E0-6F4C-4393-90BD-87779B58F57F}" type="datetime1">
              <a:rPr lang="en-IN"/>
              <a:t>11/12/2024</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Requirements Analysis</a:t>
            </a:r>
            <a:endParaRPr b="0" lang="en-IN" sz="3300" spc="-1" strike="noStrike">
              <a:latin typeface="Arial"/>
            </a:endParaRPr>
          </a:p>
        </p:txBody>
      </p:sp>
      <p:sp>
        <p:nvSpPr>
          <p:cNvPr id="185"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Requirements Analysis is a critical phase in the Software Development Life Cycle (SDLC) that involves gathering, analyzing, and documenting the functional and non-functional requirements of a software project.</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800" spc="-1" strike="noStrike">
                <a:solidFill>
                  <a:srgbClr val="009bdd"/>
                </a:solidFill>
                <a:latin typeface="Arial"/>
              </a:rPr>
              <a:t>Requirement Gathering</a:t>
            </a:r>
            <a:r>
              <a:rPr b="0" lang="en-IN" sz="1800" spc="-1" strike="noStrike">
                <a:solidFill>
                  <a:srgbClr val="009bdd"/>
                </a:solidFill>
                <a:latin typeface="Arial"/>
              </a:rPr>
              <a:t> : Collect initial requirements from the client.</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800" spc="-1" strike="noStrike">
                <a:solidFill>
                  <a:srgbClr val="009bdd"/>
                </a:solidFill>
                <a:latin typeface="Arial"/>
              </a:rPr>
              <a:t>Categorization of Requirements :</a:t>
            </a:r>
            <a:endParaRPr b="0" lang="en-IN" sz="18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1600" spc="-1" strike="noStrike">
                <a:solidFill>
                  <a:srgbClr val="009bdd"/>
                </a:solidFill>
                <a:latin typeface="Arial"/>
              </a:rPr>
              <a:t>Functional Requirements: "The system must allow users to log in using a username and password."</a:t>
            </a:r>
            <a:endParaRPr b="0" lang="en-IN" sz="16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1600" spc="-1" strike="noStrike">
                <a:solidFill>
                  <a:srgbClr val="009bdd"/>
                </a:solidFill>
                <a:latin typeface="Arial"/>
              </a:rPr>
              <a:t>Non-Functional Requirements: The system must handle 10,000 concurrent users with a response time of under 2 seconds."</a:t>
            </a:r>
            <a:endParaRPr b="0" lang="en-IN" sz="16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1600" spc="-1" strike="noStrike">
                <a:solidFill>
                  <a:srgbClr val="009bdd"/>
                </a:solidFill>
                <a:latin typeface="Arial"/>
              </a:rPr>
              <a:t>Business Requirements: "The software should improve customer satisfaction by automating ticket resolution."</a:t>
            </a:r>
            <a:endParaRPr b="0" lang="en-IN" sz="16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1600" spc="-1" strike="noStrike">
                <a:solidFill>
                  <a:srgbClr val="009bdd"/>
                </a:solidFill>
                <a:latin typeface="Arial"/>
              </a:rPr>
              <a:t>System Requirements: The application should be compatible with Windows, Linux, and macOS.</a:t>
            </a:r>
            <a:endParaRPr b="0" lang="en-IN" sz="1600" spc="-1" strike="noStrike">
              <a:latin typeface="Arial"/>
            </a:endParaRPr>
          </a:p>
        </p:txBody>
      </p:sp>
      <p:sp>
        <p:nvSpPr>
          <p:cNvPr id="4" name="PlaceHolder 3"/>
          <p:cNvSpPr>
            <a:spLocks noGrp="1"/>
          </p:cNvSpPr>
          <p:nvPr>
            <p:ph type="sldNum" idx="2"/>
          </p:nvPr>
        </p:nvSpPr>
        <p:spPr/>
        <p:txBody>
          <a:bodyPr/>
          <a:p>
            <a:fld id="{63A39022-CAE2-4FCE-A27A-19ED69E7DB6D}" type="slidenum">
              <a:t>7</a:t>
            </a:fld>
          </a:p>
        </p:txBody>
      </p:sp>
      <p:sp>
        <p:nvSpPr>
          <p:cNvPr id="5" name="PlaceHolder 4"/>
          <p:cNvSpPr>
            <a:spLocks noGrp="1"/>
          </p:cNvSpPr>
          <p:nvPr>
            <p:ph type="dt" idx="3"/>
          </p:nvPr>
        </p:nvSpPr>
        <p:spPr/>
        <p:txBody>
          <a:bodyPr/>
          <a:p>
            <a:fld id="{14DAF3F0-F968-429B-BDCF-65C4EB398478}" type="datetime1">
              <a:rPr lang="en-IN"/>
              <a:t>11/12/2024</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Requirements Analysis</a:t>
            </a:r>
            <a:endParaRPr b="0" lang="en-IN" sz="3300" spc="-1" strike="noStrike">
              <a:latin typeface="Arial"/>
            </a:endParaRPr>
          </a:p>
        </p:txBody>
      </p:sp>
      <p:sp>
        <p:nvSpPr>
          <p:cNvPr id="187"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Prioritization of Requirements : Determine which requirements are most critical.</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 </a:t>
            </a:r>
            <a:r>
              <a:rPr b="0" lang="en-IN" sz="1800" spc="-1" strike="noStrike">
                <a:solidFill>
                  <a:srgbClr val="009bdd"/>
                </a:solidFill>
                <a:latin typeface="Arial"/>
              </a:rPr>
              <a:t>Validation of Requirements : Ensure all requirements are accurate, complete, and aligned with business objectives.</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Deliverables : </a:t>
            </a:r>
            <a:endParaRPr b="0" lang="en-IN" sz="18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1800" spc="-1" strike="noStrike">
                <a:solidFill>
                  <a:srgbClr val="009bdd"/>
                </a:solidFill>
                <a:latin typeface="Arial"/>
              </a:rPr>
              <a:t>Software Requirements Specification (SRS): A formal document that consolidates all functional and non-functional requirements.</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Demonstrating the SRS document</a:t>
            </a:r>
            <a:endParaRPr b="0" lang="en-IN" sz="1800" spc="-1" strike="noStrike">
              <a:latin typeface="Arial"/>
            </a:endParaRPr>
          </a:p>
          <a:p>
            <a:pPr>
              <a:lnSpc>
                <a:spcPct val="100000"/>
              </a:lnSpc>
              <a:spcBef>
                <a:spcPts val="1060"/>
              </a:spcBef>
              <a:buNone/>
            </a:pPr>
            <a:endParaRPr b="0" lang="en-IN" sz="1800" spc="-1" strike="noStrike">
              <a:latin typeface="Arial"/>
            </a:endParaRPr>
          </a:p>
        </p:txBody>
      </p:sp>
      <p:sp>
        <p:nvSpPr>
          <p:cNvPr id="4" name="PlaceHolder 3"/>
          <p:cNvSpPr>
            <a:spLocks noGrp="1"/>
          </p:cNvSpPr>
          <p:nvPr>
            <p:ph type="sldNum" idx="2"/>
          </p:nvPr>
        </p:nvSpPr>
        <p:spPr/>
        <p:txBody>
          <a:bodyPr/>
          <a:p>
            <a:fld id="{753F72F3-2078-4C6C-96AB-8EFEBD52A9A1}" type="slidenum">
              <a:t>8</a:t>
            </a:fld>
          </a:p>
        </p:txBody>
      </p:sp>
      <p:sp>
        <p:nvSpPr>
          <p:cNvPr id="5" name="PlaceHolder 4"/>
          <p:cNvSpPr>
            <a:spLocks noGrp="1"/>
          </p:cNvSpPr>
          <p:nvPr>
            <p:ph type="dt" idx="3"/>
          </p:nvPr>
        </p:nvSpPr>
        <p:spPr/>
        <p:txBody>
          <a:bodyPr/>
          <a:p>
            <a:fld id="{6EA6E569-5184-411D-A1EC-540468BAA7AC}" type="datetime1">
              <a:rPr lang="en-IN"/>
              <a:t>11/12/2024</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Design and Prototyping</a:t>
            </a:r>
            <a:endParaRPr b="0" lang="en-IN" sz="3300" spc="-1" strike="noStrike">
              <a:latin typeface="Arial"/>
            </a:endParaRPr>
          </a:p>
        </p:txBody>
      </p:sp>
      <p:sp>
        <p:nvSpPr>
          <p:cNvPr id="189"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Design and Prototyping are essential phases in software development, bridging the gap between requirements and implementation. </a:t>
            </a:r>
            <a:endParaRPr b="0" lang="en-IN" sz="2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HLD – High Level Design.</a:t>
            </a:r>
            <a:endParaRPr b="0" lang="en-IN" sz="2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LLD – Low Level Design.</a:t>
            </a:r>
            <a:endParaRPr b="0" lang="en-IN" sz="2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 </a:t>
            </a:r>
            <a:endParaRPr b="0" lang="en-IN" sz="2400" spc="-1" strike="noStrike">
              <a:latin typeface="Arial"/>
            </a:endParaRPr>
          </a:p>
        </p:txBody>
      </p:sp>
      <p:sp>
        <p:nvSpPr>
          <p:cNvPr id="4" name="PlaceHolder 3"/>
          <p:cNvSpPr>
            <a:spLocks noGrp="1"/>
          </p:cNvSpPr>
          <p:nvPr>
            <p:ph type="sldNum" idx="2"/>
          </p:nvPr>
        </p:nvSpPr>
        <p:spPr/>
        <p:txBody>
          <a:bodyPr/>
          <a:p>
            <a:fld id="{39C0FAD8-AA2E-4C5D-8CCE-3CD48C59CAF0}" type="slidenum">
              <a:t>9</a:t>
            </a:fld>
          </a:p>
        </p:txBody>
      </p:sp>
      <p:sp>
        <p:nvSpPr>
          <p:cNvPr id="5" name="PlaceHolder 4"/>
          <p:cNvSpPr>
            <a:spLocks noGrp="1"/>
          </p:cNvSpPr>
          <p:nvPr>
            <p:ph type="dt" idx="3"/>
          </p:nvPr>
        </p:nvSpPr>
        <p:spPr/>
        <p:txBody>
          <a:bodyPr/>
          <a:p>
            <a:fld id="{73BEC25C-E62F-47CA-A7E1-D0BDCB0F1A19}" type="datetime1">
              <a:rPr lang="en-IN"/>
              <a:t>11/12/2024</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570</TotalTime>
  <Application>LibreOffice/7.3.0.3$Windows_X86_64 LibreOffice_project/0f246aa12d0eee4a0f7adcefbf7c878fc2238db3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2024-12-09T21:42:22Z</dcterms:created>
  <dc:creator/>
  <dc:description/>
  <dc:language>en-IN</dc:language>
  <cp:lastModifiedBy/>
  <dcterms:modified xsi:type="dcterms:W3CDTF">2024-12-11T13:54:14Z</dcterms:modified>
  <cp:revision>34</cp:revision>
  <dc:subject/>
  <dc:title>Blue Curve</dc:title>
</cp:coreProperties>
</file>

<file path=docProps/custom.xml><?xml version="1.0" encoding="utf-8"?>
<Properties xmlns="http://schemas.openxmlformats.org/officeDocument/2006/custom-properties" xmlns:vt="http://schemas.openxmlformats.org/officeDocument/2006/docPropsVTypes"/>
</file>