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presProps.xml" ContentType="application/vnd.openxmlformats-officedocument.presentationml.presProps+xml"/>
  <Override PartName="/ppt/media/image57.png" ContentType="image/pn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F9E49AF-8585-4967-83CD-D34CE2AC86E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05563B-C395-4278-86A2-2C84F7D18CC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0FBD4D0-8D29-445E-9E17-DE014D49012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FFBE5E-A770-4EDD-B114-B7F640A6324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DFC673-A154-4A00-ABD2-6A3BA5D6D07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3549DCA-C253-495A-8704-02F6A9A4577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CA3E85-2DF8-4E9E-B0CE-FE627ABC7A9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391D83-2B7C-4086-A63D-7CFABC2B35A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485FCC-5507-4D22-99E7-969A82883F9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EA6BC7C-0790-45CA-A6BB-83ED03B86A8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FE8EDAA-CD85-4854-A8E4-A98AF5A70528}"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A20B471-FE5D-4D38-B05B-9BE435DBC38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4568BF1-ABD4-4394-8039-F4B1E0CDC40D}"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1DC508C-F591-4BA0-8617-201BE31571F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FCEF57-18CA-4338-A0DC-DB392B8CFC1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6EB0E63-FD56-4EA1-AEC6-1AD74A439330}"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9BE64CF-9EC1-4A84-B641-190B4C9A28A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47A3AEA-71F5-43E0-8010-E38384EDEA9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69DBC85-B930-4162-829B-D12D454E926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9045332-5F9A-4174-A08D-C62F397B9F3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42B1A0A-B8F6-4CAB-8EA4-3EC36757FF7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7F4A5AC-5BDB-48EA-AF54-2F0A2E45106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BC87F47-BC5E-49C2-8DB8-9097C18D353A}"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EF769EB-7B28-4AA7-A32A-1CEB44FC0E45}"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rPr>
              <a:t>&lt;date/time&gt;</a:t>
            </a:r>
            <a:endParaRPr b="0" lang="en-IN"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rPr>
              <a:t>&lt;footer&gt;</a:t>
            </a:r>
            <a:endParaRPr b="0" lang="en-IN"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E3327B3A-9175-4880-8E4C-0B782B3AB33B}" type="slidenum">
              <a:rPr b="0" lang="en-IN" sz="1400" spc="-1" strike="noStrike">
                <a:solidFill>
                  <a:srgbClr val="ffffff"/>
                </a:solidFill>
                <a:latin typeface="Arial"/>
              </a:rPr>
              <a:t>&lt;number&gt;</a:t>
            </a:fld>
            <a:endParaRPr b="0" lang="en-IN"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8E3DE40E-CD8B-49B2-8B7B-22204AEFD03F}" type="slidenum">
              <a:rPr b="0" lang="en-IN" sz="1400" spc="-1" strike="noStrike">
                <a:solidFill>
                  <a:srgbClr val="ffffff"/>
                </a:solidFill>
                <a:latin typeface="Arial"/>
              </a:rPr>
              <a:t>&lt;number&gt;</a:t>
            </a:fld>
            <a:endParaRPr b="0" lang="en-IN"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0"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DC821233-BDC1-463F-8F1E-CD01C109D7EA}" type="slidenum">
              <a:rPr b="0" lang="en-IN" sz="1400" spc="-1" strike="noStrike">
                <a:solidFill>
                  <a:srgbClr val="ffffff"/>
                </a:solidFill>
                <a:latin typeface="Arial"/>
              </a:rPr>
              <a:t>&lt;number&gt;</a:t>
            </a:fld>
            <a:endParaRPr b="0" lang="en-IN" sz="1400" spc="-1" strike="noStrike">
              <a:latin typeface="Times New Roman"/>
            </a:endParaRPr>
          </a:p>
        </p:txBody>
      </p:sp>
      <p:sp>
        <p:nvSpPr>
          <p:cNvPr id="91"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UI – HTML/CSS/BS</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Headings</a:t>
            </a:r>
            <a:endParaRPr b="0" lang="en-IN" sz="3300" spc="-1" strike="noStrike">
              <a:latin typeface="Arial"/>
            </a:endParaRPr>
          </a:p>
        </p:txBody>
      </p:sp>
      <p:sp>
        <p:nvSpPr>
          <p:cNvPr id="15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HTML headings are essential elements used to structure and organize the content of a webpage. They range from &lt;h1&gt; to &lt;h6&gt;, where &lt;h1&gt; is the highest level (most important) heading, and &lt;h6&gt; is the lowest level (least important).</a:t>
            </a:r>
            <a:endParaRPr b="0" lang="en-IN" sz="2400" spc="-1" strike="noStrike">
              <a:latin typeface="Arial"/>
            </a:endParaRPr>
          </a:p>
        </p:txBody>
      </p:sp>
      <p:pic>
        <p:nvPicPr>
          <p:cNvPr id="152" name="" descr=""/>
          <p:cNvPicPr/>
          <p:nvPr/>
        </p:nvPicPr>
        <p:blipFill>
          <a:blip r:embed="rId1"/>
          <a:stretch/>
        </p:blipFill>
        <p:spPr>
          <a:xfrm>
            <a:off x="5400000" y="2695320"/>
            <a:ext cx="3939120" cy="2704320"/>
          </a:xfrm>
          <a:prstGeom prst="rect">
            <a:avLst/>
          </a:prstGeom>
          <a:ln w="18000">
            <a:noFill/>
          </a:ln>
        </p:spPr>
      </p:pic>
      <p:sp>
        <p:nvSpPr>
          <p:cNvPr id="4" name="PlaceHolder 3"/>
          <p:cNvSpPr>
            <a:spLocks noGrp="1"/>
          </p:cNvSpPr>
          <p:nvPr>
            <p:ph type="sldNum" idx="5"/>
          </p:nvPr>
        </p:nvSpPr>
        <p:spPr/>
        <p:txBody>
          <a:bodyPr/>
          <a:p>
            <a:fld id="{D1E9FC39-2891-42AD-825A-E28F45D7C739}" type="slidenum">
              <a:t>10</a:t>
            </a:fld>
          </a:p>
        </p:txBody>
      </p:sp>
      <p:sp>
        <p:nvSpPr>
          <p:cNvPr id="5" name="PlaceHolder 4"/>
          <p:cNvSpPr>
            <a:spLocks noGrp="1"/>
          </p:cNvSpPr>
          <p:nvPr>
            <p:ph type="dt" idx="6"/>
          </p:nvPr>
        </p:nvSpPr>
        <p:spPr/>
        <p:txBody>
          <a:bodyPr/>
          <a:p>
            <a:fld id="{833015AB-394B-4AFA-89EE-E4F6F2D84E6A}" type="datetime1">
              <a:rPr lang="en-IN"/>
              <a:t>26/01/2025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Block and Inline Elements</a:t>
            </a:r>
            <a:endParaRPr b="0" lang="en-IN" sz="3300" spc="-1" strike="noStrike">
              <a:latin typeface="Arial"/>
            </a:endParaRPr>
          </a:p>
        </p:txBody>
      </p:sp>
      <p:sp>
        <p:nvSpPr>
          <p:cNvPr id="154"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In HTML, elements are categorized into block elements and inline elements based on their behavior and rendering on the web page.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Block Elements :</a:t>
            </a:r>
            <a:r>
              <a:rPr b="0" lang="en-IN" sz="1500" spc="-1" strike="noStrike">
                <a:solidFill>
                  <a:srgbClr val="009bdd"/>
                </a:solidFill>
                <a:latin typeface="Arial"/>
              </a:rPr>
              <a:t> Block elements take up the full width of their container and always start on a new line.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Features:</a:t>
            </a:r>
            <a:r>
              <a:rPr b="0" lang="en-IN" sz="1500" spc="-1" strike="noStrike">
                <a:solidFill>
                  <a:srgbClr val="009bdd"/>
                </a:solidFill>
                <a:latin typeface="Arial"/>
              </a:rPr>
              <a:t> Creates a block-level box.  Can contain other block elements or inline elements. Useful for structuring the layout of the webpage.</a:t>
            </a:r>
            <a:endParaRPr b="0" lang="en-IN" sz="1500" spc="-1" strike="noStrike">
              <a:latin typeface="Arial"/>
            </a:endParaRPr>
          </a:p>
        </p:txBody>
      </p:sp>
      <p:pic>
        <p:nvPicPr>
          <p:cNvPr id="155" name="" descr=""/>
          <p:cNvPicPr/>
          <p:nvPr/>
        </p:nvPicPr>
        <p:blipFill>
          <a:blip r:embed="rId1"/>
          <a:stretch/>
        </p:blipFill>
        <p:spPr>
          <a:xfrm>
            <a:off x="4680000" y="1980000"/>
            <a:ext cx="3565440" cy="3695040"/>
          </a:xfrm>
          <a:prstGeom prst="rect">
            <a:avLst/>
          </a:prstGeom>
          <a:ln w="18000">
            <a:noFill/>
          </a:ln>
        </p:spPr>
      </p:pic>
      <p:sp>
        <p:nvSpPr>
          <p:cNvPr id="4" name="PlaceHolder 3"/>
          <p:cNvSpPr>
            <a:spLocks noGrp="1"/>
          </p:cNvSpPr>
          <p:nvPr>
            <p:ph type="sldNum" idx="5"/>
          </p:nvPr>
        </p:nvSpPr>
        <p:spPr/>
        <p:txBody>
          <a:bodyPr/>
          <a:p>
            <a:fld id="{14FFA23E-98E2-4E5C-979C-D735A10A09FB}" type="slidenum">
              <a:t>11</a:t>
            </a:fld>
          </a:p>
        </p:txBody>
      </p:sp>
      <p:sp>
        <p:nvSpPr>
          <p:cNvPr id="5" name="PlaceHolder 4"/>
          <p:cNvSpPr>
            <a:spLocks noGrp="1"/>
          </p:cNvSpPr>
          <p:nvPr>
            <p:ph type="dt" idx="6"/>
          </p:nvPr>
        </p:nvSpPr>
        <p:spPr/>
        <p:txBody>
          <a:bodyPr/>
          <a:p>
            <a:fld id="{7D5240DB-0FA3-4FE8-81AD-625590C7F179}" type="datetime1">
              <a:rPr lang="en-IN"/>
              <a:t>26/01/2025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Block and Inline Elements</a:t>
            </a:r>
            <a:endParaRPr b="0" lang="en-IN" sz="3300" spc="-1" strike="noStrike">
              <a:latin typeface="Arial"/>
            </a:endParaRPr>
          </a:p>
        </p:txBody>
      </p:sp>
      <p:sp>
        <p:nvSpPr>
          <p:cNvPr id="157"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Div bloc : </a:t>
            </a:r>
            <a:endParaRPr b="0" lang="en-IN" sz="1500" spc="-1" strike="noStrike">
              <a:latin typeface="Arial"/>
            </a:endParaRPr>
          </a:p>
        </p:txBody>
      </p:sp>
      <p:pic>
        <p:nvPicPr>
          <p:cNvPr id="158" name="" descr=""/>
          <p:cNvPicPr/>
          <p:nvPr/>
        </p:nvPicPr>
        <p:blipFill>
          <a:blip r:embed="rId1"/>
          <a:stretch/>
        </p:blipFill>
        <p:spPr>
          <a:xfrm>
            <a:off x="1980000" y="720000"/>
            <a:ext cx="4663080" cy="4624920"/>
          </a:xfrm>
          <a:prstGeom prst="rect">
            <a:avLst/>
          </a:prstGeom>
          <a:ln w="18000">
            <a:noFill/>
          </a:ln>
        </p:spPr>
      </p:pic>
      <p:pic>
        <p:nvPicPr>
          <p:cNvPr id="159" name="" descr=""/>
          <p:cNvPicPr/>
          <p:nvPr/>
        </p:nvPicPr>
        <p:blipFill>
          <a:blip r:embed="rId2"/>
          <a:stretch/>
        </p:blipFill>
        <p:spPr>
          <a:xfrm>
            <a:off x="6643440" y="1989360"/>
            <a:ext cx="3256200" cy="2330280"/>
          </a:xfrm>
          <a:prstGeom prst="rect">
            <a:avLst/>
          </a:prstGeom>
          <a:ln w="18000">
            <a:noFill/>
          </a:ln>
        </p:spPr>
      </p:pic>
      <p:sp>
        <p:nvSpPr>
          <p:cNvPr id="4" name="PlaceHolder 3"/>
          <p:cNvSpPr>
            <a:spLocks noGrp="1"/>
          </p:cNvSpPr>
          <p:nvPr>
            <p:ph type="sldNum" idx="5"/>
          </p:nvPr>
        </p:nvSpPr>
        <p:spPr/>
        <p:txBody>
          <a:bodyPr/>
          <a:p>
            <a:fld id="{718398ED-F763-497D-ABED-3C39B02BDED5}" type="slidenum">
              <a:t>12</a:t>
            </a:fld>
          </a:p>
        </p:txBody>
      </p:sp>
      <p:sp>
        <p:nvSpPr>
          <p:cNvPr id="5" name="PlaceHolder 4"/>
          <p:cNvSpPr>
            <a:spLocks noGrp="1"/>
          </p:cNvSpPr>
          <p:nvPr>
            <p:ph type="dt" idx="6"/>
          </p:nvPr>
        </p:nvSpPr>
        <p:spPr/>
        <p:txBody>
          <a:bodyPr/>
          <a:p>
            <a:fld id="{29F0BD34-FB6B-4065-9942-5EEEF5C1BBC1}" type="datetime1">
              <a:rPr lang="en-IN"/>
              <a:t>26/01/2025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Block and Inline Elements</a:t>
            </a:r>
            <a:endParaRPr b="0" lang="en-IN" sz="3300" spc="-1" strike="noStrike">
              <a:latin typeface="Arial"/>
            </a:endParaRPr>
          </a:p>
        </p:txBody>
      </p:sp>
      <p:sp>
        <p:nvSpPr>
          <p:cNvPr id="161"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Another Div block example : </a:t>
            </a:r>
            <a:endParaRPr b="0" lang="en-IN" sz="1500" spc="-1" strike="noStrike">
              <a:latin typeface="Arial"/>
            </a:endParaRPr>
          </a:p>
        </p:txBody>
      </p:sp>
      <p:pic>
        <p:nvPicPr>
          <p:cNvPr id="162" name="" descr=""/>
          <p:cNvPicPr/>
          <p:nvPr/>
        </p:nvPicPr>
        <p:blipFill>
          <a:blip r:embed="rId1"/>
          <a:stretch/>
        </p:blipFill>
        <p:spPr>
          <a:xfrm>
            <a:off x="405720" y="913680"/>
            <a:ext cx="3668400" cy="4485960"/>
          </a:xfrm>
          <a:prstGeom prst="rect">
            <a:avLst/>
          </a:prstGeom>
          <a:ln w="18000">
            <a:noFill/>
          </a:ln>
        </p:spPr>
      </p:pic>
      <p:pic>
        <p:nvPicPr>
          <p:cNvPr id="163" name="" descr=""/>
          <p:cNvPicPr/>
          <p:nvPr/>
        </p:nvPicPr>
        <p:blipFill>
          <a:blip r:embed="rId2"/>
          <a:stretch/>
        </p:blipFill>
        <p:spPr>
          <a:xfrm>
            <a:off x="4500000" y="1013760"/>
            <a:ext cx="4897080" cy="2405880"/>
          </a:xfrm>
          <a:prstGeom prst="rect">
            <a:avLst/>
          </a:prstGeom>
          <a:ln w="18000">
            <a:noFill/>
          </a:ln>
        </p:spPr>
      </p:pic>
      <p:sp>
        <p:nvSpPr>
          <p:cNvPr id="4" name="PlaceHolder 3"/>
          <p:cNvSpPr>
            <a:spLocks noGrp="1"/>
          </p:cNvSpPr>
          <p:nvPr>
            <p:ph type="sldNum" idx="5"/>
          </p:nvPr>
        </p:nvSpPr>
        <p:spPr/>
        <p:txBody>
          <a:bodyPr/>
          <a:p>
            <a:fld id="{BA1730D6-2D17-40CF-8AF5-23D0E4D66BF0}" type="slidenum">
              <a:t>13</a:t>
            </a:fld>
          </a:p>
        </p:txBody>
      </p:sp>
      <p:sp>
        <p:nvSpPr>
          <p:cNvPr id="5" name="PlaceHolder 4"/>
          <p:cNvSpPr>
            <a:spLocks noGrp="1"/>
          </p:cNvSpPr>
          <p:nvPr>
            <p:ph type="dt" idx="6"/>
          </p:nvPr>
        </p:nvSpPr>
        <p:spPr/>
        <p:txBody>
          <a:bodyPr/>
          <a:p>
            <a:fld id="{F832F6F0-E2DB-4A20-9601-3FB0C015A938}" type="datetime1">
              <a:rPr lang="en-IN"/>
              <a:t>26/01/2025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Block and Inline Elements</a:t>
            </a:r>
            <a:endParaRPr b="0" lang="en-IN" sz="3300" spc="-1" strike="noStrike">
              <a:latin typeface="Arial"/>
            </a:endParaRPr>
          </a:p>
        </p:txBody>
      </p:sp>
      <p:sp>
        <p:nvSpPr>
          <p:cNvPr id="165"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Inline Elements : Inline elements only take up as much width as necessary and do not start on a new line.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pic>
        <p:nvPicPr>
          <p:cNvPr id="166" name="" descr=""/>
          <p:cNvPicPr/>
          <p:nvPr/>
        </p:nvPicPr>
        <p:blipFill>
          <a:blip r:embed="rId1"/>
          <a:stretch/>
        </p:blipFill>
        <p:spPr>
          <a:xfrm>
            <a:off x="679680" y="1260000"/>
            <a:ext cx="3999960" cy="3367440"/>
          </a:xfrm>
          <a:prstGeom prst="rect">
            <a:avLst/>
          </a:prstGeom>
          <a:ln w="18000">
            <a:noFill/>
          </a:ln>
        </p:spPr>
      </p:pic>
      <p:sp>
        <p:nvSpPr>
          <p:cNvPr id="4" name="PlaceHolder 3"/>
          <p:cNvSpPr>
            <a:spLocks noGrp="1"/>
          </p:cNvSpPr>
          <p:nvPr>
            <p:ph type="sldNum" idx="5"/>
          </p:nvPr>
        </p:nvSpPr>
        <p:spPr/>
        <p:txBody>
          <a:bodyPr/>
          <a:p>
            <a:fld id="{1C8F5AEF-84D5-4104-9604-24B4689D3753}" type="slidenum">
              <a:t>14</a:t>
            </a:fld>
          </a:p>
        </p:txBody>
      </p:sp>
      <p:sp>
        <p:nvSpPr>
          <p:cNvPr id="5" name="PlaceHolder 4"/>
          <p:cNvSpPr>
            <a:spLocks noGrp="1"/>
          </p:cNvSpPr>
          <p:nvPr>
            <p:ph type="dt" idx="6"/>
          </p:nvPr>
        </p:nvSpPr>
        <p:spPr/>
        <p:txBody>
          <a:bodyPr/>
          <a:p>
            <a:fld id="{CE2EB254-70E7-49CE-AF00-EAC10655A970}" type="datetime1">
              <a:rPr lang="en-IN"/>
              <a:t>26/01/2025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Text - Block and Inline Elements</a:t>
            </a:r>
            <a:endParaRPr b="0" lang="en-IN" sz="3300" spc="-1" strike="noStrike">
              <a:latin typeface="Arial"/>
            </a:endParaRPr>
          </a:p>
        </p:txBody>
      </p:sp>
      <p:sp>
        <p:nvSpPr>
          <p:cNvPr id="168"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&lt;span&gt; -- The &lt;span&gt; element in HTML is an inline container used to group or style text or inline elements. It does not inherently affect the layout or presentation of the document unless styled with CSS.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pic>
        <p:nvPicPr>
          <p:cNvPr id="169" name="" descr=""/>
          <p:cNvPicPr/>
          <p:nvPr/>
        </p:nvPicPr>
        <p:blipFill>
          <a:blip r:embed="rId1"/>
          <a:stretch/>
        </p:blipFill>
        <p:spPr>
          <a:xfrm>
            <a:off x="720000" y="1260000"/>
            <a:ext cx="5185440" cy="2697120"/>
          </a:xfrm>
          <a:prstGeom prst="rect">
            <a:avLst/>
          </a:prstGeom>
          <a:ln w="18000">
            <a:noFill/>
          </a:ln>
        </p:spPr>
      </p:pic>
      <p:pic>
        <p:nvPicPr>
          <p:cNvPr id="170" name="" descr=""/>
          <p:cNvPicPr/>
          <p:nvPr/>
        </p:nvPicPr>
        <p:blipFill>
          <a:blip r:embed="rId2"/>
          <a:stretch/>
        </p:blipFill>
        <p:spPr>
          <a:xfrm>
            <a:off x="5940000" y="1232280"/>
            <a:ext cx="3886560" cy="2187360"/>
          </a:xfrm>
          <a:prstGeom prst="rect">
            <a:avLst/>
          </a:prstGeom>
          <a:ln w="18000">
            <a:noFill/>
          </a:ln>
        </p:spPr>
      </p:pic>
      <p:sp>
        <p:nvSpPr>
          <p:cNvPr id="4" name="PlaceHolder 3"/>
          <p:cNvSpPr>
            <a:spLocks noGrp="1"/>
          </p:cNvSpPr>
          <p:nvPr>
            <p:ph type="sldNum" idx="5"/>
          </p:nvPr>
        </p:nvSpPr>
        <p:spPr/>
        <p:txBody>
          <a:bodyPr/>
          <a:p>
            <a:fld id="{F38E5B83-39D5-4E4B-AE83-420E588DDACE}" type="slidenum">
              <a:t>15</a:t>
            </a:fld>
          </a:p>
        </p:txBody>
      </p:sp>
      <p:sp>
        <p:nvSpPr>
          <p:cNvPr id="5" name="PlaceHolder 4"/>
          <p:cNvSpPr>
            <a:spLocks noGrp="1"/>
          </p:cNvSpPr>
          <p:nvPr>
            <p:ph type="dt" idx="6"/>
          </p:nvPr>
        </p:nvSpPr>
        <p:spPr/>
        <p:txBody>
          <a:bodyPr/>
          <a:p>
            <a:fld id="{D7673BAA-E8AE-42C0-B2DE-B45FB8CA844B}" type="datetime1">
              <a:rPr lang="en-IN"/>
              <a:t>26/01/2025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HTML Lists - List Types </a:t>
            </a:r>
            <a:endParaRPr b="0" lang="en-IN" sz="3300" spc="-1" strike="noStrike">
              <a:latin typeface="Arial"/>
            </a:endParaRPr>
          </a:p>
        </p:txBody>
      </p:sp>
      <p:sp>
        <p:nvSpPr>
          <p:cNvPr id="17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There are two types of lists.. They are </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Ordered List</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Unordered List.</a:t>
            </a:r>
            <a:endParaRPr b="0" lang="en-IN" sz="21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Definition List.</a:t>
            </a:r>
            <a:endParaRPr b="0" lang="en-IN" sz="2100" spc="-1" strike="noStrike">
              <a:latin typeface="Arial"/>
            </a:endParaRPr>
          </a:p>
        </p:txBody>
      </p:sp>
      <p:sp>
        <p:nvSpPr>
          <p:cNvPr id="4" name="PlaceHolder 3"/>
          <p:cNvSpPr>
            <a:spLocks noGrp="1"/>
          </p:cNvSpPr>
          <p:nvPr>
            <p:ph type="sldNum" idx="5"/>
          </p:nvPr>
        </p:nvSpPr>
        <p:spPr/>
        <p:txBody>
          <a:bodyPr/>
          <a:p>
            <a:fld id="{6CCCCAB6-69C8-4C9D-AD2B-616584A2DF6E}" type="slidenum">
              <a:t>16</a:t>
            </a:fld>
          </a:p>
        </p:txBody>
      </p:sp>
      <p:sp>
        <p:nvSpPr>
          <p:cNvPr id="5" name="PlaceHolder 4"/>
          <p:cNvSpPr>
            <a:spLocks noGrp="1"/>
          </p:cNvSpPr>
          <p:nvPr>
            <p:ph type="dt" idx="6"/>
          </p:nvPr>
        </p:nvSpPr>
        <p:spPr/>
        <p:txBody>
          <a:bodyPr/>
          <a:p>
            <a:fld id="{6ED9DB4B-4B31-4237-99F4-B12F2D292C49}" type="datetime1">
              <a:rPr lang="en-IN"/>
              <a:t>26/01/2025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Creating Lists </a:t>
            </a:r>
            <a:endParaRPr b="0" lang="en-IN" sz="3300" spc="-1" strike="noStrike">
              <a:latin typeface="Arial"/>
            </a:endParaRPr>
          </a:p>
        </p:txBody>
      </p:sp>
      <p:sp>
        <p:nvSpPr>
          <p:cNvPr id="174"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Creating ordered and</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unordered list.</a:t>
            </a:r>
            <a:endParaRPr b="0" lang="en-IN" sz="2400" spc="-1" strike="noStrike">
              <a:latin typeface="Arial"/>
            </a:endParaRPr>
          </a:p>
        </p:txBody>
      </p:sp>
      <p:pic>
        <p:nvPicPr>
          <p:cNvPr id="175" name="" descr=""/>
          <p:cNvPicPr/>
          <p:nvPr/>
        </p:nvPicPr>
        <p:blipFill>
          <a:blip r:embed="rId1"/>
          <a:stretch/>
        </p:blipFill>
        <p:spPr>
          <a:xfrm>
            <a:off x="2748600" y="1440000"/>
            <a:ext cx="2651040" cy="4022640"/>
          </a:xfrm>
          <a:prstGeom prst="rect">
            <a:avLst/>
          </a:prstGeom>
          <a:ln w="18000">
            <a:noFill/>
          </a:ln>
        </p:spPr>
      </p:pic>
      <p:pic>
        <p:nvPicPr>
          <p:cNvPr id="176" name="" descr=""/>
          <p:cNvPicPr/>
          <p:nvPr/>
        </p:nvPicPr>
        <p:blipFill>
          <a:blip r:embed="rId2"/>
          <a:stretch/>
        </p:blipFill>
        <p:spPr>
          <a:xfrm>
            <a:off x="6614640" y="1422000"/>
            <a:ext cx="1485000" cy="1637640"/>
          </a:xfrm>
          <a:prstGeom prst="rect">
            <a:avLst/>
          </a:prstGeom>
          <a:ln w="18000">
            <a:noFill/>
          </a:ln>
        </p:spPr>
      </p:pic>
      <p:sp>
        <p:nvSpPr>
          <p:cNvPr id="4" name="PlaceHolder 3"/>
          <p:cNvSpPr>
            <a:spLocks noGrp="1"/>
          </p:cNvSpPr>
          <p:nvPr>
            <p:ph type="sldNum" idx="5"/>
          </p:nvPr>
        </p:nvSpPr>
        <p:spPr/>
        <p:txBody>
          <a:bodyPr/>
          <a:p>
            <a:fld id="{EBE09FD2-E66C-456D-9E0A-86DB7B4F319A}" type="slidenum">
              <a:t>17</a:t>
            </a:fld>
          </a:p>
        </p:txBody>
      </p:sp>
      <p:sp>
        <p:nvSpPr>
          <p:cNvPr id="5" name="PlaceHolder 4"/>
          <p:cNvSpPr>
            <a:spLocks noGrp="1"/>
          </p:cNvSpPr>
          <p:nvPr>
            <p:ph type="dt" idx="6"/>
          </p:nvPr>
        </p:nvSpPr>
        <p:spPr/>
        <p:txBody>
          <a:bodyPr/>
          <a:p>
            <a:fld id="{649672E2-FD77-40A7-9A38-B9FCDE3648EE}" type="datetime1">
              <a:rPr lang="en-IN"/>
              <a:t>26/01/2025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List Rendering</a:t>
            </a:r>
            <a:endParaRPr b="0" lang="en-IN" sz="3300" spc="-1" strike="noStrike">
              <a:latin typeface="Arial"/>
            </a:endParaRPr>
          </a:p>
        </p:txBody>
      </p:sp>
      <p:sp>
        <p:nvSpPr>
          <p:cNvPr id="17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Previous example can used for UL and OL.  </a:t>
            </a:r>
            <a:endParaRPr b="0" lang="en-IN" sz="2400" spc="-1" strike="noStrike">
              <a:latin typeface="Arial"/>
            </a:endParaRPr>
          </a:p>
        </p:txBody>
      </p:sp>
      <p:pic>
        <p:nvPicPr>
          <p:cNvPr id="179" name="" descr=""/>
          <p:cNvPicPr/>
          <p:nvPr/>
        </p:nvPicPr>
        <p:blipFill>
          <a:blip r:embed="rId1"/>
          <a:stretch/>
        </p:blipFill>
        <p:spPr>
          <a:xfrm>
            <a:off x="0" y="1440000"/>
            <a:ext cx="10079280" cy="2232360"/>
          </a:xfrm>
          <a:prstGeom prst="rect">
            <a:avLst/>
          </a:prstGeom>
          <a:ln w="18000">
            <a:noFill/>
          </a:ln>
        </p:spPr>
      </p:pic>
      <p:pic>
        <p:nvPicPr>
          <p:cNvPr id="180" name="" descr=""/>
          <p:cNvPicPr/>
          <p:nvPr/>
        </p:nvPicPr>
        <p:blipFill>
          <a:blip r:embed="rId2"/>
          <a:stretch/>
        </p:blipFill>
        <p:spPr>
          <a:xfrm>
            <a:off x="1260000" y="3632400"/>
            <a:ext cx="7739640" cy="2037240"/>
          </a:xfrm>
          <a:prstGeom prst="rect">
            <a:avLst/>
          </a:prstGeom>
          <a:ln w="18000">
            <a:noFill/>
          </a:ln>
        </p:spPr>
      </p:pic>
      <p:sp>
        <p:nvSpPr>
          <p:cNvPr id="4" name="PlaceHolder 3"/>
          <p:cNvSpPr>
            <a:spLocks noGrp="1"/>
          </p:cNvSpPr>
          <p:nvPr>
            <p:ph type="sldNum" idx="5"/>
          </p:nvPr>
        </p:nvSpPr>
        <p:spPr/>
        <p:txBody>
          <a:bodyPr/>
          <a:p>
            <a:fld id="{C7C963A4-0E36-4585-9E76-8A590B7E0B5B}" type="slidenum">
              <a:t>18</a:t>
            </a:fld>
          </a:p>
        </p:txBody>
      </p:sp>
      <p:sp>
        <p:nvSpPr>
          <p:cNvPr id="5" name="PlaceHolder 4"/>
          <p:cNvSpPr>
            <a:spLocks noGrp="1"/>
          </p:cNvSpPr>
          <p:nvPr>
            <p:ph type="dt" idx="6"/>
          </p:nvPr>
        </p:nvSpPr>
        <p:spPr/>
        <p:txBody>
          <a:bodyPr/>
          <a:p>
            <a:fld id="{95B9B373-3A98-4287-8470-8EB3739FC8B4}" type="datetime1">
              <a:rPr lang="en-IN"/>
              <a:t>26/01/2025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HTML Links - Link concepts. </a:t>
            </a:r>
            <a:endParaRPr b="0" lang="en-IN" sz="3300" spc="-1" strike="noStrike">
              <a:latin typeface="Arial"/>
            </a:endParaRPr>
          </a:p>
        </p:txBody>
      </p:sp>
      <p:sp>
        <p:nvSpPr>
          <p:cNvPr id="182"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HTML Links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HTML links are created using the &lt;a&gt; (anchor) element, which is used to define hyperlinks that allow users to navigate between different pages or sections within a page or external sites.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Link Concepts : A link in HTML is typically created with the &lt;a&gt; element, which stands for "anchor". The anchor element allows you to link to other web pages, files, or specific parts of a page. The href attribute in the &lt;a&gt; tag specifies the destination of the link.</a:t>
            </a:r>
            <a:endParaRPr b="0" lang="en-IN" sz="2400" spc="-1" strike="noStrike">
              <a:latin typeface="Arial"/>
            </a:endParaRPr>
          </a:p>
        </p:txBody>
      </p:sp>
      <p:sp>
        <p:nvSpPr>
          <p:cNvPr id="4" name="PlaceHolder 3"/>
          <p:cNvSpPr>
            <a:spLocks noGrp="1"/>
          </p:cNvSpPr>
          <p:nvPr>
            <p:ph type="sldNum" idx="5"/>
          </p:nvPr>
        </p:nvSpPr>
        <p:spPr/>
        <p:txBody>
          <a:bodyPr/>
          <a:p>
            <a:fld id="{3B5CE225-C5F8-439C-BF80-CC0B23732C29}" type="slidenum">
              <a:t>19</a:t>
            </a:fld>
          </a:p>
        </p:txBody>
      </p:sp>
      <p:sp>
        <p:nvSpPr>
          <p:cNvPr id="5" name="PlaceHolder 4"/>
          <p:cNvSpPr>
            <a:spLocks noGrp="1"/>
          </p:cNvSpPr>
          <p:nvPr>
            <p:ph type="dt" idx="6"/>
          </p:nvPr>
        </p:nvSpPr>
        <p:spPr/>
        <p:txBody>
          <a:bodyPr/>
          <a:p>
            <a:fld id="{6507DAC3-3380-43CF-8E06-CB3B12B5041E}" type="datetime1">
              <a:rPr lang="en-IN"/>
              <a:t>26/01/2025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documents</a:t>
            </a:r>
            <a:endParaRPr b="0" lang="en-IN" sz="3300" spc="-1" strike="noStrike">
              <a:latin typeface="Arial"/>
            </a:endParaRPr>
          </a:p>
        </p:txBody>
      </p:sp>
      <p:sp>
        <p:nvSpPr>
          <p:cNvPr id="13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HTML (HyperText Markup Language) documents are the core of the web, used to structure and present content on the internet.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It has the following:</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Document Declaration :&lt;!DOCTYPE html&gt;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HTML Root Element : &lt;html&gt;&lt;/html&gt;</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Head Section : &lt;head&gt;....&lt;/head&gt;</a:t>
            </a:r>
            <a:endParaRPr b="0" lang="en-IN" sz="2400" spc="-1" strike="noStrike">
              <a:latin typeface="Arial"/>
            </a:endParaRPr>
          </a:p>
          <a:p>
            <a:pPr lvl="1" marL="864000" indent="-324000">
              <a:lnSpc>
                <a:spcPct val="100000"/>
              </a:lnSpc>
              <a:spcBef>
                <a:spcPts val="850"/>
              </a:spcBef>
              <a:buClr>
                <a:srgbClr val="77caee"/>
              </a:buClr>
              <a:buSzPct val="45000"/>
              <a:buFont typeface="Wingdings" charset="2"/>
              <a:buChar char=""/>
            </a:pPr>
            <a:r>
              <a:rPr b="0" lang="en-IN" sz="2100" spc="-1" strike="noStrike">
                <a:solidFill>
                  <a:srgbClr val="009bdd"/>
                </a:solidFill>
                <a:latin typeface="Arial"/>
              </a:rPr>
              <a:t> </a:t>
            </a:r>
            <a:endParaRPr b="0" lang="en-IN" sz="2100" spc="-1" strike="noStrike">
              <a:latin typeface="Arial"/>
            </a:endParaRPr>
          </a:p>
        </p:txBody>
      </p:sp>
      <p:sp>
        <p:nvSpPr>
          <p:cNvPr id="4" name="PlaceHolder 3"/>
          <p:cNvSpPr>
            <a:spLocks noGrp="1"/>
          </p:cNvSpPr>
          <p:nvPr>
            <p:ph type="sldNum" idx="2"/>
          </p:nvPr>
        </p:nvSpPr>
        <p:spPr/>
        <p:txBody>
          <a:bodyPr/>
          <a:p>
            <a:fld id="{8BDABA36-6F35-4C1B-B0F5-DCDC2700A4B1}" type="slidenum">
              <a:t>2</a:t>
            </a:fld>
          </a:p>
        </p:txBody>
      </p:sp>
      <p:sp>
        <p:nvSpPr>
          <p:cNvPr id="5" name="PlaceHolder 4"/>
          <p:cNvSpPr>
            <a:spLocks noGrp="1"/>
          </p:cNvSpPr>
          <p:nvPr>
            <p:ph type="dt" idx="3"/>
          </p:nvPr>
        </p:nvSpPr>
        <p:spPr/>
        <p:txBody>
          <a:bodyPr/>
          <a:p>
            <a:fld id="{7DDCC20D-B215-4C13-BE97-E9A3514F7886}" type="datetime1">
              <a:rPr lang="en-IN"/>
              <a:t>26/01/2025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Linking Documents</a:t>
            </a:r>
            <a:endParaRPr b="0" lang="en-IN" sz="3300" spc="-1" strike="noStrike">
              <a:latin typeface="Arial"/>
            </a:endParaRPr>
          </a:p>
        </p:txBody>
      </p:sp>
      <p:sp>
        <p:nvSpPr>
          <p:cNvPr id="18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Linking Documents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You can link to external documents or pages (like HTML files, PDF documents, or other resources) by providing the appropriate URL in the href attribute.</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pic>
        <p:nvPicPr>
          <p:cNvPr id="185" name="" descr=""/>
          <p:cNvPicPr/>
          <p:nvPr/>
        </p:nvPicPr>
        <p:blipFill>
          <a:blip r:embed="rId1"/>
          <a:stretch/>
        </p:blipFill>
        <p:spPr>
          <a:xfrm>
            <a:off x="883800" y="2766960"/>
            <a:ext cx="7215840" cy="1012680"/>
          </a:xfrm>
          <a:prstGeom prst="rect">
            <a:avLst/>
          </a:prstGeom>
          <a:ln w="18000">
            <a:noFill/>
          </a:ln>
        </p:spPr>
      </p:pic>
      <p:sp>
        <p:nvSpPr>
          <p:cNvPr id="4" name="PlaceHolder 3"/>
          <p:cNvSpPr>
            <a:spLocks noGrp="1"/>
          </p:cNvSpPr>
          <p:nvPr>
            <p:ph type="sldNum" idx="5"/>
          </p:nvPr>
        </p:nvSpPr>
        <p:spPr/>
        <p:txBody>
          <a:bodyPr/>
          <a:p>
            <a:fld id="{75911590-AD8E-44A6-A960-7D4C5F4CC540}" type="slidenum">
              <a:t>20</a:t>
            </a:fld>
          </a:p>
        </p:txBody>
      </p:sp>
      <p:sp>
        <p:nvSpPr>
          <p:cNvPr id="5" name="PlaceHolder 4"/>
          <p:cNvSpPr>
            <a:spLocks noGrp="1"/>
          </p:cNvSpPr>
          <p:nvPr>
            <p:ph type="dt" idx="6"/>
          </p:nvPr>
        </p:nvSpPr>
        <p:spPr/>
        <p:txBody>
          <a:bodyPr/>
          <a:p>
            <a:fld id="{636F1C4D-F3FD-4FB4-B365-38A5D02C3C1C}" type="datetime1">
              <a:rPr lang="en-IN"/>
              <a:t>26/01/2025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Understanding Targets</a:t>
            </a:r>
            <a:endParaRPr b="0" lang="en-IN" sz="3300" spc="-1" strike="noStrike">
              <a:latin typeface="Arial"/>
            </a:endParaRPr>
          </a:p>
        </p:txBody>
      </p:sp>
      <p:sp>
        <p:nvSpPr>
          <p:cNvPr id="18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he target attribute in the &lt;a&gt; tag is used to specify where the linked document will open when the link is clicked. By default, links open in the same window or tab, but you can control this behavior with different values for the target attribute.</a:t>
            </a:r>
            <a:endParaRPr b="0" lang="en-IN" sz="2400" spc="-1" strike="noStrike">
              <a:latin typeface="Arial"/>
            </a:endParaRPr>
          </a:p>
        </p:txBody>
      </p:sp>
      <p:pic>
        <p:nvPicPr>
          <p:cNvPr id="188" name="" descr=""/>
          <p:cNvPicPr/>
          <p:nvPr/>
        </p:nvPicPr>
        <p:blipFill>
          <a:blip r:embed="rId1"/>
          <a:stretch/>
        </p:blipFill>
        <p:spPr>
          <a:xfrm>
            <a:off x="288360" y="2520000"/>
            <a:ext cx="9578160" cy="1317600"/>
          </a:xfrm>
          <a:prstGeom prst="rect">
            <a:avLst/>
          </a:prstGeom>
          <a:ln w="18000">
            <a:noFill/>
          </a:ln>
        </p:spPr>
      </p:pic>
      <p:sp>
        <p:nvSpPr>
          <p:cNvPr id="4" name="PlaceHolder 3"/>
          <p:cNvSpPr>
            <a:spLocks noGrp="1"/>
          </p:cNvSpPr>
          <p:nvPr>
            <p:ph type="sldNum" idx="5"/>
          </p:nvPr>
        </p:nvSpPr>
        <p:spPr/>
        <p:txBody>
          <a:bodyPr/>
          <a:p>
            <a:fld id="{86AB7F9C-DDC9-40F7-A8D8-C26C65C3CBC9}" type="slidenum">
              <a:t>21</a:t>
            </a:fld>
          </a:p>
        </p:txBody>
      </p:sp>
      <p:sp>
        <p:nvSpPr>
          <p:cNvPr id="5" name="PlaceHolder 4"/>
          <p:cNvSpPr>
            <a:spLocks noGrp="1"/>
          </p:cNvSpPr>
          <p:nvPr>
            <p:ph type="dt" idx="6"/>
          </p:nvPr>
        </p:nvSpPr>
        <p:spPr/>
        <p:txBody>
          <a:bodyPr/>
          <a:p>
            <a:fld id="{DFA42D37-E452-42F9-B8B1-4F98FC5E89DD}" type="datetime1">
              <a:rPr lang="en-IN"/>
              <a:t>26/01/2025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Linking to Targets </a:t>
            </a:r>
            <a:endParaRPr b="0" lang="en-IN" sz="3300" spc="-1" strike="noStrike">
              <a:latin typeface="Arial"/>
            </a:endParaRPr>
          </a:p>
        </p:txBody>
      </p:sp>
      <p:sp>
        <p:nvSpPr>
          <p:cNvPr id="19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Linking to Targets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You can link to specific sections or elements within the same document or other documents. This is typically done using anchor links, which reference an element with a specific id attribute.</a:t>
            </a:r>
            <a:endParaRPr b="0" lang="en-IN" sz="2400" spc="-1" strike="noStrike">
              <a:latin typeface="Arial"/>
            </a:endParaRPr>
          </a:p>
        </p:txBody>
      </p:sp>
      <p:pic>
        <p:nvPicPr>
          <p:cNvPr id="191" name="" descr=""/>
          <p:cNvPicPr/>
          <p:nvPr/>
        </p:nvPicPr>
        <p:blipFill>
          <a:blip r:embed="rId1"/>
          <a:stretch/>
        </p:blipFill>
        <p:spPr>
          <a:xfrm>
            <a:off x="805320" y="2700000"/>
            <a:ext cx="4594320" cy="1469880"/>
          </a:xfrm>
          <a:prstGeom prst="rect">
            <a:avLst/>
          </a:prstGeom>
          <a:ln w="18000">
            <a:noFill/>
          </a:ln>
        </p:spPr>
      </p:pic>
      <p:sp>
        <p:nvSpPr>
          <p:cNvPr id="4" name="PlaceHolder 3"/>
          <p:cNvSpPr>
            <a:spLocks noGrp="1"/>
          </p:cNvSpPr>
          <p:nvPr>
            <p:ph type="sldNum" idx="5"/>
          </p:nvPr>
        </p:nvSpPr>
        <p:spPr/>
        <p:txBody>
          <a:bodyPr/>
          <a:p>
            <a:fld id="{03C7FF1E-672B-4605-B7E3-C1AECED5F4D6}" type="slidenum">
              <a:t>22</a:t>
            </a:fld>
          </a:p>
        </p:txBody>
      </p:sp>
      <p:sp>
        <p:nvSpPr>
          <p:cNvPr id="5" name="PlaceHolder 4"/>
          <p:cNvSpPr>
            <a:spLocks noGrp="1"/>
          </p:cNvSpPr>
          <p:nvPr>
            <p:ph type="dt" idx="6"/>
          </p:nvPr>
        </p:nvSpPr>
        <p:spPr/>
        <p:txBody>
          <a:bodyPr/>
          <a:p>
            <a:fld id="{40BFA9B2-8E49-49BD-88F3-286609CD91E3}" type="datetime1">
              <a:rPr lang="en-IN"/>
              <a:t>26/01/2025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HTML Tables -Table Elements</a:t>
            </a:r>
            <a:endParaRPr b="0" lang="en-IN" sz="3300" spc="-1" strike="noStrike">
              <a:latin typeface="Arial"/>
            </a:endParaRPr>
          </a:p>
        </p:txBody>
      </p:sp>
      <p:sp>
        <p:nvSpPr>
          <p:cNvPr id="19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HTML Tables : HTML tables are used to organize and display data in a tabular format consisting of rows and columns. </a:t>
            </a:r>
            <a:endParaRPr b="0" lang="en-IN" sz="1800" spc="-1" strike="noStrike">
              <a:latin typeface="Arial"/>
            </a:endParaRPr>
          </a:p>
        </p:txBody>
      </p:sp>
      <p:pic>
        <p:nvPicPr>
          <p:cNvPr id="194" name="" descr=""/>
          <p:cNvPicPr/>
          <p:nvPr/>
        </p:nvPicPr>
        <p:blipFill>
          <a:blip r:embed="rId1"/>
          <a:stretch/>
        </p:blipFill>
        <p:spPr>
          <a:xfrm>
            <a:off x="2893320" y="1632240"/>
            <a:ext cx="6286680" cy="4038480"/>
          </a:xfrm>
          <a:prstGeom prst="rect">
            <a:avLst/>
          </a:prstGeom>
          <a:ln w="0">
            <a:noFill/>
          </a:ln>
        </p:spPr>
      </p:pic>
      <p:sp>
        <p:nvSpPr>
          <p:cNvPr id="4" name="PlaceHolder 3"/>
          <p:cNvSpPr>
            <a:spLocks noGrp="1"/>
          </p:cNvSpPr>
          <p:nvPr>
            <p:ph type="sldNum" idx="5"/>
          </p:nvPr>
        </p:nvSpPr>
        <p:spPr/>
        <p:txBody>
          <a:bodyPr/>
          <a:p>
            <a:fld id="{78D26596-1723-43D0-8813-1D3AA35DD93B}" type="slidenum">
              <a:t>23</a:t>
            </a:fld>
          </a:p>
        </p:txBody>
      </p:sp>
      <p:sp>
        <p:nvSpPr>
          <p:cNvPr id="5" name="PlaceHolder 4"/>
          <p:cNvSpPr>
            <a:spLocks noGrp="1"/>
          </p:cNvSpPr>
          <p:nvPr>
            <p:ph type="dt" idx="6"/>
          </p:nvPr>
        </p:nvSpPr>
        <p:spPr/>
        <p:txBody>
          <a:bodyPr/>
          <a:p>
            <a:fld id="{6D20887B-A142-4322-9FE9-E456FB43CF73}" type="datetime1">
              <a:rPr lang="en-IN"/>
              <a:t>26/01/2025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Structuring a Table</a:t>
            </a:r>
            <a:endParaRPr b="0" lang="en-IN" sz="3300" spc="-1" strike="noStrike">
              <a:latin typeface="Arial"/>
            </a:endParaRPr>
          </a:p>
        </p:txBody>
      </p:sp>
      <p:sp>
        <p:nvSpPr>
          <p:cNvPr id="19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A well-structured table typically includes: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Table headers (&lt;th&gt;) for column or row titles.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A table body (&lt;tbody&gt;) for main data rows.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Optional header (&lt;thead&gt;) </a:t>
            </a:r>
            <a:endParaRPr b="0" lang="en-IN" sz="1800" spc="-1" strike="noStrike">
              <a:latin typeface="Arial"/>
            </a:endParaRPr>
          </a:p>
        </p:txBody>
      </p:sp>
      <p:pic>
        <p:nvPicPr>
          <p:cNvPr id="197" name="" descr=""/>
          <p:cNvPicPr/>
          <p:nvPr/>
        </p:nvPicPr>
        <p:blipFill>
          <a:blip r:embed="rId1"/>
          <a:stretch/>
        </p:blipFill>
        <p:spPr>
          <a:xfrm>
            <a:off x="5112000" y="900000"/>
            <a:ext cx="3528000" cy="4099320"/>
          </a:xfrm>
          <a:prstGeom prst="rect">
            <a:avLst/>
          </a:prstGeom>
          <a:ln w="0">
            <a:noFill/>
          </a:ln>
        </p:spPr>
      </p:pic>
      <p:pic>
        <p:nvPicPr>
          <p:cNvPr id="198" name="" descr=""/>
          <p:cNvPicPr/>
          <p:nvPr/>
        </p:nvPicPr>
        <p:blipFill>
          <a:blip r:embed="rId2"/>
          <a:stretch/>
        </p:blipFill>
        <p:spPr>
          <a:xfrm>
            <a:off x="1800000" y="4140000"/>
            <a:ext cx="2460960" cy="1508400"/>
          </a:xfrm>
          <a:prstGeom prst="rect">
            <a:avLst/>
          </a:prstGeom>
          <a:ln w="0">
            <a:noFill/>
          </a:ln>
        </p:spPr>
      </p:pic>
      <p:sp>
        <p:nvSpPr>
          <p:cNvPr id="4" name="PlaceHolder 3"/>
          <p:cNvSpPr>
            <a:spLocks noGrp="1"/>
          </p:cNvSpPr>
          <p:nvPr>
            <p:ph type="sldNum" idx="5"/>
          </p:nvPr>
        </p:nvSpPr>
        <p:spPr/>
        <p:txBody>
          <a:bodyPr/>
          <a:p>
            <a:fld id="{B4394D0B-6B8D-4D2A-80DB-6C384781680A}" type="slidenum">
              <a:t>24</a:t>
            </a:fld>
          </a:p>
        </p:txBody>
      </p:sp>
      <p:sp>
        <p:nvSpPr>
          <p:cNvPr id="5" name="PlaceHolder 4"/>
          <p:cNvSpPr>
            <a:spLocks noGrp="1"/>
          </p:cNvSpPr>
          <p:nvPr>
            <p:ph type="dt" idx="6"/>
          </p:nvPr>
        </p:nvSpPr>
        <p:spPr/>
        <p:txBody>
          <a:bodyPr/>
          <a:p>
            <a:fld id="{FD536535-48F1-4854-8396-303D229D8380}" type="datetime1">
              <a:rPr lang="en-IN"/>
              <a:t>26/01/2025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Table Data</a:t>
            </a:r>
            <a:endParaRPr b="0" lang="en-IN" sz="3300" spc="-1" strike="noStrike">
              <a:latin typeface="Arial"/>
            </a:endParaRPr>
          </a:p>
        </p:txBody>
      </p:sp>
      <p:sp>
        <p:nvSpPr>
          <p:cNvPr id="200" name="PlaceHolder 2"/>
          <p:cNvSpPr>
            <a:spLocks noGrp="1"/>
          </p:cNvSpPr>
          <p:nvPr>
            <p:ph/>
          </p:nvPr>
        </p:nvSpPr>
        <p:spPr>
          <a:xfrm>
            <a:off x="360360" y="108036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Table Data</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Cell content: Insert text, images, or even other HTML elements inside &lt;td&gt; or &lt;th&gt;.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Alignment: Adjust alignment using text-align and vertical-align properties in CSS.</a:t>
            </a:r>
            <a:endParaRPr b="0" lang="en-IN" sz="1800" spc="-1" strike="noStrike">
              <a:latin typeface="Arial"/>
            </a:endParaRPr>
          </a:p>
        </p:txBody>
      </p:sp>
      <p:sp>
        <p:nvSpPr>
          <p:cNvPr id="4" name="PlaceHolder 3"/>
          <p:cNvSpPr>
            <a:spLocks noGrp="1"/>
          </p:cNvSpPr>
          <p:nvPr>
            <p:ph type="sldNum" idx="5"/>
          </p:nvPr>
        </p:nvSpPr>
        <p:spPr/>
        <p:txBody>
          <a:bodyPr/>
          <a:p>
            <a:fld id="{655D9A5A-EC48-4129-AEF6-3A279816A9C0}" type="slidenum">
              <a:t>25</a:t>
            </a:fld>
          </a:p>
        </p:txBody>
      </p:sp>
      <p:sp>
        <p:nvSpPr>
          <p:cNvPr id="5" name="PlaceHolder 4"/>
          <p:cNvSpPr>
            <a:spLocks noGrp="1"/>
          </p:cNvSpPr>
          <p:nvPr>
            <p:ph type="dt" idx="6"/>
          </p:nvPr>
        </p:nvSpPr>
        <p:spPr/>
        <p:txBody>
          <a:bodyPr/>
          <a:p>
            <a:fld id="{AB948714-E0A0-4076-9280-81A35B11AEBE}" type="datetime1">
              <a:rPr lang="en-IN"/>
              <a:t>26/01/2025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Spanning Columns and Rows </a:t>
            </a:r>
            <a:endParaRPr b="0" lang="en-IN" sz="3300" spc="-1" strike="noStrike">
              <a:latin typeface="Arial"/>
            </a:endParaRPr>
          </a:p>
        </p:txBody>
      </p:sp>
      <p:sp>
        <p:nvSpPr>
          <p:cNvPr id="20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03" name="" descr=""/>
          <p:cNvPicPr/>
          <p:nvPr/>
        </p:nvPicPr>
        <p:blipFill>
          <a:blip r:embed="rId1"/>
          <a:stretch/>
        </p:blipFill>
        <p:spPr>
          <a:xfrm>
            <a:off x="101160" y="720000"/>
            <a:ext cx="4773960" cy="4950720"/>
          </a:xfrm>
          <a:prstGeom prst="rect">
            <a:avLst/>
          </a:prstGeom>
          <a:ln w="0">
            <a:noFill/>
          </a:ln>
        </p:spPr>
      </p:pic>
      <p:pic>
        <p:nvPicPr>
          <p:cNvPr id="204" name="" descr=""/>
          <p:cNvPicPr/>
          <p:nvPr/>
        </p:nvPicPr>
        <p:blipFill>
          <a:blip r:embed="rId2"/>
          <a:stretch/>
        </p:blipFill>
        <p:spPr>
          <a:xfrm>
            <a:off x="5220000" y="1762920"/>
            <a:ext cx="4812120" cy="2737080"/>
          </a:xfrm>
          <a:prstGeom prst="rect">
            <a:avLst/>
          </a:prstGeom>
          <a:ln w="0">
            <a:noFill/>
          </a:ln>
        </p:spPr>
      </p:pic>
      <p:sp>
        <p:nvSpPr>
          <p:cNvPr id="4" name="PlaceHolder 3"/>
          <p:cNvSpPr>
            <a:spLocks noGrp="1"/>
          </p:cNvSpPr>
          <p:nvPr>
            <p:ph type="sldNum" idx="5"/>
          </p:nvPr>
        </p:nvSpPr>
        <p:spPr/>
        <p:txBody>
          <a:bodyPr/>
          <a:p>
            <a:fld id="{04719A7C-BEC0-486C-A2F2-2E07475387BC}" type="slidenum">
              <a:t>26</a:t>
            </a:fld>
          </a:p>
        </p:txBody>
      </p:sp>
      <p:sp>
        <p:nvSpPr>
          <p:cNvPr id="5" name="PlaceHolder 4"/>
          <p:cNvSpPr>
            <a:spLocks noGrp="1"/>
          </p:cNvSpPr>
          <p:nvPr>
            <p:ph type="dt" idx="6"/>
          </p:nvPr>
        </p:nvSpPr>
        <p:spPr/>
        <p:txBody>
          <a:bodyPr/>
          <a:p>
            <a:fld id="{1B5CAF15-416D-4624-BF51-76B6AC5A7A53}" type="datetime1">
              <a:rPr lang="en-IN"/>
              <a:t>26/01/2025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Formatting Tables</a:t>
            </a:r>
            <a:endParaRPr b="0" lang="en-IN" sz="3300" spc="-1" strike="noStrike">
              <a:latin typeface="Arial"/>
            </a:endParaRPr>
          </a:p>
        </p:txBody>
      </p:sp>
      <p:sp>
        <p:nvSpPr>
          <p:cNvPr id="20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Adding styles for the table will give the following output </a:t>
            </a:r>
            <a:endParaRPr b="0" lang="en-IN" sz="1800" spc="-1" strike="noStrike">
              <a:latin typeface="Arial"/>
            </a:endParaRPr>
          </a:p>
        </p:txBody>
      </p:sp>
      <p:pic>
        <p:nvPicPr>
          <p:cNvPr id="207" name="" descr=""/>
          <p:cNvPicPr/>
          <p:nvPr/>
        </p:nvPicPr>
        <p:blipFill>
          <a:blip r:embed="rId1"/>
          <a:stretch/>
        </p:blipFill>
        <p:spPr>
          <a:xfrm>
            <a:off x="-24480" y="1440000"/>
            <a:ext cx="4884480" cy="4419360"/>
          </a:xfrm>
          <a:prstGeom prst="rect">
            <a:avLst/>
          </a:prstGeom>
          <a:ln w="0">
            <a:noFill/>
          </a:ln>
        </p:spPr>
      </p:pic>
      <p:pic>
        <p:nvPicPr>
          <p:cNvPr id="208" name="" descr=""/>
          <p:cNvPicPr/>
          <p:nvPr/>
        </p:nvPicPr>
        <p:blipFill>
          <a:blip r:embed="rId2"/>
          <a:stretch/>
        </p:blipFill>
        <p:spPr>
          <a:xfrm>
            <a:off x="4680000" y="1769760"/>
            <a:ext cx="5220000" cy="3450240"/>
          </a:xfrm>
          <a:prstGeom prst="rect">
            <a:avLst/>
          </a:prstGeom>
          <a:ln w="0">
            <a:noFill/>
          </a:ln>
        </p:spPr>
      </p:pic>
      <p:sp>
        <p:nvSpPr>
          <p:cNvPr id="4" name="PlaceHolder 3"/>
          <p:cNvSpPr>
            <a:spLocks noGrp="1"/>
          </p:cNvSpPr>
          <p:nvPr>
            <p:ph type="sldNum" idx="5"/>
          </p:nvPr>
        </p:nvSpPr>
        <p:spPr/>
        <p:txBody>
          <a:bodyPr/>
          <a:p>
            <a:fld id="{E071F38C-C5F1-437A-A77F-C4FDF255759C}" type="slidenum">
              <a:t>27</a:t>
            </a:fld>
          </a:p>
        </p:txBody>
      </p:sp>
      <p:sp>
        <p:nvSpPr>
          <p:cNvPr id="5" name="PlaceHolder 4"/>
          <p:cNvSpPr>
            <a:spLocks noGrp="1"/>
          </p:cNvSpPr>
          <p:nvPr>
            <p:ph type="dt" idx="6"/>
          </p:nvPr>
        </p:nvSpPr>
        <p:spPr/>
        <p:txBody>
          <a:bodyPr/>
          <a:p>
            <a:fld id="{7D795FFB-BB4F-4ACB-B462-94126014E6DF}" type="datetime1">
              <a:rPr lang="en-IN"/>
              <a:t>26/01/2025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lnSpc>
                <a:spcPct val="100000"/>
              </a:lnSpc>
              <a:buNone/>
            </a:pPr>
            <a:r>
              <a:rPr b="0" lang="en-IN" sz="2800" spc="-1" strike="noStrike">
                <a:solidFill>
                  <a:srgbClr val="ffffff"/>
                </a:solidFill>
                <a:latin typeface="Arial"/>
              </a:rPr>
              <a:t> </a:t>
            </a:r>
            <a:r>
              <a:rPr b="0" lang="en-IN" sz="2800" spc="-1" strike="noStrike">
                <a:solidFill>
                  <a:srgbClr val="ffffff"/>
                </a:solidFill>
                <a:latin typeface="Arial"/>
              </a:rPr>
              <a:t>HTML Images and Objects - Image and Object Concepts</a:t>
            </a:r>
            <a:endParaRPr b="0" lang="en-IN" sz="2800" spc="-1" strike="noStrike">
              <a:latin typeface="Arial"/>
            </a:endParaRPr>
          </a:p>
        </p:txBody>
      </p:sp>
      <p:sp>
        <p:nvSpPr>
          <p:cNvPr id="21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Image and Object Concepts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Images (&lt;img&gt;):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Used to display pictures, icons, or other raster/vector graphics.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Supports formats like JPG, PNG, GIF, SVG, and WEBP.</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Lightweight and essential for visual enhancement of web pages.</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Objects (&lt;object&gt;):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Used to embed multimedia content (e.g., PDFs, videos, or applets) or interactive content.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Provides fallback content if the object cannot be rendered.</a:t>
            </a:r>
            <a:endParaRPr b="0" lang="en-IN" sz="1800" spc="-1" strike="noStrike">
              <a:latin typeface="Arial"/>
            </a:endParaRPr>
          </a:p>
        </p:txBody>
      </p:sp>
      <p:sp>
        <p:nvSpPr>
          <p:cNvPr id="4" name="PlaceHolder 3"/>
          <p:cNvSpPr>
            <a:spLocks noGrp="1"/>
          </p:cNvSpPr>
          <p:nvPr>
            <p:ph type="sldNum" idx="5"/>
          </p:nvPr>
        </p:nvSpPr>
        <p:spPr/>
        <p:txBody>
          <a:bodyPr/>
          <a:p>
            <a:fld id="{5D3D99ED-CD5C-4B78-A355-3FB27AA5A060}" type="slidenum">
              <a:t>28</a:t>
            </a:fld>
          </a:p>
        </p:txBody>
      </p:sp>
      <p:sp>
        <p:nvSpPr>
          <p:cNvPr id="5" name="PlaceHolder 4"/>
          <p:cNvSpPr>
            <a:spLocks noGrp="1"/>
          </p:cNvSpPr>
          <p:nvPr>
            <p:ph type="dt" idx="6"/>
          </p:nvPr>
        </p:nvSpPr>
        <p:spPr/>
        <p:txBody>
          <a:bodyPr/>
          <a:p>
            <a:fld id="{7D00C09B-B91F-4DC7-B02B-FF570D670F8A}" type="datetime1">
              <a:rPr lang="en-IN"/>
              <a:t>26/01/2025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Adding Images</a:t>
            </a:r>
            <a:endParaRPr b="0" lang="en-IN" sz="3300" spc="-1" strike="noStrike">
              <a:latin typeface="Arial"/>
            </a:endParaRPr>
          </a:p>
        </p:txBody>
      </p:sp>
      <p:sp>
        <p:nvSpPr>
          <p:cNvPr id="21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13" name="" descr=""/>
          <p:cNvPicPr/>
          <p:nvPr/>
        </p:nvPicPr>
        <p:blipFill>
          <a:blip r:embed="rId1"/>
          <a:stretch/>
        </p:blipFill>
        <p:spPr>
          <a:xfrm>
            <a:off x="0" y="720000"/>
            <a:ext cx="7673400" cy="1851120"/>
          </a:xfrm>
          <a:prstGeom prst="rect">
            <a:avLst/>
          </a:prstGeom>
          <a:ln w="0">
            <a:noFill/>
          </a:ln>
        </p:spPr>
      </p:pic>
      <p:pic>
        <p:nvPicPr>
          <p:cNvPr id="214" name="" descr=""/>
          <p:cNvPicPr/>
          <p:nvPr/>
        </p:nvPicPr>
        <p:blipFill>
          <a:blip r:embed="rId2"/>
          <a:stretch/>
        </p:blipFill>
        <p:spPr>
          <a:xfrm>
            <a:off x="2520000" y="2406960"/>
            <a:ext cx="7560720" cy="3263760"/>
          </a:xfrm>
          <a:prstGeom prst="rect">
            <a:avLst/>
          </a:prstGeom>
          <a:ln w="0">
            <a:noFill/>
          </a:ln>
        </p:spPr>
      </p:pic>
      <p:sp>
        <p:nvSpPr>
          <p:cNvPr id="4" name="PlaceHolder 3"/>
          <p:cNvSpPr>
            <a:spLocks noGrp="1"/>
          </p:cNvSpPr>
          <p:nvPr>
            <p:ph type="sldNum" idx="5"/>
          </p:nvPr>
        </p:nvSpPr>
        <p:spPr/>
        <p:txBody>
          <a:bodyPr/>
          <a:p>
            <a:fld id="{091FF868-C577-4926-B484-C6B81AE62A87}" type="slidenum">
              <a:t>29</a:t>
            </a:fld>
          </a:p>
        </p:txBody>
      </p:sp>
      <p:sp>
        <p:nvSpPr>
          <p:cNvPr id="5" name="PlaceHolder 4"/>
          <p:cNvSpPr>
            <a:spLocks noGrp="1"/>
          </p:cNvSpPr>
          <p:nvPr>
            <p:ph type="dt" idx="6"/>
          </p:nvPr>
        </p:nvSpPr>
        <p:spPr/>
        <p:txBody>
          <a:bodyPr/>
          <a:p>
            <a:fld id="{74B81C97-0368-40B4-ACAC-C080ACE34907}" type="datetime1">
              <a:rPr lang="en-IN"/>
              <a:t>26/01/2025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Using doctype</a:t>
            </a:r>
            <a:endParaRPr b="0" lang="en-IN" sz="3300" spc="-1" strike="noStrike">
              <a:latin typeface="Arial"/>
            </a:endParaRPr>
          </a:p>
        </p:txBody>
      </p:sp>
      <p:sp>
        <p:nvSpPr>
          <p:cNvPr id="13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What is DOCTYPE :  &lt;!DOCTYPE html&gt; tells the browser that the page is written using the HTML5 standard, which helps it render the page correctly.</a:t>
            </a:r>
            <a:endParaRPr b="0" lang="en-IN" sz="2400" spc="-1" strike="noStrike">
              <a:latin typeface="Arial"/>
            </a:endParaRPr>
          </a:p>
        </p:txBody>
      </p:sp>
      <p:sp>
        <p:nvSpPr>
          <p:cNvPr id="4" name="PlaceHolder 3"/>
          <p:cNvSpPr>
            <a:spLocks noGrp="1"/>
          </p:cNvSpPr>
          <p:nvPr>
            <p:ph type="sldNum" idx="5"/>
          </p:nvPr>
        </p:nvSpPr>
        <p:spPr/>
        <p:txBody>
          <a:bodyPr/>
          <a:p>
            <a:fld id="{47388922-B5FD-4A8D-B695-CF5DE6E363B8}" type="slidenum">
              <a:t>3</a:t>
            </a:fld>
          </a:p>
        </p:txBody>
      </p:sp>
      <p:sp>
        <p:nvSpPr>
          <p:cNvPr id="5" name="PlaceHolder 4"/>
          <p:cNvSpPr>
            <a:spLocks noGrp="1"/>
          </p:cNvSpPr>
          <p:nvPr>
            <p:ph type="dt" idx="6"/>
          </p:nvPr>
        </p:nvSpPr>
        <p:spPr/>
        <p:txBody>
          <a:bodyPr/>
          <a:p>
            <a:fld id="{C339394F-25DF-4E13-8261-F6C87BD9E131}" type="datetime1">
              <a:rPr lang="en-IN"/>
              <a:t>26/01/2025</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Adding Objects</a:t>
            </a:r>
            <a:endParaRPr b="0" lang="en-IN" sz="3300" spc="-1" strike="noStrike">
              <a:latin typeface="Arial"/>
            </a:endParaRPr>
          </a:p>
        </p:txBody>
      </p:sp>
      <p:sp>
        <p:nvSpPr>
          <p:cNvPr id="21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17" name="" descr=""/>
          <p:cNvPicPr/>
          <p:nvPr/>
        </p:nvPicPr>
        <p:blipFill>
          <a:blip r:embed="rId1"/>
          <a:stretch/>
        </p:blipFill>
        <p:spPr>
          <a:xfrm>
            <a:off x="180000" y="1012680"/>
            <a:ext cx="9967320" cy="967320"/>
          </a:xfrm>
          <a:prstGeom prst="rect">
            <a:avLst/>
          </a:prstGeom>
          <a:ln w="0">
            <a:noFill/>
          </a:ln>
        </p:spPr>
      </p:pic>
      <p:pic>
        <p:nvPicPr>
          <p:cNvPr id="218" name="" descr=""/>
          <p:cNvPicPr/>
          <p:nvPr/>
        </p:nvPicPr>
        <p:blipFill>
          <a:blip r:embed="rId2"/>
          <a:stretch/>
        </p:blipFill>
        <p:spPr>
          <a:xfrm>
            <a:off x="2160000" y="1647720"/>
            <a:ext cx="6195960" cy="4037400"/>
          </a:xfrm>
          <a:prstGeom prst="rect">
            <a:avLst/>
          </a:prstGeom>
          <a:ln w="0">
            <a:noFill/>
          </a:ln>
        </p:spPr>
      </p:pic>
      <p:sp>
        <p:nvSpPr>
          <p:cNvPr id="4" name="PlaceHolder 3"/>
          <p:cNvSpPr>
            <a:spLocks noGrp="1"/>
          </p:cNvSpPr>
          <p:nvPr>
            <p:ph type="sldNum" idx="5"/>
          </p:nvPr>
        </p:nvSpPr>
        <p:spPr/>
        <p:txBody>
          <a:bodyPr/>
          <a:p>
            <a:fld id="{A2666505-C7A7-44F1-8F82-BD0564F2085F}" type="slidenum">
              <a:t>30</a:t>
            </a:fld>
          </a:p>
        </p:txBody>
      </p:sp>
      <p:sp>
        <p:nvSpPr>
          <p:cNvPr id="5" name="PlaceHolder 4"/>
          <p:cNvSpPr>
            <a:spLocks noGrp="1"/>
          </p:cNvSpPr>
          <p:nvPr>
            <p:ph type="dt" idx="6"/>
          </p:nvPr>
        </p:nvSpPr>
        <p:spPr/>
        <p:txBody>
          <a:bodyPr/>
          <a:p>
            <a:fld id="{A1C18E4B-5B1F-49F0-957D-9A86D3874BC9}" type="datetime1">
              <a:rPr lang="en-IN"/>
              <a:t>26/01/2025</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600" spc="-1" strike="noStrike">
                <a:latin typeface="Arial"/>
              </a:rPr>
              <a:t>HTML Forms - HTML forms fundamentals</a:t>
            </a:r>
            <a:endParaRPr b="0" lang="en-IN" sz="3600" spc="-1" strike="noStrike">
              <a:latin typeface="Arial"/>
            </a:endParaRPr>
          </a:p>
        </p:txBody>
      </p:sp>
      <p:sp>
        <p:nvSpPr>
          <p:cNvPr id="220" name="PlaceHolder 2"/>
          <p:cNvSpPr>
            <a:spLocks noGrp="1"/>
          </p:cNvSpPr>
          <p:nvPr>
            <p:ph/>
          </p:nvPr>
        </p:nvSpPr>
        <p:spPr>
          <a:xfrm>
            <a:off x="360360" y="72036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HTML forms are used to collect user input and send it to a server for processing. They are essential for creating interactive web applications like login pages, surveys, and registration forms.</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 </a:t>
            </a:r>
            <a:endParaRPr b="0" lang="en-IN" sz="2000" spc="-1" strike="noStrike">
              <a:latin typeface="Arial"/>
            </a:endParaRPr>
          </a:p>
        </p:txBody>
      </p:sp>
      <p:pic>
        <p:nvPicPr>
          <p:cNvPr id="221" name="" descr=""/>
          <p:cNvPicPr/>
          <p:nvPr/>
        </p:nvPicPr>
        <p:blipFill>
          <a:blip r:embed="rId1"/>
          <a:stretch/>
        </p:blipFill>
        <p:spPr>
          <a:xfrm>
            <a:off x="900000" y="1816560"/>
            <a:ext cx="3565800" cy="883440"/>
          </a:xfrm>
          <a:prstGeom prst="rect">
            <a:avLst/>
          </a:prstGeom>
          <a:ln w="0">
            <a:noFill/>
          </a:ln>
        </p:spPr>
      </p:pic>
      <p:pic>
        <p:nvPicPr>
          <p:cNvPr id="222" name="" descr=""/>
          <p:cNvPicPr/>
          <p:nvPr/>
        </p:nvPicPr>
        <p:blipFill>
          <a:blip r:embed="rId2"/>
          <a:stretch/>
        </p:blipFill>
        <p:spPr>
          <a:xfrm>
            <a:off x="1310400" y="3240000"/>
            <a:ext cx="6789600" cy="2247480"/>
          </a:xfrm>
          <a:prstGeom prst="rect">
            <a:avLst/>
          </a:prstGeom>
          <a:ln w="0">
            <a:noFill/>
          </a:ln>
        </p:spPr>
      </p:pic>
      <p:sp>
        <p:nvSpPr>
          <p:cNvPr id="4" name="PlaceHolder 3"/>
          <p:cNvSpPr>
            <a:spLocks noGrp="1"/>
          </p:cNvSpPr>
          <p:nvPr>
            <p:ph type="sldNum" idx="5"/>
          </p:nvPr>
        </p:nvSpPr>
        <p:spPr/>
        <p:txBody>
          <a:bodyPr/>
          <a:p>
            <a:fld id="{0DC13A5B-6C44-468D-BA53-2FE15074643D}" type="slidenum">
              <a:t>31</a:t>
            </a:fld>
          </a:p>
        </p:txBody>
      </p:sp>
      <p:sp>
        <p:nvSpPr>
          <p:cNvPr id="5" name="PlaceHolder 4"/>
          <p:cNvSpPr>
            <a:spLocks noGrp="1"/>
          </p:cNvSpPr>
          <p:nvPr>
            <p:ph type="dt" idx="6"/>
          </p:nvPr>
        </p:nvSpPr>
        <p:spPr/>
        <p:txBody>
          <a:bodyPr/>
          <a:p>
            <a:fld id="{1564541D-7BE2-4BA3-8317-84857FB29CE6}" type="datetime1">
              <a:rPr lang="en-IN"/>
              <a:t>26/01/2025</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Commonly used form controls:</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Text Input</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Password Input</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Checkbox</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Radiobutton</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Dropdown</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Text Area</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Submit Button.</a:t>
            </a:r>
            <a:endParaRPr b="0" lang="en-IN" sz="2000" spc="-1" strike="noStrike">
              <a:latin typeface="Arial"/>
            </a:endParaRPr>
          </a:p>
        </p:txBody>
      </p:sp>
      <p:sp>
        <p:nvSpPr>
          <p:cNvPr id="224" name="PlaceHolder 2"/>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Form Basics</a:t>
            </a:r>
            <a:endParaRPr b="0" lang="en-IN" sz="4400" spc="-1" strike="noStrike">
              <a:latin typeface="Arial"/>
            </a:endParaRPr>
          </a:p>
        </p:txBody>
      </p:sp>
      <p:sp>
        <p:nvSpPr>
          <p:cNvPr id="4" name="PlaceHolder 3"/>
          <p:cNvSpPr>
            <a:spLocks noGrp="1"/>
          </p:cNvSpPr>
          <p:nvPr>
            <p:ph type="sldNum" idx="5"/>
          </p:nvPr>
        </p:nvSpPr>
        <p:spPr/>
        <p:txBody>
          <a:bodyPr/>
          <a:p>
            <a:fld id="{65A70CEE-D40D-4F65-8BFD-77D6D971A325}" type="slidenum">
              <a:t>32</a:t>
            </a:fld>
          </a:p>
        </p:txBody>
      </p:sp>
      <p:sp>
        <p:nvSpPr>
          <p:cNvPr id="5" name="PlaceHolder 4"/>
          <p:cNvSpPr>
            <a:spLocks noGrp="1"/>
          </p:cNvSpPr>
          <p:nvPr>
            <p:ph type="dt" idx="6"/>
          </p:nvPr>
        </p:nvSpPr>
        <p:spPr/>
        <p:txBody>
          <a:bodyPr/>
          <a:p>
            <a:fld id="{9160DA7A-3577-48B8-A1CB-6C8257E1FBE6}" type="datetime1">
              <a:rPr lang="en-IN"/>
              <a:t>26/01/2025</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Form Settings</a:t>
            </a:r>
            <a:endParaRPr b="0" lang="en-IN" sz="4400" spc="-1" strike="noStrike">
              <a:latin typeface="Arial"/>
            </a:endParaRPr>
          </a:p>
        </p:txBody>
      </p:sp>
      <p:sp>
        <p:nvSpPr>
          <p:cNvPr id="22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000" spc="-1" strike="noStrike">
                <a:latin typeface="Arial"/>
              </a:rPr>
              <a:t>Following can be given in the form as setting.</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Required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File uploads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Hidden Inputs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Place Holders :</a:t>
            </a:r>
            <a:endParaRPr b="0" lang="en-IN" sz="2000" spc="-1" strike="noStrike">
              <a:latin typeface="Arial"/>
            </a:endParaRPr>
          </a:p>
          <a:p>
            <a:pPr marL="432000" indent="-324000">
              <a:spcBef>
                <a:spcPts val="1417"/>
              </a:spcBef>
              <a:buClr>
                <a:srgbClr val="000000"/>
              </a:buClr>
              <a:buSzPct val="45000"/>
              <a:buFont typeface="Wingdings" charset="2"/>
              <a:buChar char=""/>
            </a:pPr>
            <a:r>
              <a:rPr b="0" lang="en-IN" sz="2000" spc="-1" strike="noStrike">
                <a:latin typeface="Arial"/>
              </a:rPr>
              <a:t>Reset form :      </a:t>
            </a:r>
            <a:endParaRPr b="0" lang="en-IN" sz="2000" spc="-1" strike="noStrike">
              <a:latin typeface="Arial"/>
            </a:endParaRPr>
          </a:p>
        </p:txBody>
      </p:sp>
      <p:pic>
        <p:nvPicPr>
          <p:cNvPr id="227" name="" descr=""/>
          <p:cNvPicPr/>
          <p:nvPr/>
        </p:nvPicPr>
        <p:blipFill>
          <a:blip r:embed="rId1"/>
          <a:stretch/>
        </p:blipFill>
        <p:spPr>
          <a:xfrm>
            <a:off x="2520000" y="1440000"/>
            <a:ext cx="3960000" cy="409680"/>
          </a:xfrm>
          <a:prstGeom prst="rect">
            <a:avLst/>
          </a:prstGeom>
          <a:ln w="0">
            <a:noFill/>
          </a:ln>
        </p:spPr>
      </p:pic>
      <p:pic>
        <p:nvPicPr>
          <p:cNvPr id="228" name="" descr=""/>
          <p:cNvPicPr/>
          <p:nvPr/>
        </p:nvPicPr>
        <p:blipFill>
          <a:blip r:embed="rId2"/>
          <a:stretch/>
        </p:blipFill>
        <p:spPr>
          <a:xfrm>
            <a:off x="2483640" y="1980000"/>
            <a:ext cx="3096360" cy="366840"/>
          </a:xfrm>
          <a:prstGeom prst="rect">
            <a:avLst/>
          </a:prstGeom>
          <a:ln w="0">
            <a:noFill/>
          </a:ln>
        </p:spPr>
      </p:pic>
      <p:pic>
        <p:nvPicPr>
          <p:cNvPr id="229" name="" descr=""/>
          <p:cNvPicPr/>
          <p:nvPr/>
        </p:nvPicPr>
        <p:blipFill>
          <a:blip r:embed="rId3"/>
          <a:stretch/>
        </p:blipFill>
        <p:spPr>
          <a:xfrm>
            <a:off x="2700000" y="2520000"/>
            <a:ext cx="4480560" cy="349920"/>
          </a:xfrm>
          <a:prstGeom prst="rect">
            <a:avLst/>
          </a:prstGeom>
          <a:ln w="0">
            <a:noFill/>
          </a:ln>
        </p:spPr>
      </p:pic>
      <p:pic>
        <p:nvPicPr>
          <p:cNvPr id="230" name="" descr=""/>
          <p:cNvPicPr/>
          <p:nvPr/>
        </p:nvPicPr>
        <p:blipFill>
          <a:blip r:embed="rId4"/>
          <a:stretch/>
        </p:blipFill>
        <p:spPr>
          <a:xfrm>
            <a:off x="2700000" y="3060000"/>
            <a:ext cx="4937760" cy="304200"/>
          </a:xfrm>
          <a:prstGeom prst="rect">
            <a:avLst/>
          </a:prstGeom>
          <a:ln w="0">
            <a:noFill/>
          </a:ln>
        </p:spPr>
      </p:pic>
      <p:pic>
        <p:nvPicPr>
          <p:cNvPr id="231" name="" descr=""/>
          <p:cNvPicPr/>
          <p:nvPr/>
        </p:nvPicPr>
        <p:blipFill>
          <a:blip r:embed="rId5"/>
          <a:stretch/>
        </p:blipFill>
        <p:spPr>
          <a:xfrm>
            <a:off x="2437920" y="3544200"/>
            <a:ext cx="3322080" cy="235800"/>
          </a:xfrm>
          <a:prstGeom prst="rect">
            <a:avLst/>
          </a:prstGeom>
          <a:ln w="0">
            <a:noFill/>
          </a:ln>
        </p:spPr>
      </p:pic>
      <p:sp>
        <p:nvSpPr>
          <p:cNvPr id="4" name="PlaceHolder 3"/>
          <p:cNvSpPr>
            <a:spLocks noGrp="1"/>
          </p:cNvSpPr>
          <p:nvPr>
            <p:ph type="sldNum" idx="5"/>
          </p:nvPr>
        </p:nvSpPr>
        <p:spPr/>
        <p:txBody>
          <a:bodyPr/>
          <a:p>
            <a:fld id="{4B51511B-7E7D-458D-9083-171969880850}" type="slidenum">
              <a:t>33</a:t>
            </a:fld>
          </a:p>
        </p:txBody>
      </p:sp>
      <p:sp>
        <p:nvSpPr>
          <p:cNvPr id="5" name="PlaceHolder 4"/>
          <p:cNvSpPr>
            <a:spLocks noGrp="1"/>
          </p:cNvSpPr>
          <p:nvPr>
            <p:ph type="dt" idx="6"/>
          </p:nvPr>
        </p:nvSpPr>
        <p:spPr/>
        <p:txBody>
          <a:bodyPr/>
          <a:p>
            <a:fld id="{6E20EBD6-2E4A-4C87-9532-3D1CC30703FA}" type="datetime1">
              <a:rPr lang="en-IN"/>
              <a:t>26/01/2025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Form Settings</a:t>
            </a:r>
            <a:endParaRPr b="0" lang="en-IN" sz="4400" spc="-1" strike="noStrike">
              <a:latin typeface="Arial"/>
            </a:endParaRPr>
          </a:p>
        </p:txBody>
      </p:sp>
      <p:sp>
        <p:nvSpPr>
          <p:cNvPr id="23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34" name="" descr=""/>
          <p:cNvPicPr/>
          <p:nvPr/>
        </p:nvPicPr>
        <p:blipFill>
          <a:blip r:embed="rId1"/>
          <a:stretch/>
        </p:blipFill>
        <p:spPr>
          <a:xfrm>
            <a:off x="0" y="720000"/>
            <a:ext cx="9510120" cy="2567520"/>
          </a:xfrm>
          <a:prstGeom prst="rect">
            <a:avLst/>
          </a:prstGeom>
          <a:ln w="0">
            <a:noFill/>
          </a:ln>
        </p:spPr>
      </p:pic>
      <p:pic>
        <p:nvPicPr>
          <p:cNvPr id="235" name="" descr=""/>
          <p:cNvPicPr/>
          <p:nvPr/>
        </p:nvPicPr>
        <p:blipFill>
          <a:blip r:embed="rId2"/>
          <a:stretch/>
        </p:blipFill>
        <p:spPr>
          <a:xfrm>
            <a:off x="5760000" y="3142080"/>
            <a:ext cx="3436200" cy="2437920"/>
          </a:xfrm>
          <a:prstGeom prst="rect">
            <a:avLst/>
          </a:prstGeom>
          <a:ln w="0">
            <a:noFill/>
          </a:ln>
        </p:spPr>
      </p:pic>
      <p:sp>
        <p:nvSpPr>
          <p:cNvPr id="4" name="PlaceHolder 3"/>
          <p:cNvSpPr>
            <a:spLocks noGrp="1"/>
          </p:cNvSpPr>
          <p:nvPr>
            <p:ph type="sldNum" idx="5"/>
          </p:nvPr>
        </p:nvSpPr>
        <p:spPr/>
        <p:txBody>
          <a:bodyPr/>
          <a:p>
            <a:fld id="{D60FA279-E0EF-45F8-835E-42D88A7F30D7}" type="slidenum">
              <a:t>34</a:t>
            </a:fld>
          </a:p>
        </p:txBody>
      </p:sp>
      <p:sp>
        <p:nvSpPr>
          <p:cNvPr id="5" name="PlaceHolder 4"/>
          <p:cNvSpPr>
            <a:spLocks noGrp="1"/>
          </p:cNvSpPr>
          <p:nvPr>
            <p:ph type="dt" idx="6"/>
          </p:nvPr>
        </p:nvSpPr>
        <p:spPr/>
        <p:txBody>
          <a:bodyPr/>
          <a:p>
            <a:fld id="{36CCC702-BD55-4E23-BB52-21BE5CF5AC4C}" type="datetime1">
              <a:rPr lang="en-IN"/>
              <a:t>26/01/2025</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60" y="180000"/>
            <a:ext cx="9359640" cy="477720"/>
          </a:xfrm>
          <a:prstGeom prst="rect">
            <a:avLst/>
          </a:prstGeom>
          <a:noFill/>
          <a:ln w="0">
            <a:noFill/>
          </a:ln>
        </p:spPr>
        <p:txBody>
          <a:bodyPr lIns="0" rIns="0" tIns="0" bIns="0" anchor="ctr">
            <a:noAutofit/>
          </a:bodyPr>
          <a:p>
            <a:pPr algn="ctr">
              <a:buNone/>
            </a:pPr>
            <a:r>
              <a:rPr b="0" lang="en-IN" sz="5400" spc="-1" strike="noStrike">
                <a:latin typeface="Arial"/>
              </a:rPr>
              <a:t>HTML form input - Text inputs</a:t>
            </a:r>
            <a:endParaRPr b="0" lang="en-IN" sz="5400" spc="-1" strike="noStrike">
              <a:latin typeface="Arial"/>
            </a:endParaRPr>
          </a:p>
        </p:txBody>
      </p:sp>
      <p:sp>
        <p:nvSpPr>
          <p:cNvPr id="237" name="PlaceHolder 2"/>
          <p:cNvSpPr>
            <a:spLocks noGrp="1"/>
          </p:cNvSpPr>
          <p:nvPr>
            <p:ph/>
          </p:nvPr>
        </p:nvSpPr>
        <p:spPr>
          <a:xfrm>
            <a:off x="360" y="1116720"/>
            <a:ext cx="9359640" cy="431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200" spc="-1" strike="noStrike">
                <a:latin typeface="Arial"/>
              </a:rPr>
              <a:t>HTML form inputs provide a way for users to interact with a webpage and submit data.</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Single Line Input :</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Password :</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Email : </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Number : </a:t>
            </a:r>
            <a:endParaRPr b="0" lang="en-IN" sz="2200" spc="-1" strike="noStrike">
              <a:latin typeface="Arial"/>
            </a:endParaRPr>
          </a:p>
        </p:txBody>
      </p:sp>
      <p:pic>
        <p:nvPicPr>
          <p:cNvPr id="238" name="" descr=""/>
          <p:cNvPicPr/>
          <p:nvPr/>
        </p:nvPicPr>
        <p:blipFill>
          <a:blip r:embed="rId1"/>
          <a:stretch/>
        </p:blipFill>
        <p:spPr>
          <a:xfrm>
            <a:off x="2739240" y="1982520"/>
            <a:ext cx="6080760" cy="357480"/>
          </a:xfrm>
          <a:prstGeom prst="rect">
            <a:avLst/>
          </a:prstGeom>
          <a:ln w="0">
            <a:noFill/>
          </a:ln>
        </p:spPr>
      </p:pic>
      <p:pic>
        <p:nvPicPr>
          <p:cNvPr id="239" name="" descr=""/>
          <p:cNvPicPr/>
          <p:nvPr/>
        </p:nvPicPr>
        <p:blipFill>
          <a:blip r:embed="rId2"/>
          <a:stretch/>
        </p:blipFill>
        <p:spPr>
          <a:xfrm>
            <a:off x="1980000" y="2522520"/>
            <a:ext cx="6797160" cy="357480"/>
          </a:xfrm>
          <a:prstGeom prst="rect">
            <a:avLst/>
          </a:prstGeom>
          <a:ln w="0">
            <a:noFill/>
          </a:ln>
        </p:spPr>
      </p:pic>
      <p:pic>
        <p:nvPicPr>
          <p:cNvPr id="240" name="" descr=""/>
          <p:cNvPicPr/>
          <p:nvPr/>
        </p:nvPicPr>
        <p:blipFill>
          <a:blip r:embed="rId3"/>
          <a:stretch/>
        </p:blipFill>
        <p:spPr>
          <a:xfrm>
            <a:off x="1648440" y="3060000"/>
            <a:ext cx="3931560" cy="273960"/>
          </a:xfrm>
          <a:prstGeom prst="rect">
            <a:avLst/>
          </a:prstGeom>
          <a:ln w="0">
            <a:noFill/>
          </a:ln>
        </p:spPr>
      </p:pic>
      <p:pic>
        <p:nvPicPr>
          <p:cNvPr id="241" name="" descr=""/>
          <p:cNvPicPr/>
          <p:nvPr/>
        </p:nvPicPr>
        <p:blipFill>
          <a:blip r:embed="rId4"/>
          <a:stretch/>
        </p:blipFill>
        <p:spPr>
          <a:xfrm>
            <a:off x="1728360" y="3580560"/>
            <a:ext cx="4625280" cy="243360"/>
          </a:xfrm>
          <a:prstGeom prst="rect">
            <a:avLst/>
          </a:prstGeom>
          <a:ln w="0">
            <a:noFill/>
          </a:ln>
        </p:spPr>
      </p:pic>
      <p:sp>
        <p:nvSpPr>
          <p:cNvPr id="4" name="PlaceHolder 3"/>
          <p:cNvSpPr>
            <a:spLocks noGrp="1"/>
          </p:cNvSpPr>
          <p:nvPr>
            <p:ph type="sldNum" idx="5"/>
          </p:nvPr>
        </p:nvSpPr>
        <p:spPr/>
        <p:txBody>
          <a:bodyPr/>
          <a:p>
            <a:fld id="{D71522C9-846E-4CBE-9089-90AD6B2F596D}" type="slidenum">
              <a:t>35</a:t>
            </a:fld>
          </a:p>
        </p:txBody>
      </p:sp>
      <p:sp>
        <p:nvSpPr>
          <p:cNvPr id="5" name="PlaceHolder 4"/>
          <p:cNvSpPr>
            <a:spLocks noGrp="1"/>
          </p:cNvSpPr>
          <p:nvPr>
            <p:ph type="dt" idx="6"/>
          </p:nvPr>
        </p:nvSpPr>
        <p:spPr/>
        <p:txBody>
          <a:bodyPr/>
          <a:p>
            <a:fld id="{7D913164-EDD1-42C9-94C3-7880F33F4281}" type="datetime1">
              <a:rPr lang="en-IN"/>
              <a:t>26/01/2025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Selections</a:t>
            </a:r>
            <a:endParaRPr b="0" lang="en-IN" sz="4400" spc="-1" strike="noStrike">
              <a:latin typeface="Arial"/>
            </a:endParaRPr>
          </a:p>
        </p:txBody>
      </p:sp>
      <p:sp>
        <p:nvSpPr>
          <p:cNvPr id="24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The selections are (a) Radiobutton (b) Checkbox (c) Drowndown and (d) Multi Select Dropdown.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Radiobutton</a:t>
            </a:r>
            <a:endParaRPr b="0" lang="en-IN" sz="3200" spc="-1" strike="noStrike">
              <a:latin typeface="Arial"/>
            </a:endParaRPr>
          </a:p>
        </p:txBody>
      </p:sp>
      <p:pic>
        <p:nvPicPr>
          <p:cNvPr id="244" name="" descr=""/>
          <p:cNvPicPr/>
          <p:nvPr/>
        </p:nvPicPr>
        <p:blipFill>
          <a:blip r:embed="rId1"/>
          <a:stretch/>
        </p:blipFill>
        <p:spPr>
          <a:xfrm>
            <a:off x="339840" y="2700000"/>
            <a:ext cx="7940160" cy="1310040"/>
          </a:xfrm>
          <a:prstGeom prst="rect">
            <a:avLst/>
          </a:prstGeom>
          <a:ln w="0">
            <a:noFill/>
          </a:ln>
        </p:spPr>
      </p:pic>
      <p:pic>
        <p:nvPicPr>
          <p:cNvPr id="245" name="" descr=""/>
          <p:cNvPicPr/>
          <p:nvPr/>
        </p:nvPicPr>
        <p:blipFill>
          <a:blip r:embed="rId2"/>
          <a:stretch/>
        </p:blipFill>
        <p:spPr>
          <a:xfrm>
            <a:off x="1260000" y="4140000"/>
            <a:ext cx="3085920" cy="952200"/>
          </a:xfrm>
          <a:prstGeom prst="rect">
            <a:avLst/>
          </a:prstGeom>
          <a:ln w="0">
            <a:noFill/>
          </a:ln>
        </p:spPr>
      </p:pic>
      <p:sp>
        <p:nvSpPr>
          <p:cNvPr id="4" name="PlaceHolder 3"/>
          <p:cNvSpPr>
            <a:spLocks noGrp="1"/>
          </p:cNvSpPr>
          <p:nvPr>
            <p:ph type="sldNum" idx="5"/>
          </p:nvPr>
        </p:nvSpPr>
        <p:spPr/>
        <p:txBody>
          <a:bodyPr/>
          <a:p>
            <a:fld id="{1CC163C4-A192-487E-8EE2-8763ADC4B166}" type="slidenum">
              <a:t>36</a:t>
            </a:fld>
          </a:p>
        </p:txBody>
      </p:sp>
      <p:sp>
        <p:nvSpPr>
          <p:cNvPr id="5" name="PlaceHolder 4"/>
          <p:cNvSpPr>
            <a:spLocks noGrp="1"/>
          </p:cNvSpPr>
          <p:nvPr>
            <p:ph type="dt" idx="6"/>
          </p:nvPr>
        </p:nvSpPr>
        <p:spPr/>
        <p:txBody>
          <a:bodyPr/>
          <a:p>
            <a:fld id="{15BE0540-8428-456E-ABBE-6533E6858C61}" type="datetime1">
              <a:rPr lang="en-IN"/>
              <a:t>26/01/2025</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Selections</a:t>
            </a:r>
            <a:endParaRPr b="0" lang="en-IN" sz="4400" spc="-1" strike="noStrike">
              <a:latin typeface="Arial"/>
            </a:endParaRPr>
          </a:p>
        </p:txBody>
      </p:sp>
      <p:sp>
        <p:nvSpPr>
          <p:cNvPr id="247" name="PlaceHolder 2"/>
          <p:cNvSpPr>
            <a:spLocks noGrp="1"/>
          </p:cNvSpPr>
          <p:nvPr>
            <p:ph/>
          </p:nvPr>
        </p:nvSpPr>
        <p:spPr>
          <a:xfrm>
            <a:off x="360000" y="7203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Checkbox</a:t>
            </a:r>
            <a:endParaRPr b="0" lang="en-IN" sz="3200" spc="-1" strike="noStrike">
              <a:latin typeface="Arial"/>
            </a:endParaRPr>
          </a:p>
        </p:txBody>
      </p:sp>
      <p:pic>
        <p:nvPicPr>
          <p:cNvPr id="248" name="" descr=""/>
          <p:cNvPicPr/>
          <p:nvPr/>
        </p:nvPicPr>
        <p:blipFill>
          <a:blip r:embed="rId1"/>
          <a:stretch/>
        </p:blipFill>
        <p:spPr>
          <a:xfrm>
            <a:off x="179640" y="1260000"/>
            <a:ext cx="10080360" cy="2458080"/>
          </a:xfrm>
          <a:prstGeom prst="rect">
            <a:avLst/>
          </a:prstGeom>
          <a:ln w="0">
            <a:noFill/>
          </a:ln>
        </p:spPr>
      </p:pic>
      <p:pic>
        <p:nvPicPr>
          <p:cNvPr id="249" name="" descr=""/>
          <p:cNvPicPr/>
          <p:nvPr/>
        </p:nvPicPr>
        <p:blipFill>
          <a:blip r:embed="rId2"/>
          <a:stretch/>
        </p:blipFill>
        <p:spPr>
          <a:xfrm>
            <a:off x="3600000" y="3407760"/>
            <a:ext cx="3695400" cy="2262960"/>
          </a:xfrm>
          <a:prstGeom prst="rect">
            <a:avLst/>
          </a:prstGeom>
          <a:ln w="0">
            <a:noFill/>
          </a:ln>
        </p:spPr>
      </p:pic>
      <p:sp>
        <p:nvSpPr>
          <p:cNvPr id="4" name="PlaceHolder 3"/>
          <p:cNvSpPr>
            <a:spLocks noGrp="1"/>
          </p:cNvSpPr>
          <p:nvPr>
            <p:ph type="sldNum" idx="5"/>
          </p:nvPr>
        </p:nvSpPr>
        <p:spPr/>
        <p:txBody>
          <a:bodyPr/>
          <a:p>
            <a:fld id="{B9569ECF-DAD2-405C-81E9-3FAC1CA6AC0B}" type="slidenum">
              <a:t>37</a:t>
            </a:fld>
          </a:p>
        </p:txBody>
      </p:sp>
      <p:sp>
        <p:nvSpPr>
          <p:cNvPr id="5" name="PlaceHolder 4"/>
          <p:cNvSpPr>
            <a:spLocks noGrp="1"/>
          </p:cNvSpPr>
          <p:nvPr>
            <p:ph type="dt" idx="6"/>
          </p:nvPr>
        </p:nvSpPr>
        <p:spPr/>
        <p:txBody>
          <a:bodyPr/>
          <a:p>
            <a:fld id="{69B6A283-4088-4691-AC1C-EA8A1D4DFF1F}" type="datetime1">
              <a:rPr lang="en-IN"/>
              <a:t>26/01/2025</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Selections</a:t>
            </a:r>
            <a:endParaRPr b="0" lang="en-IN" sz="4400" spc="-1" strike="noStrike">
              <a:latin typeface="Arial"/>
            </a:endParaRPr>
          </a:p>
        </p:txBody>
      </p:sp>
      <p:sp>
        <p:nvSpPr>
          <p:cNvPr id="251" name="PlaceHolder 2"/>
          <p:cNvSpPr>
            <a:spLocks noGrp="1"/>
          </p:cNvSpPr>
          <p:nvPr>
            <p:ph/>
          </p:nvPr>
        </p:nvSpPr>
        <p:spPr>
          <a:xfrm>
            <a:off x="360000" y="7203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Choice : </a:t>
            </a:r>
            <a:endParaRPr b="0" lang="en-IN" sz="3200" spc="-1" strike="noStrike">
              <a:latin typeface="Arial"/>
            </a:endParaRPr>
          </a:p>
        </p:txBody>
      </p:sp>
      <p:pic>
        <p:nvPicPr>
          <p:cNvPr id="252" name="" descr=""/>
          <p:cNvPicPr/>
          <p:nvPr/>
        </p:nvPicPr>
        <p:blipFill>
          <a:blip r:embed="rId1"/>
          <a:stretch/>
        </p:blipFill>
        <p:spPr>
          <a:xfrm>
            <a:off x="4860000" y="828360"/>
            <a:ext cx="4282560" cy="2343600"/>
          </a:xfrm>
          <a:prstGeom prst="rect">
            <a:avLst/>
          </a:prstGeom>
          <a:ln w="0">
            <a:noFill/>
          </a:ln>
        </p:spPr>
      </p:pic>
      <p:pic>
        <p:nvPicPr>
          <p:cNvPr id="253" name="" descr=""/>
          <p:cNvPicPr/>
          <p:nvPr/>
        </p:nvPicPr>
        <p:blipFill>
          <a:blip r:embed="rId2"/>
          <a:stretch/>
        </p:blipFill>
        <p:spPr>
          <a:xfrm>
            <a:off x="77400" y="3240000"/>
            <a:ext cx="4232520" cy="2087640"/>
          </a:xfrm>
          <a:prstGeom prst="rect">
            <a:avLst/>
          </a:prstGeom>
          <a:ln w="0">
            <a:noFill/>
          </a:ln>
        </p:spPr>
      </p:pic>
      <p:sp>
        <p:nvSpPr>
          <p:cNvPr id="4" name="PlaceHolder 3"/>
          <p:cNvSpPr>
            <a:spLocks noGrp="1"/>
          </p:cNvSpPr>
          <p:nvPr>
            <p:ph type="sldNum" idx="5"/>
          </p:nvPr>
        </p:nvSpPr>
        <p:spPr/>
        <p:txBody>
          <a:bodyPr/>
          <a:p>
            <a:fld id="{73CE6BA7-17E3-4021-A68E-F42E666F1495}" type="slidenum">
              <a:t>38</a:t>
            </a:fld>
          </a:p>
        </p:txBody>
      </p:sp>
      <p:sp>
        <p:nvSpPr>
          <p:cNvPr id="5" name="PlaceHolder 4"/>
          <p:cNvSpPr>
            <a:spLocks noGrp="1"/>
          </p:cNvSpPr>
          <p:nvPr>
            <p:ph type="dt" idx="6"/>
          </p:nvPr>
        </p:nvSpPr>
        <p:spPr/>
        <p:txBody>
          <a:bodyPr/>
          <a:p>
            <a:fld id="{93862295-8D51-4E3C-B44A-2C3C45D6121D}" type="datetime1">
              <a:rPr lang="en-IN"/>
              <a:t>26/01/2025</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Input attributes.</a:t>
            </a:r>
            <a:endParaRPr b="0" lang="en-IN" sz="4400" spc="-1" strike="noStrike">
              <a:latin typeface="Arial"/>
            </a:endParaRPr>
          </a:p>
        </p:txBody>
      </p:sp>
      <p:sp>
        <p:nvSpPr>
          <p:cNvPr id="25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56" name="" descr=""/>
          <p:cNvPicPr/>
          <p:nvPr/>
        </p:nvPicPr>
        <p:blipFill>
          <a:blip r:embed="rId1"/>
          <a:stretch/>
        </p:blipFill>
        <p:spPr>
          <a:xfrm>
            <a:off x="2109240" y="1087200"/>
            <a:ext cx="5951160" cy="2148480"/>
          </a:xfrm>
          <a:prstGeom prst="rect">
            <a:avLst/>
          </a:prstGeom>
          <a:ln w="0">
            <a:noFill/>
          </a:ln>
        </p:spPr>
      </p:pic>
      <p:sp>
        <p:nvSpPr>
          <p:cNvPr id="4" name="PlaceHolder 3"/>
          <p:cNvSpPr>
            <a:spLocks noGrp="1"/>
          </p:cNvSpPr>
          <p:nvPr>
            <p:ph type="sldNum" idx="5"/>
          </p:nvPr>
        </p:nvSpPr>
        <p:spPr/>
        <p:txBody>
          <a:bodyPr/>
          <a:p>
            <a:fld id="{BC98BB39-5CB5-4F24-B7D4-98E507449ACD}" type="slidenum">
              <a:t>39</a:t>
            </a:fld>
          </a:p>
        </p:txBody>
      </p:sp>
      <p:sp>
        <p:nvSpPr>
          <p:cNvPr id="5" name="PlaceHolder 4"/>
          <p:cNvSpPr>
            <a:spLocks noGrp="1"/>
          </p:cNvSpPr>
          <p:nvPr>
            <p:ph type="dt" idx="6"/>
          </p:nvPr>
        </p:nvSpPr>
        <p:spPr/>
        <p:txBody>
          <a:bodyPr/>
          <a:p>
            <a:fld id="{943B7CE5-876F-4EFC-B2D4-B0834C053EF9}" type="datetime1">
              <a:rPr lang="en-IN"/>
              <a:t>26/01/2025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The head element</a:t>
            </a:r>
            <a:endParaRPr b="0" lang="en-IN" sz="3300" spc="-1" strike="noStrike">
              <a:latin typeface="Arial"/>
            </a:endParaRPr>
          </a:p>
        </p:txBody>
      </p:sp>
      <p:sp>
        <p:nvSpPr>
          <p:cNvPr id="13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&lt;head&gt; element in HTML is a container for metadata (data about the HTML document) and links to external resources. It is placed at the beginning of an HTML document, before the &lt;body&gt; element. The content inside the &lt;head&gt; is not directly displayed on the webpage but is essential for the functionality, appearance, and search engine optimization (SEO) of the page.</a:t>
            </a:r>
            <a:endParaRPr b="0" lang="en-IN" sz="2400" spc="-1" strike="noStrike">
              <a:latin typeface="Arial"/>
            </a:endParaRPr>
          </a:p>
        </p:txBody>
      </p:sp>
      <p:sp>
        <p:nvSpPr>
          <p:cNvPr id="4" name="PlaceHolder 3"/>
          <p:cNvSpPr>
            <a:spLocks noGrp="1"/>
          </p:cNvSpPr>
          <p:nvPr>
            <p:ph type="sldNum" idx="5"/>
          </p:nvPr>
        </p:nvSpPr>
        <p:spPr/>
        <p:txBody>
          <a:bodyPr/>
          <a:p>
            <a:fld id="{45D2DF0F-A4FE-40C5-8AED-45F1B1A13401}" type="slidenum">
              <a:t>4</a:t>
            </a:fld>
          </a:p>
        </p:txBody>
      </p:sp>
      <p:sp>
        <p:nvSpPr>
          <p:cNvPr id="5" name="PlaceHolder 4"/>
          <p:cNvSpPr>
            <a:spLocks noGrp="1"/>
          </p:cNvSpPr>
          <p:nvPr>
            <p:ph type="dt" idx="6"/>
          </p:nvPr>
        </p:nvSpPr>
        <p:spPr/>
        <p:txBody>
          <a:bodyPr/>
          <a:p>
            <a:fld id="{9719DE75-E8A0-4FB7-AC2D-72260A9DB45F}" type="datetime1">
              <a:rPr lang="en-IN"/>
              <a:t>26/01/2025</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600" spc="-1" strike="noStrike">
                <a:latin typeface="Arial"/>
              </a:rPr>
              <a:t>Input commands. </a:t>
            </a:r>
            <a:endParaRPr b="0" lang="en-IN" sz="3600" spc="-1" strike="noStrike">
              <a:latin typeface="Arial"/>
            </a:endParaRPr>
          </a:p>
        </p:txBody>
      </p:sp>
      <p:sp>
        <p:nvSpPr>
          <p:cNvPr id="25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Submit button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Reset Button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File uploads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Hidden data.</a:t>
            </a:r>
            <a:endParaRPr b="0" lang="en-IN" sz="3200" spc="-1" strike="noStrike">
              <a:latin typeface="Arial"/>
            </a:endParaRPr>
          </a:p>
        </p:txBody>
      </p:sp>
      <p:sp>
        <p:nvSpPr>
          <p:cNvPr id="4" name="PlaceHolder 3"/>
          <p:cNvSpPr>
            <a:spLocks noGrp="1"/>
          </p:cNvSpPr>
          <p:nvPr>
            <p:ph type="sldNum" idx="5"/>
          </p:nvPr>
        </p:nvSpPr>
        <p:spPr/>
        <p:txBody>
          <a:bodyPr/>
          <a:p>
            <a:fld id="{5EF5D9A1-EF0E-4B4E-AE6F-4F76BD9BC6D3}" type="slidenum">
              <a:t>40</a:t>
            </a:fld>
          </a:p>
        </p:txBody>
      </p:sp>
      <p:sp>
        <p:nvSpPr>
          <p:cNvPr id="5" name="PlaceHolder 4"/>
          <p:cNvSpPr>
            <a:spLocks noGrp="1"/>
          </p:cNvSpPr>
          <p:nvPr>
            <p:ph type="dt" idx="6"/>
          </p:nvPr>
        </p:nvSpPr>
        <p:spPr/>
        <p:txBody>
          <a:bodyPr/>
          <a:p>
            <a:fld id="{F8EBEA01-F024-4461-9355-777FABDC4B02}" type="datetime1">
              <a:rPr lang="en-IN"/>
              <a:t>26/01/2025</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Labels</a:t>
            </a:r>
            <a:endParaRPr b="0" lang="en-IN" sz="4400" spc="-1" strike="noStrike">
              <a:latin typeface="Arial"/>
            </a:endParaRPr>
          </a:p>
        </p:txBody>
      </p:sp>
      <p:sp>
        <p:nvSpPr>
          <p:cNvPr id="260" name="PlaceHolder 2"/>
          <p:cNvSpPr>
            <a:spLocks noGrp="1"/>
          </p:cNvSpPr>
          <p:nvPr>
            <p:ph/>
          </p:nvPr>
        </p:nvSpPr>
        <p:spPr>
          <a:xfrm>
            <a:off x="360000" y="540000"/>
            <a:ext cx="9359640" cy="43200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Used to associate descriptive text with form inputs.</a:t>
            </a:r>
            <a:endParaRPr b="0" lang="en-IN" sz="3200" spc="-1" strike="noStrike">
              <a:latin typeface="Arial"/>
            </a:endParaRPr>
          </a:p>
        </p:txBody>
      </p:sp>
      <p:pic>
        <p:nvPicPr>
          <p:cNvPr id="261" name="" descr=""/>
          <p:cNvPicPr/>
          <p:nvPr/>
        </p:nvPicPr>
        <p:blipFill>
          <a:blip r:embed="rId1"/>
          <a:stretch/>
        </p:blipFill>
        <p:spPr>
          <a:xfrm>
            <a:off x="146160" y="1607400"/>
            <a:ext cx="4920480" cy="3972600"/>
          </a:xfrm>
          <a:prstGeom prst="rect">
            <a:avLst/>
          </a:prstGeom>
          <a:ln w="0">
            <a:noFill/>
          </a:ln>
        </p:spPr>
      </p:pic>
      <p:pic>
        <p:nvPicPr>
          <p:cNvPr id="262" name="" descr=""/>
          <p:cNvPicPr/>
          <p:nvPr/>
        </p:nvPicPr>
        <p:blipFill>
          <a:blip r:embed="rId2"/>
          <a:stretch/>
        </p:blipFill>
        <p:spPr>
          <a:xfrm>
            <a:off x="5220000" y="2004480"/>
            <a:ext cx="4846320" cy="3215520"/>
          </a:xfrm>
          <a:prstGeom prst="rect">
            <a:avLst/>
          </a:prstGeom>
          <a:ln w="0">
            <a:noFill/>
          </a:ln>
        </p:spPr>
      </p:pic>
      <p:sp>
        <p:nvSpPr>
          <p:cNvPr id="4" name="PlaceHolder 3"/>
          <p:cNvSpPr>
            <a:spLocks noGrp="1"/>
          </p:cNvSpPr>
          <p:nvPr>
            <p:ph type="sldNum" idx="5"/>
          </p:nvPr>
        </p:nvSpPr>
        <p:spPr/>
        <p:txBody>
          <a:bodyPr/>
          <a:p>
            <a:fld id="{4190F739-2997-4F95-B924-A6F0948FCD55}" type="slidenum">
              <a:t>41</a:t>
            </a:fld>
          </a:p>
        </p:txBody>
      </p:sp>
      <p:sp>
        <p:nvSpPr>
          <p:cNvPr id="5" name="PlaceHolder 4"/>
          <p:cNvSpPr>
            <a:spLocks noGrp="1"/>
          </p:cNvSpPr>
          <p:nvPr>
            <p:ph type="dt" idx="6"/>
          </p:nvPr>
        </p:nvSpPr>
        <p:spPr/>
        <p:txBody>
          <a:bodyPr/>
          <a:p>
            <a:fld id="{BBB14015-50D4-459E-A6A9-C0F3B3797D94}" type="datetime1">
              <a:rPr lang="en-IN"/>
              <a:t>26/01/2025</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Fieldsets</a:t>
            </a:r>
            <a:endParaRPr b="0" lang="en-IN" sz="4400" spc="-1" strike="noStrike">
              <a:latin typeface="Arial"/>
            </a:endParaRPr>
          </a:p>
        </p:txBody>
      </p:sp>
      <p:sp>
        <p:nvSpPr>
          <p:cNvPr id="264" name="PlaceHolder 2"/>
          <p:cNvSpPr>
            <a:spLocks noGrp="1"/>
          </p:cNvSpPr>
          <p:nvPr>
            <p:ph/>
          </p:nvPr>
        </p:nvSpPr>
        <p:spPr>
          <a:xfrm>
            <a:off x="360000" y="720360"/>
            <a:ext cx="9359640" cy="4950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FieldSet groups the elements : </a:t>
            </a:r>
            <a:endParaRPr b="0" lang="en-IN" sz="3200" spc="-1" strike="noStrike">
              <a:latin typeface="Arial"/>
            </a:endParaRPr>
          </a:p>
        </p:txBody>
      </p:sp>
      <p:pic>
        <p:nvPicPr>
          <p:cNvPr id="265" name="" descr=""/>
          <p:cNvPicPr/>
          <p:nvPr/>
        </p:nvPicPr>
        <p:blipFill>
          <a:blip r:embed="rId1"/>
          <a:stretch/>
        </p:blipFill>
        <p:spPr>
          <a:xfrm>
            <a:off x="1800" y="1280880"/>
            <a:ext cx="6478200" cy="3759120"/>
          </a:xfrm>
          <a:prstGeom prst="rect">
            <a:avLst/>
          </a:prstGeom>
          <a:ln w="0">
            <a:noFill/>
          </a:ln>
        </p:spPr>
      </p:pic>
      <p:pic>
        <p:nvPicPr>
          <p:cNvPr id="266" name="" descr=""/>
          <p:cNvPicPr/>
          <p:nvPr/>
        </p:nvPicPr>
        <p:blipFill>
          <a:blip r:embed="rId2"/>
          <a:stretch/>
        </p:blipFill>
        <p:spPr>
          <a:xfrm>
            <a:off x="6660000" y="2138040"/>
            <a:ext cx="3124440" cy="2181960"/>
          </a:xfrm>
          <a:prstGeom prst="rect">
            <a:avLst/>
          </a:prstGeom>
          <a:ln w="0">
            <a:noFill/>
          </a:ln>
        </p:spPr>
      </p:pic>
      <p:sp>
        <p:nvSpPr>
          <p:cNvPr id="4" name="PlaceHolder 3"/>
          <p:cNvSpPr>
            <a:spLocks noGrp="1"/>
          </p:cNvSpPr>
          <p:nvPr>
            <p:ph type="sldNum" idx="5"/>
          </p:nvPr>
        </p:nvSpPr>
        <p:spPr/>
        <p:txBody>
          <a:bodyPr/>
          <a:p>
            <a:fld id="{FD1F5202-49AC-416D-AB0C-C702DF649D3E}" type="slidenum">
              <a:t>42</a:t>
            </a:fld>
          </a:p>
        </p:txBody>
      </p:sp>
      <p:sp>
        <p:nvSpPr>
          <p:cNvPr id="5" name="PlaceHolder 4"/>
          <p:cNvSpPr>
            <a:spLocks noGrp="1"/>
          </p:cNvSpPr>
          <p:nvPr>
            <p:ph type="dt" idx="6"/>
          </p:nvPr>
        </p:nvSpPr>
        <p:spPr/>
        <p:txBody>
          <a:bodyPr/>
          <a:p>
            <a:fld id="{E02BCAB8-AFAB-4C28-8D2C-F5BF4808E380}" type="datetime1">
              <a:rPr lang="en-IN"/>
              <a:t>26/01/2025</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Tab index</a:t>
            </a:r>
            <a:endParaRPr b="0" lang="en-IN" sz="4400" spc="-1" strike="noStrike">
              <a:latin typeface="Arial"/>
            </a:endParaRPr>
          </a:p>
        </p:txBody>
      </p:sp>
      <p:sp>
        <p:nvSpPr>
          <p:cNvPr id="26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Controls the navigation order of inputs using the Tab key.</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69" name="" descr=""/>
          <p:cNvPicPr/>
          <p:nvPr/>
        </p:nvPicPr>
        <p:blipFill>
          <a:blip r:embed="rId1"/>
          <a:stretch/>
        </p:blipFill>
        <p:spPr>
          <a:xfrm>
            <a:off x="913680" y="2435760"/>
            <a:ext cx="9038520" cy="1164240"/>
          </a:xfrm>
          <a:prstGeom prst="rect">
            <a:avLst/>
          </a:prstGeom>
          <a:ln w="0">
            <a:noFill/>
          </a:ln>
        </p:spPr>
      </p:pic>
      <p:sp>
        <p:nvSpPr>
          <p:cNvPr id="4" name="PlaceHolder 3"/>
          <p:cNvSpPr>
            <a:spLocks noGrp="1"/>
          </p:cNvSpPr>
          <p:nvPr>
            <p:ph type="sldNum" idx="5"/>
          </p:nvPr>
        </p:nvSpPr>
        <p:spPr/>
        <p:txBody>
          <a:bodyPr/>
          <a:p>
            <a:fld id="{5A5E8A70-5881-4945-B78F-DA9FEF88BD71}" type="slidenum">
              <a:t>43</a:t>
            </a:fld>
          </a:p>
        </p:txBody>
      </p:sp>
      <p:sp>
        <p:nvSpPr>
          <p:cNvPr id="5" name="PlaceHolder 4"/>
          <p:cNvSpPr>
            <a:spLocks noGrp="1"/>
          </p:cNvSpPr>
          <p:nvPr>
            <p:ph type="dt" idx="6"/>
          </p:nvPr>
        </p:nvSpPr>
        <p:spPr/>
        <p:txBody>
          <a:bodyPr/>
          <a:p>
            <a:fld id="{109204EA-752D-4372-AAAB-910ECC10517F}" type="datetime1">
              <a:rPr lang="en-IN"/>
              <a:t>26/01/2025</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Access keys</a:t>
            </a:r>
            <a:endParaRPr b="0" lang="en-IN" sz="4400" spc="-1" strike="noStrike">
              <a:latin typeface="Arial"/>
            </a:endParaRPr>
          </a:p>
        </p:txBody>
      </p:sp>
      <p:sp>
        <p:nvSpPr>
          <p:cNvPr id="27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Assigns a keyboard shortcut to activate a form element.  Submit button also can be invoked by Alt+ 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72" name="" descr=""/>
          <p:cNvPicPr/>
          <p:nvPr/>
        </p:nvPicPr>
        <p:blipFill>
          <a:blip r:embed="rId1"/>
          <a:stretch/>
        </p:blipFill>
        <p:spPr>
          <a:xfrm>
            <a:off x="839160" y="2798640"/>
            <a:ext cx="6720840" cy="441360"/>
          </a:xfrm>
          <a:prstGeom prst="rect">
            <a:avLst/>
          </a:prstGeom>
          <a:ln w="0">
            <a:noFill/>
          </a:ln>
        </p:spPr>
      </p:pic>
      <p:sp>
        <p:nvSpPr>
          <p:cNvPr id="4" name="PlaceHolder 3"/>
          <p:cNvSpPr>
            <a:spLocks noGrp="1"/>
          </p:cNvSpPr>
          <p:nvPr>
            <p:ph type="sldNum" idx="5"/>
          </p:nvPr>
        </p:nvSpPr>
        <p:spPr/>
        <p:txBody>
          <a:bodyPr/>
          <a:p>
            <a:fld id="{63813BB4-0930-4EB6-B841-D533CC8B71F0}" type="slidenum">
              <a:t>44</a:t>
            </a:fld>
          </a:p>
        </p:txBody>
      </p:sp>
      <p:sp>
        <p:nvSpPr>
          <p:cNvPr id="5" name="PlaceHolder 4"/>
          <p:cNvSpPr>
            <a:spLocks noGrp="1"/>
          </p:cNvSpPr>
          <p:nvPr>
            <p:ph type="dt" idx="6"/>
          </p:nvPr>
        </p:nvSpPr>
        <p:spPr/>
        <p:txBody>
          <a:bodyPr/>
          <a:p>
            <a:fld id="{BB47496B-9F93-44AC-9D4E-04CAF2F7B874}" type="datetime1">
              <a:rPr lang="en-IN"/>
              <a:t>26/01/2025</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HTML form scenarios -Scripting forms</a:t>
            </a:r>
            <a:endParaRPr b="0" lang="en-IN" sz="4000" spc="-1" strike="noStrike">
              <a:latin typeface="Arial"/>
            </a:endParaRPr>
          </a:p>
        </p:txBody>
      </p:sp>
      <p:sp>
        <p:nvSpPr>
          <p:cNvPr id="274" name="PlaceHolder 2"/>
          <p:cNvSpPr>
            <a:spLocks noGrp="1"/>
          </p:cNvSpPr>
          <p:nvPr>
            <p:ph/>
          </p:nvPr>
        </p:nvSpPr>
        <p:spPr>
          <a:xfrm>
            <a:off x="360360" y="90036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JavaScript is often used to validate form inputs, manipulate form elements, and handle form submission dynamically.</a:t>
            </a:r>
            <a:endParaRPr b="0" lang="en-IN" sz="3200" spc="-1" strike="noStrike">
              <a:latin typeface="Arial"/>
            </a:endParaRPr>
          </a:p>
        </p:txBody>
      </p:sp>
      <p:sp>
        <p:nvSpPr>
          <p:cNvPr id="4" name="PlaceHolder 3"/>
          <p:cNvSpPr>
            <a:spLocks noGrp="1"/>
          </p:cNvSpPr>
          <p:nvPr>
            <p:ph type="sldNum" idx="5"/>
          </p:nvPr>
        </p:nvSpPr>
        <p:spPr/>
        <p:txBody>
          <a:bodyPr/>
          <a:p>
            <a:fld id="{223A1E3D-6AAA-4012-AA20-20AE48955E2C}" type="slidenum">
              <a:t>45</a:t>
            </a:fld>
          </a:p>
        </p:txBody>
      </p:sp>
      <p:sp>
        <p:nvSpPr>
          <p:cNvPr id="5" name="PlaceHolder 4"/>
          <p:cNvSpPr>
            <a:spLocks noGrp="1"/>
          </p:cNvSpPr>
          <p:nvPr>
            <p:ph type="dt" idx="6"/>
          </p:nvPr>
        </p:nvSpPr>
        <p:spPr/>
        <p:txBody>
          <a:bodyPr/>
          <a:p>
            <a:fld id="{17DCD75D-6F6B-43EE-9328-B80E6D2ACAE5}" type="datetime1">
              <a:rPr lang="en-IN"/>
              <a:t>26/01/2025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HTML form scenarios -Scripting forms</a:t>
            </a:r>
            <a:endParaRPr b="0" lang="en-IN" sz="4000" spc="-1" strike="noStrike">
              <a:latin typeface="Arial"/>
            </a:endParaRPr>
          </a:p>
        </p:txBody>
      </p:sp>
      <p:sp>
        <p:nvSpPr>
          <p:cNvPr id="276" name="PlaceHolder 2"/>
          <p:cNvSpPr>
            <a:spLocks noGrp="1"/>
          </p:cNvSpPr>
          <p:nvPr>
            <p:ph/>
          </p:nvPr>
        </p:nvSpPr>
        <p:spPr>
          <a:xfrm>
            <a:off x="360360" y="90036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277" name="" descr=""/>
          <p:cNvPicPr/>
          <p:nvPr/>
        </p:nvPicPr>
        <p:blipFill>
          <a:blip r:embed="rId1"/>
          <a:stretch/>
        </p:blipFill>
        <p:spPr>
          <a:xfrm>
            <a:off x="442800" y="0"/>
            <a:ext cx="7477200" cy="5670360"/>
          </a:xfrm>
          <a:prstGeom prst="rect">
            <a:avLst/>
          </a:prstGeom>
          <a:ln w="0">
            <a:noFill/>
          </a:ln>
        </p:spPr>
      </p:pic>
      <p:sp>
        <p:nvSpPr>
          <p:cNvPr id="4" name="PlaceHolder 3"/>
          <p:cNvSpPr>
            <a:spLocks noGrp="1"/>
          </p:cNvSpPr>
          <p:nvPr>
            <p:ph type="sldNum" idx="5"/>
          </p:nvPr>
        </p:nvSpPr>
        <p:spPr/>
        <p:txBody>
          <a:bodyPr/>
          <a:p>
            <a:fld id="{CF4DB2A5-BFCE-4B75-BF69-06C6A9AFB41B}" type="slidenum">
              <a:t>46</a:t>
            </a:fld>
          </a:p>
        </p:txBody>
      </p:sp>
      <p:sp>
        <p:nvSpPr>
          <p:cNvPr id="5" name="PlaceHolder 4"/>
          <p:cNvSpPr>
            <a:spLocks noGrp="1"/>
          </p:cNvSpPr>
          <p:nvPr>
            <p:ph type="dt" idx="6"/>
          </p:nvPr>
        </p:nvSpPr>
        <p:spPr/>
        <p:txBody>
          <a:bodyPr/>
          <a:p>
            <a:fld id="{CDD48121-03B7-4B74-B73B-BD02F4B9EE80}" type="datetime1">
              <a:rPr lang="en-IN"/>
              <a:t>26/01/2025</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Handling multiple forms</a:t>
            </a:r>
            <a:endParaRPr b="0" lang="en-IN" sz="4400" spc="-1" strike="noStrike">
              <a:latin typeface="Arial"/>
            </a:endParaRPr>
          </a:p>
        </p:txBody>
      </p:sp>
      <p:sp>
        <p:nvSpPr>
          <p:cNvPr id="27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Handling multiple forms in HTML involves assigning unique identifiers or names to each form and managing them independently in JavaScript. This allows you to perform distinct actions for each form, such as validation or submission.</a:t>
            </a:r>
            <a:endParaRPr b="0" lang="en-IN" sz="3200" spc="-1" strike="noStrike">
              <a:latin typeface="Arial"/>
            </a:endParaRPr>
          </a:p>
        </p:txBody>
      </p:sp>
      <p:sp>
        <p:nvSpPr>
          <p:cNvPr id="4" name="PlaceHolder 3"/>
          <p:cNvSpPr>
            <a:spLocks noGrp="1"/>
          </p:cNvSpPr>
          <p:nvPr>
            <p:ph type="sldNum" idx="5"/>
          </p:nvPr>
        </p:nvSpPr>
        <p:spPr/>
        <p:txBody>
          <a:bodyPr/>
          <a:p>
            <a:fld id="{B0117044-1B9C-4E88-AC79-A5046E78D25E}" type="slidenum">
              <a:t>47</a:t>
            </a:fld>
          </a:p>
        </p:txBody>
      </p:sp>
      <p:sp>
        <p:nvSpPr>
          <p:cNvPr id="5" name="PlaceHolder 4"/>
          <p:cNvSpPr>
            <a:spLocks noGrp="1"/>
          </p:cNvSpPr>
          <p:nvPr>
            <p:ph type="dt" idx="6"/>
          </p:nvPr>
        </p:nvSpPr>
        <p:spPr/>
        <p:txBody>
          <a:bodyPr/>
          <a:p>
            <a:fld id="{9360DA0E-5059-4B86-8EDD-7CCE40AAAF74}" type="datetime1">
              <a:rPr lang="en-IN"/>
              <a:t>26/01/2025</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 </a:t>
            </a:r>
            <a:r>
              <a:rPr b="0" lang="en-IN" sz="4000" spc="-1" strike="noStrike">
                <a:latin typeface="Arial"/>
              </a:rPr>
              <a:t>What’s new in HTML5 - What is HTML5?</a:t>
            </a:r>
            <a:endParaRPr b="0" lang="en-IN" sz="4000" spc="-1" strike="noStrike">
              <a:latin typeface="Arial"/>
            </a:endParaRPr>
          </a:p>
        </p:txBody>
      </p:sp>
      <p:sp>
        <p:nvSpPr>
          <p:cNvPr id="28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C665840A-77AD-4E10-83E1-A043885D2F84}" type="slidenum">
              <a:t>48</a:t>
            </a:fld>
          </a:p>
        </p:txBody>
      </p:sp>
      <p:sp>
        <p:nvSpPr>
          <p:cNvPr id="5" name="PlaceHolder 4"/>
          <p:cNvSpPr>
            <a:spLocks noGrp="1"/>
          </p:cNvSpPr>
          <p:nvPr>
            <p:ph type="dt" idx="6"/>
          </p:nvPr>
        </p:nvSpPr>
        <p:spPr/>
        <p:txBody>
          <a:bodyPr/>
          <a:p>
            <a:fld id="{F11F01BE-DF18-4605-ACB0-B085D9872BA2}" type="datetime1">
              <a:rPr lang="en-IN"/>
              <a:t>26/01/2025</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New HTML5 Elements </a:t>
            </a:r>
            <a:endParaRPr b="0" lang="en-IN" sz="4400" spc="-1" strike="noStrike">
              <a:latin typeface="Arial"/>
            </a:endParaRPr>
          </a:p>
        </p:txBody>
      </p:sp>
      <p:sp>
        <p:nvSpPr>
          <p:cNvPr id="28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9025F3C5-EA9A-40F6-AA07-9E23F5AC9956}" type="slidenum">
              <a:t>49</a:t>
            </a:fld>
          </a:p>
        </p:txBody>
      </p:sp>
      <p:sp>
        <p:nvSpPr>
          <p:cNvPr id="5" name="PlaceHolder 4"/>
          <p:cNvSpPr>
            <a:spLocks noGrp="1"/>
          </p:cNvSpPr>
          <p:nvPr>
            <p:ph type="dt" idx="6"/>
          </p:nvPr>
        </p:nvSpPr>
        <p:spPr/>
        <p:txBody>
          <a:bodyPr/>
          <a:p>
            <a:fld id="{56626543-8768-4A63-8F78-BA53F7CF6DBE}" type="datetime1">
              <a:rPr lang="en-IN"/>
              <a:t>26/01/2025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Using &lt;head&gt;</a:t>
            </a:r>
            <a:br/>
            <a:endParaRPr b="0" lang="en-IN" sz="3300" spc="-1" strike="noStrike">
              <a:latin typeface="Arial"/>
            </a:endParaRPr>
          </a:p>
        </p:txBody>
      </p:sp>
      <p:sp>
        <p:nvSpPr>
          <p:cNvPr id="136"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The &lt;head&gt; element in HTML is a container for metadata and links to external resources. It is placed within the &lt;html&gt; document structure, immediately after the opening &lt;html&gt; tag and before the &lt;body&gt; tag.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Purpose of the &lt;head&gt; Element :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The &lt;head&gt; element provides information about the document that doesn't appear directly on the webpage. It includes metadata, styles, scripts, and other resources required for the webpage.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Common Elements Inside &lt;head&gt;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&lt;title&gt;,  &lt;meta&gt;, &lt;link&gt;, &lt;style&gt;, &lt;script&gt;, &lt;base&gt;</a:t>
            </a:r>
            <a:endParaRPr b="0" lang="en-IN" sz="1800" spc="-1" strike="noStrike">
              <a:latin typeface="Arial"/>
            </a:endParaRPr>
          </a:p>
        </p:txBody>
      </p:sp>
      <p:sp>
        <p:nvSpPr>
          <p:cNvPr id="4" name="PlaceHolder 3"/>
          <p:cNvSpPr>
            <a:spLocks noGrp="1"/>
          </p:cNvSpPr>
          <p:nvPr>
            <p:ph type="sldNum" idx="5"/>
          </p:nvPr>
        </p:nvSpPr>
        <p:spPr/>
        <p:txBody>
          <a:bodyPr/>
          <a:p>
            <a:fld id="{50A7CA3F-47D9-4DF4-9C2B-044AAAAA3C0A}" type="slidenum">
              <a:t>5</a:t>
            </a:fld>
          </a:p>
        </p:txBody>
      </p:sp>
      <p:sp>
        <p:nvSpPr>
          <p:cNvPr id="5" name="PlaceHolder 4"/>
          <p:cNvSpPr>
            <a:spLocks noGrp="1"/>
          </p:cNvSpPr>
          <p:nvPr>
            <p:ph type="dt" idx="6"/>
          </p:nvPr>
        </p:nvSpPr>
        <p:spPr/>
        <p:txBody>
          <a:bodyPr/>
          <a:p>
            <a:fld id="{88C31728-1E22-494F-9E38-DD5CD04C6B2C}" type="datetime1">
              <a:rPr lang="en-IN"/>
              <a:t>26/01/2025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New JavaScript APIs </a:t>
            </a:r>
            <a:endParaRPr b="0" lang="en-IN" sz="4400" spc="-1" strike="noStrike">
              <a:latin typeface="Arial"/>
            </a:endParaRPr>
          </a:p>
        </p:txBody>
      </p:sp>
      <p:sp>
        <p:nvSpPr>
          <p:cNvPr id="28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208D2B8A-8C9F-4237-B379-72E4EED58645}" type="slidenum">
              <a:t>50</a:t>
            </a:fld>
          </a:p>
        </p:txBody>
      </p:sp>
      <p:sp>
        <p:nvSpPr>
          <p:cNvPr id="5" name="PlaceHolder 4"/>
          <p:cNvSpPr>
            <a:spLocks noGrp="1"/>
          </p:cNvSpPr>
          <p:nvPr>
            <p:ph type="dt" idx="6"/>
          </p:nvPr>
        </p:nvSpPr>
        <p:spPr/>
        <p:txBody>
          <a:bodyPr/>
          <a:p>
            <a:fld id="{501F4B87-0C74-4B09-BB45-C1A2187E8C0A}" type="datetime1">
              <a:rPr lang="en-IN"/>
              <a:t>26/01/2025</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200" spc="-1" strike="noStrike">
                <a:latin typeface="Arial"/>
              </a:rPr>
              <a:t> </a:t>
            </a:r>
            <a:r>
              <a:rPr b="0" lang="en-IN" sz="3200" spc="-1" strike="noStrike">
                <a:latin typeface="Arial"/>
              </a:rPr>
              <a:t>When is HTML5 Fully Compliant with All Browsers?</a:t>
            </a:r>
            <a:endParaRPr b="0" lang="en-IN" sz="3200" spc="-1" strike="noStrike">
              <a:latin typeface="Arial"/>
            </a:endParaRPr>
          </a:p>
        </p:txBody>
      </p:sp>
      <p:sp>
        <p:nvSpPr>
          <p:cNvPr id="28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702363EB-498B-4A05-A3DC-1B8E3DF5669F}" type="slidenum">
              <a:t>51</a:t>
            </a:fld>
          </a:p>
        </p:txBody>
      </p:sp>
      <p:sp>
        <p:nvSpPr>
          <p:cNvPr id="5" name="PlaceHolder 4"/>
          <p:cNvSpPr>
            <a:spLocks noGrp="1"/>
          </p:cNvSpPr>
          <p:nvPr>
            <p:ph type="dt" idx="6"/>
          </p:nvPr>
        </p:nvSpPr>
        <p:spPr/>
        <p:txBody>
          <a:bodyPr/>
          <a:p>
            <a:fld id="{68918461-AFA6-49CD-AD54-54F1AEFDB96C}" type="datetime1">
              <a:rPr lang="en-IN"/>
              <a:t>26/01/2025</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600" spc="-1" strike="noStrike">
                <a:latin typeface="Arial"/>
              </a:rPr>
              <a:t> </a:t>
            </a:r>
            <a:r>
              <a:rPr b="0" lang="en-IN" sz="3600" spc="-1" strike="noStrike">
                <a:latin typeface="Arial"/>
              </a:rPr>
              <a:t>Markup Example Before and After HTML5</a:t>
            </a:r>
            <a:endParaRPr b="0" lang="en-IN" sz="3600" spc="-1" strike="noStrike">
              <a:latin typeface="Arial"/>
            </a:endParaRPr>
          </a:p>
        </p:txBody>
      </p:sp>
      <p:sp>
        <p:nvSpPr>
          <p:cNvPr id="28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89A0A2EC-7231-48BA-AC89-B1D00D87D2C4}" type="slidenum">
              <a:t>52</a:t>
            </a:fld>
          </a:p>
        </p:txBody>
      </p:sp>
      <p:sp>
        <p:nvSpPr>
          <p:cNvPr id="5" name="PlaceHolder 4"/>
          <p:cNvSpPr>
            <a:spLocks noGrp="1"/>
          </p:cNvSpPr>
          <p:nvPr>
            <p:ph type="dt" idx="6"/>
          </p:nvPr>
        </p:nvSpPr>
        <p:spPr/>
        <p:txBody>
          <a:bodyPr/>
          <a:p>
            <a:fld id="{411EAA55-981E-4A1F-81CF-4A51FDD13ADA}" type="datetime1">
              <a:rPr lang="en-IN"/>
              <a:t>26/01/2025</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Detecting HTML5 Features</a:t>
            </a:r>
            <a:endParaRPr b="0" lang="en-IN" sz="4400" spc="-1" strike="noStrike">
              <a:latin typeface="Arial"/>
            </a:endParaRPr>
          </a:p>
        </p:txBody>
      </p:sp>
      <p:sp>
        <p:nvSpPr>
          <p:cNvPr id="29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AA308BC1-B5C6-44D8-A958-D7D7965AD10D}" type="slidenum">
              <a:t>53</a:t>
            </a:fld>
          </a:p>
        </p:txBody>
      </p:sp>
      <p:sp>
        <p:nvSpPr>
          <p:cNvPr id="5" name="PlaceHolder 4"/>
          <p:cNvSpPr>
            <a:spLocks noGrp="1"/>
          </p:cNvSpPr>
          <p:nvPr>
            <p:ph type="dt" idx="6"/>
          </p:nvPr>
        </p:nvSpPr>
        <p:spPr/>
        <p:txBody>
          <a:bodyPr/>
          <a:p>
            <a:fld id="{2BAB38E5-470C-44A2-89DD-5BDFE86000EE}" type="datetime1">
              <a:rPr lang="en-IN"/>
              <a:t>26/01/2025</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600" spc="-1" strike="noStrike">
                <a:latin typeface="Arial"/>
              </a:rPr>
              <a:t> </a:t>
            </a:r>
            <a:r>
              <a:rPr b="0" lang="en-IN" sz="3600" spc="-1" strike="noStrike">
                <a:latin typeface="Arial"/>
              </a:rPr>
              <a:t>Semantic HTML - What Is Semantic HTML?</a:t>
            </a:r>
            <a:endParaRPr b="0" lang="en-IN" sz="3600" spc="-1" strike="noStrike">
              <a:latin typeface="Arial"/>
            </a:endParaRPr>
          </a:p>
        </p:txBody>
      </p:sp>
      <p:sp>
        <p:nvSpPr>
          <p:cNvPr id="29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F3B14F8D-4402-4F99-BBC5-7195502DC6C7}" type="slidenum">
              <a:t>54</a:t>
            </a:fld>
          </a:p>
        </p:txBody>
      </p:sp>
      <p:sp>
        <p:nvSpPr>
          <p:cNvPr id="5" name="PlaceHolder 4"/>
          <p:cNvSpPr>
            <a:spLocks noGrp="1"/>
          </p:cNvSpPr>
          <p:nvPr>
            <p:ph type="dt" idx="6"/>
          </p:nvPr>
        </p:nvSpPr>
        <p:spPr/>
        <p:txBody>
          <a:bodyPr/>
          <a:p>
            <a:fld id="{121821D8-811D-47C9-B881-4BE722FFA2E2}" type="datetime1">
              <a:rPr lang="en-IN"/>
              <a:t>26/01/2025</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Auditing a Site for Semantic Issues</a:t>
            </a:r>
            <a:endParaRPr b="0" lang="en-IN" sz="4400" spc="-1" strike="noStrike">
              <a:latin typeface="Arial"/>
            </a:endParaRPr>
          </a:p>
        </p:txBody>
      </p:sp>
      <p:sp>
        <p:nvSpPr>
          <p:cNvPr id="29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9650B23F-E179-461A-ADD1-0DEC910B203F}" type="slidenum">
              <a:t>55</a:t>
            </a:fld>
          </a:p>
        </p:txBody>
      </p:sp>
      <p:sp>
        <p:nvSpPr>
          <p:cNvPr id="5" name="PlaceHolder 4"/>
          <p:cNvSpPr>
            <a:spLocks noGrp="1"/>
          </p:cNvSpPr>
          <p:nvPr>
            <p:ph type="dt" idx="6"/>
          </p:nvPr>
        </p:nvSpPr>
        <p:spPr/>
        <p:txBody>
          <a:bodyPr/>
          <a:p>
            <a:fld id="{C6F7B792-B125-4F73-9653-256F834F8714}" type="datetime1">
              <a:rPr lang="en-IN"/>
              <a:t>26/01/2025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3200" spc="-1" strike="noStrike">
                <a:latin typeface="Arial"/>
              </a:rPr>
              <a:t> </a:t>
            </a:r>
            <a:r>
              <a:rPr b="0" lang="en-IN" sz="3200" spc="-1" strike="noStrike">
                <a:latin typeface="Arial"/>
              </a:rPr>
              <a:t>HTML Outlines -Outlines in HTML4 vs. HTML5</a:t>
            </a:r>
            <a:endParaRPr b="0" lang="en-IN" sz="3200" spc="-1" strike="noStrike">
              <a:latin typeface="Arial"/>
            </a:endParaRPr>
          </a:p>
        </p:txBody>
      </p:sp>
      <p:sp>
        <p:nvSpPr>
          <p:cNvPr id="29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446D93E6-6FDB-47C7-A232-A4C594595A3E}" type="slidenum">
              <a:t>56</a:t>
            </a:fld>
          </a:p>
        </p:txBody>
      </p:sp>
      <p:sp>
        <p:nvSpPr>
          <p:cNvPr id="5" name="PlaceHolder 4"/>
          <p:cNvSpPr>
            <a:spLocks noGrp="1"/>
          </p:cNvSpPr>
          <p:nvPr>
            <p:ph type="dt" idx="6"/>
          </p:nvPr>
        </p:nvSpPr>
        <p:spPr/>
        <p:txBody>
          <a:bodyPr/>
          <a:p>
            <a:fld id="{964C5B8F-AD8B-48B7-94B4-493DF315F5E8}" type="datetime1">
              <a:rPr lang="en-IN"/>
              <a:t>26/01/2025</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Text-level Semantic Elements</a:t>
            </a:r>
            <a:endParaRPr b="0" lang="en-IN" sz="4400" spc="-1" strike="noStrike">
              <a:latin typeface="Arial"/>
            </a:endParaRPr>
          </a:p>
        </p:txBody>
      </p:sp>
      <p:sp>
        <p:nvSpPr>
          <p:cNvPr id="29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929FF5E6-3616-4102-85C6-C03888682DAB}" type="slidenum">
              <a:t>57</a:t>
            </a:fld>
          </a:p>
        </p:txBody>
      </p:sp>
      <p:sp>
        <p:nvSpPr>
          <p:cNvPr id="5" name="PlaceHolder 4"/>
          <p:cNvSpPr>
            <a:spLocks noGrp="1"/>
          </p:cNvSpPr>
          <p:nvPr>
            <p:ph type="dt" idx="6"/>
          </p:nvPr>
        </p:nvSpPr>
        <p:spPr/>
        <p:txBody>
          <a:bodyPr/>
          <a:p>
            <a:fld id="{FC33AC6B-2F1A-4A00-8387-8885795C6582}" type="datetime1">
              <a:rPr lang="en-IN"/>
              <a:t>26/01/2025</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Semantic Forms</a:t>
            </a:r>
            <a:endParaRPr b="0" lang="en-IN" sz="4400" spc="-1" strike="noStrike">
              <a:latin typeface="Arial"/>
            </a:endParaRPr>
          </a:p>
        </p:txBody>
      </p:sp>
      <p:sp>
        <p:nvSpPr>
          <p:cNvPr id="30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3157F3B3-BD98-4588-94EE-314956D674F0}" type="slidenum">
              <a:t>58</a:t>
            </a:fld>
          </a:p>
        </p:txBody>
      </p:sp>
      <p:sp>
        <p:nvSpPr>
          <p:cNvPr id="5" name="PlaceHolder 4"/>
          <p:cNvSpPr>
            <a:spLocks noGrp="1"/>
          </p:cNvSpPr>
          <p:nvPr>
            <p:ph type="dt" idx="6"/>
          </p:nvPr>
        </p:nvSpPr>
        <p:spPr/>
        <p:txBody>
          <a:bodyPr/>
          <a:p>
            <a:fld id="{DE1199E6-275A-42B4-814B-6A934CAA14CD}" type="datetime1">
              <a:rPr lang="en-IN"/>
              <a:t>26/01/2025</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Forms - New Input Types? </a:t>
            </a:r>
            <a:endParaRPr b="0" lang="en-IN" sz="4400" spc="-1" strike="noStrike">
              <a:latin typeface="Arial"/>
            </a:endParaRPr>
          </a:p>
        </p:txBody>
      </p:sp>
      <p:sp>
        <p:nvSpPr>
          <p:cNvPr id="30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2B45ED7A-BD0F-4023-9B0F-209C0C17F5AD}" type="slidenum">
              <a:t>59</a:t>
            </a:fld>
          </a:p>
        </p:txBody>
      </p:sp>
      <p:sp>
        <p:nvSpPr>
          <p:cNvPr id="5" name="PlaceHolder 4"/>
          <p:cNvSpPr>
            <a:spLocks noGrp="1"/>
          </p:cNvSpPr>
          <p:nvPr>
            <p:ph type="dt" idx="6"/>
          </p:nvPr>
        </p:nvSpPr>
        <p:spPr/>
        <p:txBody>
          <a:bodyPr/>
          <a:p>
            <a:fld id="{B9A5B323-1D74-4C25-990E-F747CDFE8C2E}" type="datetime1">
              <a:rPr lang="en-IN"/>
              <a:t>26/01/2025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Using &lt;head&gt;</a:t>
            </a:r>
            <a:br/>
            <a:endParaRPr b="0" lang="en-IN" sz="3300" spc="-1" strike="noStrike">
              <a:latin typeface="Arial"/>
            </a:endParaRPr>
          </a:p>
        </p:txBody>
      </p:sp>
      <p:sp>
        <p:nvSpPr>
          <p:cNvPr id="138"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&lt;title&gt; --&gt; Specifies the title of the html plage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&lt;meta&gt; --&gt; Provides the meta information.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Link :  Provides external stylesheet reference.</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&lt;style&gt; --&gt; Providesthe style fo the html</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pic>
        <p:nvPicPr>
          <p:cNvPr id="139" name="" descr=""/>
          <p:cNvPicPr/>
          <p:nvPr/>
        </p:nvPicPr>
        <p:blipFill>
          <a:blip r:embed="rId1"/>
          <a:stretch/>
        </p:blipFill>
        <p:spPr>
          <a:xfrm>
            <a:off x="5734080" y="720000"/>
            <a:ext cx="3085560" cy="555480"/>
          </a:xfrm>
          <a:prstGeom prst="rect">
            <a:avLst/>
          </a:prstGeom>
          <a:ln w="18000">
            <a:noFill/>
          </a:ln>
        </p:spPr>
      </p:pic>
      <p:pic>
        <p:nvPicPr>
          <p:cNvPr id="140" name="" descr=""/>
          <p:cNvPicPr/>
          <p:nvPr/>
        </p:nvPicPr>
        <p:blipFill>
          <a:blip r:embed="rId2"/>
          <a:stretch/>
        </p:blipFill>
        <p:spPr>
          <a:xfrm>
            <a:off x="1183680" y="1980000"/>
            <a:ext cx="7787520" cy="1424160"/>
          </a:xfrm>
          <a:prstGeom prst="rect">
            <a:avLst/>
          </a:prstGeom>
          <a:ln w="18000">
            <a:noFill/>
          </a:ln>
        </p:spPr>
      </p:pic>
      <p:pic>
        <p:nvPicPr>
          <p:cNvPr id="141" name="" descr=""/>
          <p:cNvPicPr/>
          <p:nvPr/>
        </p:nvPicPr>
        <p:blipFill>
          <a:blip r:embed="rId3"/>
          <a:stretch/>
        </p:blipFill>
        <p:spPr>
          <a:xfrm>
            <a:off x="5400000" y="3764160"/>
            <a:ext cx="4679640" cy="535680"/>
          </a:xfrm>
          <a:prstGeom prst="rect">
            <a:avLst/>
          </a:prstGeom>
          <a:ln w="18000">
            <a:noFill/>
          </a:ln>
        </p:spPr>
      </p:pic>
      <p:pic>
        <p:nvPicPr>
          <p:cNvPr id="142" name="" descr=""/>
          <p:cNvPicPr/>
          <p:nvPr/>
        </p:nvPicPr>
        <p:blipFill>
          <a:blip r:embed="rId4"/>
          <a:stretch/>
        </p:blipFill>
        <p:spPr>
          <a:xfrm>
            <a:off x="6300000" y="4327920"/>
            <a:ext cx="2699640" cy="1271160"/>
          </a:xfrm>
          <a:prstGeom prst="rect">
            <a:avLst/>
          </a:prstGeom>
          <a:ln w="18000">
            <a:noFill/>
          </a:ln>
        </p:spPr>
      </p:pic>
      <p:sp>
        <p:nvSpPr>
          <p:cNvPr id="4" name="PlaceHolder 3"/>
          <p:cNvSpPr>
            <a:spLocks noGrp="1"/>
          </p:cNvSpPr>
          <p:nvPr>
            <p:ph type="sldNum" idx="5"/>
          </p:nvPr>
        </p:nvSpPr>
        <p:spPr/>
        <p:txBody>
          <a:bodyPr/>
          <a:p>
            <a:fld id="{8E941728-978F-4F45-86CB-15F6020546CC}" type="slidenum">
              <a:t>6</a:t>
            </a:fld>
          </a:p>
        </p:txBody>
      </p:sp>
      <p:sp>
        <p:nvSpPr>
          <p:cNvPr id="5" name="PlaceHolder 4"/>
          <p:cNvSpPr>
            <a:spLocks noGrp="1"/>
          </p:cNvSpPr>
          <p:nvPr>
            <p:ph type="dt" idx="6"/>
          </p:nvPr>
        </p:nvSpPr>
        <p:spPr/>
        <p:txBody>
          <a:bodyPr/>
          <a:p>
            <a:fld id="{F2075C87-142B-45BF-9DF9-C9144D18E287}" type="datetime1">
              <a:rPr lang="en-IN"/>
              <a:t>26/01/2025</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New Input Types: Markup Review</a:t>
            </a:r>
            <a:endParaRPr b="0" lang="en-IN" sz="4400" spc="-1" strike="noStrike">
              <a:latin typeface="Arial"/>
            </a:endParaRPr>
          </a:p>
        </p:txBody>
      </p:sp>
      <p:sp>
        <p:nvSpPr>
          <p:cNvPr id="30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575AC12F-9EFC-425C-9245-33CE22D056EA}" type="slidenum">
              <a:t>60</a:t>
            </a:fld>
          </a:p>
        </p:txBody>
      </p:sp>
      <p:sp>
        <p:nvSpPr>
          <p:cNvPr id="5" name="PlaceHolder 4"/>
          <p:cNvSpPr>
            <a:spLocks noGrp="1"/>
          </p:cNvSpPr>
          <p:nvPr>
            <p:ph type="dt" idx="6"/>
          </p:nvPr>
        </p:nvSpPr>
        <p:spPr/>
        <p:txBody>
          <a:bodyPr/>
          <a:p>
            <a:fld id="{ECE208D2-E87E-45A4-8543-E6524DC7A175}" type="datetime1">
              <a:rPr lang="en-IN"/>
              <a:t>26/01/2025</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2800" spc="-1" strike="noStrike">
                <a:latin typeface="Arial"/>
              </a:rPr>
              <a:t>New Input Types: In Different Browsers to Native Validation </a:t>
            </a:r>
            <a:endParaRPr b="0" lang="en-IN" sz="2800" spc="-1" strike="noStrike">
              <a:latin typeface="Arial"/>
            </a:endParaRPr>
          </a:p>
        </p:txBody>
      </p:sp>
      <p:sp>
        <p:nvSpPr>
          <p:cNvPr id="30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E8C2D203-AD47-4124-BEAA-3C8C1502A1CD}" type="slidenum">
              <a:t>61</a:t>
            </a:fld>
          </a:p>
        </p:txBody>
      </p:sp>
      <p:sp>
        <p:nvSpPr>
          <p:cNvPr id="5" name="PlaceHolder 4"/>
          <p:cNvSpPr>
            <a:spLocks noGrp="1"/>
          </p:cNvSpPr>
          <p:nvPr>
            <p:ph type="dt" idx="6"/>
          </p:nvPr>
        </p:nvSpPr>
        <p:spPr/>
        <p:txBody>
          <a:bodyPr/>
          <a:p>
            <a:fld id="{C2C31993-ECBB-4DD2-8F2D-0D9CD1681EBE}" type="datetime1">
              <a:rPr lang="en-IN"/>
              <a:t>26/01/2025</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Using the Datalist Tag</a:t>
            </a:r>
            <a:endParaRPr b="0" lang="en-IN" sz="4400" spc="-1" strike="noStrike">
              <a:latin typeface="Arial"/>
            </a:endParaRPr>
          </a:p>
        </p:txBody>
      </p:sp>
      <p:sp>
        <p:nvSpPr>
          <p:cNvPr id="30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D1ACE43A-C034-4962-8B0D-5E6F6767B5BE}" type="slidenum">
              <a:t>62</a:t>
            </a:fld>
          </a:p>
        </p:txBody>
      </p:sp>
      <p:sp>
        <p:nvSpPr>
          <p:cNvPr id="5" name="PlaceHolder 4"/>
          <p:cNvSpPr>
            <a:spLocks noGrp="1"/>
          </p:cNvSpPr>
          <p:nvPr>
            <p:ph type="dt" idx="6"/>
          </p:nvPr>
        </p:nvSpPr>
        <p:spPr/>
        <p:txBody>
          <a:bodyPr/>
          <a:p>
            <a:fld id="{6A0121C3-0049-4925-B647-3EBB4D5641E4}" type="datetime1">
              <a:rPr lang="en-IN"/>
              <a:t>26/01/2025</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400" spc="-1" strike="noStrike">
                <a:latin typeface="Arial"/>
              </a:rPr>
              <a:t>  </a:t>
            </a:r>
            <a:r>
              <a:rPr b="0" lang="en-IN" sz="4400" spc="-1" strike="noStrike">
                <a:latin typeface="Arial"/>
              </a:rPr>
              <a:t>Working with Pseudo Classes</a:t>
            </a:r>
            <a:endParaRPr b="0" lang="en-IN" sz="4400" spc="-1" strike="noStrike">
              <a:latin typeface="Arial"/>
            </a:endParaRPr>
          </a:p>
        </p:txBody>
      </p:sp>
      <p:sp>
        <p:nvSpPr>
          <p:cNvPr id="31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3B688C55-AD8D-476F-B1D7-98528B83AAC2}" type="slidenum">
              <a:t>63</a:t>
            </a:fld>
          </a:p>
        </p:txBody>
      </p:sp>
      <p:sp>
        <p:nvSpPr>
          <p:cNvPr id="5" name="PlaceHolder 4"/>
          <p:cNvSpPr>
            <a:spLocks noGrp="1"/>
          </p:cNvSpPr>
          <p:nvPr>
            <p:ph type="dt" idx="6"/>
          </p:nvPr>
        </p:nvSpPr>
        <p:spPr/>
        <p:txBody>
          <a:bodyPr/>
          <a:p>
            <a:fld id="{949FCD9E-2B62-4F3D-ABC3-3E14B47D2CD4}" type="datetime1">
              <a:rPr lang="en-IN"/>
              <a:t>26/01/2025</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Exposing Custom Validation Messages </a:t>
            </a:r>
            <a:endParaRPr b="0" lang="en-IN" sz="4000" spc="-1" strike="noStrike">
              <a:latin typeface="Arial"/>
            </a:endParaRPr>
          </a:p>
        </p:txBody>
      </p:sp>
      <p:sp>
        <p:nvSpPr>
          <p:cNvPr id="31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A96DEB4A-3A5D-40FA-88EC-AF3CB0AB9215}" type="slidenum">
              <a:t>64</a:t>
            </a:fld>
          </a:p>
        </p:txBody>
      </p:sp>
      <p:sp>
        <p:nvSpPr>
          <p:cNvPr id="5" name="PlaceHolder 4"/>
          <p:cNvSpPr>
            <a:spLocks noGrp="1"/>
          </p:cNvSpPr>
          <p:nvPr>
            <p:ph type="dt" idx="6"/>
          </p:nvPr>
        </p:nvSpPr>
        <p:spPr/>
        <p:txBody>
          <a:bodyPr/>
          <a:p>
            <a:fld id="{36E746A7-EEBF-4C63-ACBD-F337ECF33CF3}" type="datetime1">
              <a:rPr lang="en-IN"/>
              <a:t>26/01/2025</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Native Validation Rules</a:t>
            </a:r>
            <a:endParaRPr b="0" lang="en-IN" sz="4000" spc="-1" strike="noStrike">
              <a:latin typeface="Arial"/>
            </a:endParaRPr>
          </a:p>
        </p:txBody>
      </p:sp>
      <p:sp>
        <p:nvSpPr>
          <p:cNvPr id="31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0DD5D86E-03DA-4725-A428-9F4B9388718E}" type="slidenum">
              <a:t>65</a:t>
            </a:fld>
          </a:p>
        </p:txBody>
      </p:sp>
      <p:sp>
        <p:nvSpPr>
          <p:cNvPr id="5" name="PlaceHolder 4"/>
          <p:cNvSpPr>
            <a:spLocks noGrp="1"/>
          </p:cNvSpPr>
          <p:nvPr>
            <p:ph type="dt" idx="6"/>
          </p:nvPr>
        </p:nvSpPr>
        <p:spPr/>
        <p:txBody>
          <a:bodyPr/>
          <a:p>
            <a:fld id="{01576478-D395-4D10-B5B0-81E0EB23DBE6}" type="datetime1">
              <a:rPr lang="en-IN"/>
              <a:t>26/01/2025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buNone/>
            </a:pPr>
            <a:r>
              <a:rPr b="0" lang="en-IN" sz="4000" spc="-1" strike="noStrike">
                <a:latin typeface="Arial"/>
              </a:rPr>
              <a:t>Custom Validation Rules </a:t>
            </a:r>
            <a:endParaRPr b="0" lang="en-IN" sz="4000" spc="-1" strike="noStrike">
              <a:latin typeface="Arial"/>
            </a:endParaRPr>
          </a:p>
        </p:txBody>
      </p:sp>
      <p:sp>
        <p:nvSpPr>
          <p:cNvPr id="31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AC3D2641-0801-4FC9-800D-5B0E81368FE7}" type="slidenum">
              <a:t>66</a:t>
            </a:fld>
          </a:p>
        </p:txBody>
      </p:sp>
      <p:sp>
        <p:nvSpPr>
          <p:cNvPr id="5" name="PlaceHolder 4"/>
          <p:cNvSpPr>
            <a:spLocks noGrp="1"/>
          </p:cNvSpPr>
          <p:nvPr>
            <p:ph type="dt" idx="6"/>
          </p:nvPr>
        </p:nvSpPr>
        <p:spPr/>
        <p:txBody>
          <a:bodyPr/>
          <a:p>
            <a:fld id="{888C5561-3046-4463-9EC8-228A2C4CF1A1}" type="datetime1">
              <a:rPr lang="en-IN"/>
              <a:t>26/01/2025</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Thank you...</a:t>
            </a:r>
            <a:endParaRPr b="0" lang="en-IN" sz="3300" spc="-1" strike="noStrike">
              <a:latin typeface="Arial"/>
            </a:endParaRPr>
          </a:p>
        </p:txBody>
      </p:sp>
      <p:sp>
        <p:nvSpPr>
          <p:cNvPr id="31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8B6B8F6A-C415-4CA7-B12D-A229AE1DE310}" type="slidenum">
              <a:t>67</a:t>
            </a:fld>
          </a:p>
        </p:txBody>
      </p:sp>
      <p:sp>
        <p:nvSpPr>
          <p:cNvPr id="5" name="PlaceHolder 4"/>
          <p:cNvSpPr>
            <a:spLocks noGrp="1"/>
          </p:cNvSpPr>
          <p:nvPr>
            <p:ph type="dt" idx="6"/>
          </p:nvPr>
        </p:nvSpPr>
        <p:spPr/>
        <p:txBody>
          <a:bodyPr/>
          <a:p>
            <a:fld id="{4317485C-D260-4339-9178-C1A57C819EBC}" type="datetime1">
              <a:rPr lang="en-IN"/>
              <a:t>26/01/2025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Using &lt;head&gt;</a:t>
            </a:r>
            <a:br/>
            <a:endParaRPr b="0" lang="en-IN" sz="3300" spc="-1" strike="noStrike">
              <a:latin typeface="Arial"/>
            </a:endParaRPr>
          </a:p>
        </p:txBody>
      </p:sp>
      <p:sp>
        <p:nvSpPr>
          <p:cNvPr id="144"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endParaRPr b="0" lang="en-IN" sz="3200" spc="-1" strike="noStrike">
              <a:latin typeface="Arial"/>
            </a:endParaRPr>
          </a:p>
        </p:txBody>
      </p:sp>
      <p:pic>
        <p:nvPicPr>
          <p:cNvPr id="145" name="" descr=""/>
          <p:cNvPicPr/>
          <p:nvPr/>
        </p:nvPicPr>
        <p:blipFill>
          <a:blip r:embed="rId1"/>
          <a:stretch/>
        </p:blipFill>
        <p:spPr>
          <a:xfrm>
            <a:off x="774360" y="730080"/>
            <a:ext cx="6065280" cy="4129560"/>
          </a:xfrm>
          <a:prstGeom prst="rect">
            <a:avLst/>
          </a:prstGeom>
          <a:ln w="18000">
            <a:noFill/>
          </a:ln>
        </p:spPr>
      </p:pic>
      <p:sp>
        <p:nvSpPr>
          <p:cNvPr id="4" name="PlaceHolder 3"/>
          <p:cNvSpPr>
            <a:spLocks noGrp="1"/>
          </p:cNvSpPr>
          <p:nvPr>
            <p:ph type="sldNum" idx="5"/>
          </p:nvPr>
        </p:nvSpPr>
        <p:spPr/>
        <p:txBody>
          <a:bodyPr/>
          <a:p>
            <a:fld id="{5B95C470-BB55-4371-A141-18BB49485BC9}" type="slidenum">
              <a:t>7</a:t>
            </a:fld>
          </a:p>
        </p:txBody>
      </p:sp>
      <p:sp>
        <p:nvSpPr>
          <p:cNvPr id="5" name="PlaceHolder 4"/>
          <p:cNvSpPr>
            <a:spLocks noGrp="1"/>
          </p:cNvSpPr>
          <p:nvPr>
            <p:ph type="dt" idx="6"/>
          </p:nvPr>
        </p:nvSpPr>
        <p:spPr/>
        <p:txBody>
          <a:bodyPr/>
          <a:p>
            <a:fld id="{4564532B-41DB-49D8-9A72-E84F62DF8C91}" type="datetime1">
              <a:rPr lang="en-IN"/>
              <a:t>26/01/2025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The body element</a:t>
            </a:r>
            <a:endParaRPr b="0" lang="en-IN" sz="3300" spc="-1" strike="noStrike">
              <a:latin typeface="Arial"/>
            </a:endParaRPr>
          </a:p>
        </p:txBody>
      </p:sp>
      <p:sp>
        <p:nvSpPr>
          <p:cNvPr id="147"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&lt;body&gt; element in HTML represents the content of the document that is visible to the user in the web browser. It is one of the core elements in an HTML document and is used to define everything that should appear as part of the webpage, such as text, images, videos, forms, links, and other interactive elements.</a:t>
            </a:r>
            <a:endParaRPr b="0" lang="en-IN" sz="2400" spc="-1" strike="noStrike">
              <a:latin typeface="Arial"/>
            </a:endParaRPr>
          </a:p>
        </p:txBody>
      </p:sp>
      <p:sp>
        <p:nvSpPr>
          <p:cNvPr id="4" name="PlaceHolder 3"/>
          <p:cNvSpPr>
            <a:spLocks noGrp="1"/>
          </p:cNvSpPr>
          <p:nvPr>
            <p:ph type="sldNum" idx="5"/>
          </p:nvPr>
        </p:nvSpPr>
        <p:spPr/>
        <p:txBody>
          <a:bodyPr/>
          <a:p>
            <a:fld id="{38C9C094-A97A-4DF0-BBD0-D25D40373BF1}" type="slidenum">
              <a:t>8</a:t>
            </a:fld>
          </a:p>
        </p:txBody>
      </p:sp>
      <p:sp>
        <p:nvSpPr>
          <p:cNvPr id="5" name="PlaceHolder 4"/>
          <p:cNvSpPr>
            <a:spLocks noGrp="1"/>
          </p:cNvSpPr>
          <p:nvPr>
            <p:ph type="dt" idx="6"/>
          </p:nvPr>
        </p:nvSpPr>
        <p:spPr/>
        <p:txBody>
          <a:bodyPr/>
          <a:p>
            <a:fld id="{D9A149B7-54E4-4825-B324-4AB2992DF12D}" type="datetime1">
              <a:rPr lang="en-IN"/>
              <a:t>26/01/2025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Using id and class attributes </a:t>
            </a:r>
            <a:endParaRPr b="0" lang="en-IN" sz="3300" spc="-1" strike="noStrike">
              <a:latin typeface="Arial"/>
            </a:endParaRPr>
          </a:p>
        </p:txBody>
      </p:sp>
      <p:sp>
        <p:nvSpPr>
          <p:cNvPr id="14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id and class attributes in HTML are used to define and target elements for styling, scripting, or other purposes. </a:t>
            </a:r>
            <a:endParaRPr b="0" lang="en-IN" sz="2400" spc="-1" strike="noStrike">
              <a:latin typeface="Arial"/>
            </a:endParaRPr>
          </a:p>
        </p:txBody>
      </p:sp>
      <p:sp>
        <p:nvSpPr>
          <p:cNvPr id="4" name="PlaceHolder 3"/>
          <p:cNvSpPr>
            <a:spLocks noGrp="1"/>
          </p:cNvSpPr>
          <p:nvPr>
            <p:ph type="sldNum" idx="5"/>
          </p:nvPr>
        </p:nvSpPr>
        <p:spPr/>
        <p:txBody>
          <a:bodyPr/>
          <a:p>
            <a:fld id="{D493C564-7096-4FF6-807B-0110D5607A0D}" type="slidenum">
              <a:t>9</a:t>
            </a:fld>
          </a:p>
        </p:txBody>
      </p:sp>
      <p:sp>
        <p:nvSpPr>
          <p:cNvPr id="5" name="PlaceHolder 4"/>
          <p:cNvSpPr>
            <a:spLocks noGrp="1"/>
          </p:cNvSpPr>
          <p:nvPr>
            <p:ph type="dt" idx="6"/>
          </p:nvPr>
        </p:nvSpPr>
        <p:spPr/>
        <p:txBody>
          <a:bodyPr/>
          <a:p>
            <a:fld id="{C5E3AD0D-33E9-4054-BD93-EEF478FBF21F}" type="datetime1">
              <a:rPr lang="en-IN"/>
              <a:t>26/01/2025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1413</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2025-01-25T12:41:57Z</dcterms:created>
  <dc:creator/>
  <dc:description/>
  <dc:language>en-IN</dc:language>
  <cp:lastModifiedBy/>
  <dcterms:modified xsi:type="dcterms:W3CDTF">2025-01-26T22:57:47Z</dcterms:modified>
  <cp:revision>12</cp:revision>
  <dc:subject/>
  <dc:title>Blue Curve</dc:title>
</cp:coreProperties>
</file>

<file path=docProps/custom.xml><?xml version="1.0" encoding="utf-8"?>
<Properties xmlns="http://schemas.openxmlformats.org/officeDocument/2006/custom-properties" xmlns:vt="http://schemas.openxmlformats.org/officeDocument/2006/docPropsVTypes"/>
</file>