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8D4A81-5D14-4CB4-8419-3719649D18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047302-BAEA-4230-8525-7883AF84A3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D27924-17E5-4328-BB0B-DE69207FA9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9CB7A-4655-410A-A867-86EAE200F3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016FD-5853-4304-AE15-81C3BFBE36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7FDA50-1DF7-4B4D-83F5-AE4D94B2F6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FECBF-B219-4449-8BAC-E6EDF5FC68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5F20B-7FF5-4C23-99FD-BD5DD21C4C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4A996-2648-46F3-A182-E5626F6FD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E2BD8C-9CD5-4850-85D8-747A7EF9E5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42EDFB-A882-44E0-A9FE-B9B1ACFA9F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0CE2EF-A332-4C60-9999-7CB57BC1CC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1580EE-B1C2-4C68-8D29-41C7C85BA2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A5892-1431-4457-8F05-CFC0B7FE32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AA6365-3759-45B3-B9E8-E886DF0567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249A21-A8AE-4BA8-924F-A729F75718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D0963-44E2-48E7-92CF-4AA6C54CFB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1B88F1-2C1B-4EF2-BFE2-6F8405757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50D748-0665-441F-AA7D-A2AE962D17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C22FC1-B8D6-4110-8EA2-5441871497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740F8E-4B68-417D-A932-E1C64B8C38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1655C-C76B-4014-8543-F0D53B7F9F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486DB9-5B9F-43F3-9C81-020467A966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1CE60F-42ED-47C7-B862-474E4821D1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05D2F75D-7649-41DE-8B44-104C69F66D35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96813-AAC5-4218-8EDF-C97FD9BDA3D2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FAF2FB-D7F4-4AF3-B79C-612CB0780DCE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dd4100"/>
                </a:solidFill>
                <a:latin typeface="Arial"/>
              </a:rPr>
              <a:t>Typescript and Angular</a:t>
            </a:r>
            <a:endParaRPr b="0" lang="en-IN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Any and void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Any : Anydata type can be assigned to it.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Void : A function is not returning anything is void.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Test (arguments):void{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}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Test is the fucntion which is not returning any datatype.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3BC0B0-1FB9-464C-84A0-8AD2C445BD8F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390556B-A4D7-4FF5-B88F-0C41CA7F8DD1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null and undefined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45240" y="71352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Null : null represents the intentional absence of any object value.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Undefined : undefined indicates that a variable has been declared but hasn’t been assigned any value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IN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.</a:t>
            </a:r>
            <a:r>
              <a:rPr b="0" lang="en-IN" sz="1500" spc="-1" strike="noStrike">
                <a:solidFill>
                  <a:srgbClr val="009bdd"/>
                </a:solidFill>
                <a:latin typeface="Arial"/>
              </a:rPr>
              <a:t>	</a:t>
            </a:r>
            <a:endParaRPr b="0" lang="en-IN" sz="15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10640" y="1387080"/>
            <a:ext cx="4721040" cy="3164760"/>
          </a:xfrm>
          <a:prstGeom prst="rect">
            <a:avLst/>
          </a:prstGeom>
          <a:ln w="1800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4652640" y="2182680"/>
            <a:ext cx="5354280" cy="13816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D94E1A-A560-4C78-86A5-11D94013C1C2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E5FD5F0-EC2E-4B46-8E5C-1257EFBCB373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Type Inference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When you assign a value to a variable without specifying its type, TypeScript infers the type from the assigned value.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00240" y="1906560"/>
            <a:ext cx="5109120" cy="3601080"/>
          </a:xfrm>
          <a:prstGeom prst="rect">
            <a:avLst/>
          </a:prstGeom>
          <a:ln w="1800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5253480" y="2346120"/>
            <a:ext cx="4819680" cy="11638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B2CC45-816A-4154-8158-9218B2FB41EC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8BCC818-5975-4DDF-ACE8-3875BE04FFA1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Type Casting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85400" y="900000"/>
            <a:ext cx="7734600" cy="152352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4640" y="3240000"/>
            <a:ext cx="10080360" cy="1545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936376-69D5-4D9F-9293-0153171F8AFD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D5434CE-DBE7-4C7F-A68E-8873EAAE1B41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800" spc="-1" strike="noStrike">
                <a:solidFill>
                  <a:srgbClr val="ffffff"/>
                </a:solidFill>
                <a:latin typeface="Arial"/>
              </a:rPr>
              <a:t>Difference between let and var and const declaration.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-124200" y="614880"/>
            <a:ext cx="7144200" cy="367416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500000" y="4421520"/>
            <a:ext cx="4905000" cy="1249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E4A58E-8B31-4124-AE42-BE2FF6579158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0F937A9-A955-4315-99A4-51237DA436C4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57102F-9456-48BD-B2B8-CEB7A33361A4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4F3A86E-C13D-47AA-A2EF-C0F6CE6FF81F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What is TypeScript?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9bdd"/>
                </a:solidFill>
                <a:latin typeface="Arial"/>
              </a:rPr>
              <a:t>TypeScript is a strongly typed, object-oriented, compiled programming language developed by Microsoft. It is a superset of JavaScript, meaning it extends JavaScript by adding static typing, interfaces, and other powerful features while remaining fully compatible with JavaScript.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2D75A-3180-4828-8E67-D296D96A6538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0A41C93-0845-4D32-89EB-81D18853EB4E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Benefits of TypeScript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60000" y="72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9bdd"/>
                </a:solidFill>
                <a:latin typeface="Arial"/>
              </a:rPr>
              <a:t>Benefits of TypeScript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Static Typing – Helps catch errors at compile time instead of runtime.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Improved Readability and Maintainability – Code is easier to understand with types.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Better IDE Support – Provides IntelliSense (code autocompletion and suggestions).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Object-Oriented Features – Supports classes, interfaces, and access modifiers.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Improved Code Scalability – Suitable for large-scale applications.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Better Refactoring Support – Type safety helps in smooth code refactoring.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9bdd"/>
                </a:solidFill>
                <a:latin typeface="Arial"/>
              </a:rPr>
              <a:t>Modern JavaScript Features – Supports ES6+ features with backward compatibility.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D54AF4-56FD-4470-8E69-17FDB6DCBAFC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38CA28B-D24A-4E6D-B6DF-F4CDE544D512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Setup the Environment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60000" y="65808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9bdd"/>
                </a:solidFill>
                <a:latin typeface="Arial"/>
              </a:rPr>
              <a:t>Install node.  After the installation, give the command node -v from the command prompt.  Install typescript as given below.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7800" y="1486080"/>
            <a:ext cx="10079280" cy="1213560"/>
          </a:xfrm>
          <a:prstGeom prst="rect">
            <a:avLst/>
          </a:prstGeom>
          <a:ln w="1800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0000" y="2880000"/>
            <a:ext cx="8473320" cy="20336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27076-968C-4928-B1E6-CB6E7E9A3D73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7BFCC6F-31D0-47B1-B02F-6B945A976323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Basic Data Types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70000" y="828000"/>
            <a:ext cx="8549640" cy="3169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DCF810-6A92-4B16-BFCD-BE67D20B9EA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2EE105B-42CB-429B-892D-F3D5AD9DF5CA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Basic Data Types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37240" y="720000"/>
            <a:ext cx="5882400" cy="2932920"/>
          </a:xfrm>
          <a:prstGeom prst="rect">
            <a:avLst/>
          </a:prstGeom>
          <a:ln w="1800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340000" y="3695760"/>
            <a:ext cx="7777080" cy="19738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A9197D-08B0-41C0-834C-FE34B06918C8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7916EAA-9F65-4F08-9474-B0300E49266F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Arrays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04200" y="721080"/>
            <a:ext cx="9235440" cy="2338560"/>
          </a:xfrm>
          <a:prstGeom prst="rect">
            <a:avLst/>
          </a:prstGeom>
          <a:ln w="1800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880000" y="3133080"/>
            <a:ext cx="6517080" cy="25365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6F3E15-492A-4B0A-9538-51CB762D9447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0C2A833-2743-4A52-99F5-9D278DA911DA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Tuples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72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0200" y="770400"/>
            <a:ext cx="8389440" cy="1386000"/>
          </a:xfrm>
          <a:prstGeom prst="rect">
            <a:avLst/>
          </a:prstGeom>
          <a:ln w="1800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0" y="2160000"/>
            <a:ext cx="7629480" cy="3242520"/>
          </a:xfrm>
          <a:prstGeom prst="rect">
            <a:avLst/>
          </a:prstGeom>
          <a:ln w="18000"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6468120" y="1914480"/>
            <a:ext cx="3611520" cy="1325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6651D6-41BB-40C3-920D-1F7E58EAD87D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F3C20C3-EEA0-4979-B90A-C893399C5489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Enum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642960"/>
            <a:ext cx="6728040" cy="3100680"/>
          </a:xfrm>
          <a:prstGeom prst="rect">
            <a:avLst/>
          </a:prstGeom>
          <a:ln w="1800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36000" y="3780000"/>
            <a:ext cx="10079280" cy="18093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70CEC3-1B0F-4E2B-A2B5-465F54804087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E06B57F-0DA2-4A7E-A1D3-ED7E6E96E6FB}" type="datetime1">
              <a:rPr lang="en-IN"/>
              <a:t>30/01/2025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2025-01-30T09:00:34Z</dcterms:created>
  <dc:creator/>
  <dc:description/>
  <dc:language>en-IN</dc:language>
  <cp:lastModifiedBy/>
  <dcterms:modified xsi:type="dcterms:W3CDTF">2025-01-30T22:49:05Z</dcterms:modified>
  <cp:revision>8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