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8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haranteja/AICTE-Project-CS-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Kotakommala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Charan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Teja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Gate College &amp; Masters in Computer Science</a:t>
            </a:r>
            <a:endParaRPr lang="en-US" sz="2000" b="1" dirty="0">
              <a:solidFill>
                <a:schemeClr val="accent1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Enhanced Security: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Implement more advanced steganography techniques.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Explore adaptive LSB methods or transform domain techniques.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Integrate with robust encryption algorithms (e.g., AES) for added security.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Increased Capacity: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Develop methods to hide more data within images.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Utilize multiple </a:t>
            </a:r>
            <a:r>
              <a:rPr lang="en-GB" dirty="0" err="1">
                <a:solidFill>
                  <a:schemeClr val="tx1"/>
                </a:solidFill>
              </a:rPr>
              <a:t>color</a:t>
            </a:r>
            <a:r>
              <a:rPr lang="en-GB" dirty="0">
                <a:solidFill>
                  <a:schemeClr val="tx1"/>
                </a:solidFill>
              </a:rPr>
              <a:t> channels or more sophisticated embedding strategies.</a:t>
            </a:r>
          </a:p>
          <a:p>
            <a:pPr marL="0" indent="0">
              <a:buNone/>
            </a:pPr>
            <a:r>
              <a:rPr lang="en-GB" sz="1800" b="1" dirty="0" err="1">
                <a:solidFill>
                  <a:schemeClr val="tx1"/>
                </a:solidFill>
              </a:rPr>
              <a:t>Steganalysis</a:t>
            </a:r>
            <a:r>
              <a:rPr lang="en-GB" sz="1800" b="1" dirty="0">
                <a:solidFill>
                  <a:schemeClr val="tx1"/>
                </a:solidFill>
              </a:rPr>
              <a:t> Resistance: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Research techniques to make the steganography more resistant to detection.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Applications: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Develop specific applications for secure communication or copyright protection.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29" y="1237632"/>
            <a:ext cx="10884489" cy="4673324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 smtClean="0">
                <a:solidFill>
                  <a:schemeClr val="tx1"/>
                </a:solidFill>
              </a:rPr>
              <a:t>The </a:t>
            </a:r>
            <a:r>
              <a:rPr lang="en-GB" sz="1800" b="1" dirty="0">
                <a:solidFill>
                  <a:schemeClr val="tx1"/>
                </a:solidFill>
              </a:rPr>
              <a:t>Need for Hidden Communication: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Securely exchange information without attracting attention.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Protect sensitive data from unauthorized access.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Maintain confidentiality in environments where encryption might be prohibited.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Why Steganography?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Advance security by hiding the existence of data.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Confidential communication and secret data storing.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Protection of data alteration.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Programming Language</a:t>
            </a:r>
            <a:r>
              <a:rPr lang="en-IN" dirty="0">
                <a:solidFill>
                  <a:schemeClr val="tx1"/>
                </a:solidFill>
              </a:rPr>
              <a:t>: Python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tx1"/>
                </a:solidFill>
              </a:rPr>
              <a:t>Libraries:</a:t>
            </a:r>
          </a:p>
          <a:p>
            <a:pPr marL="0" indent="0">
              <a:buNone/>
            </a:pPr>
            <a:r>
              <a:rPr lang="en-IN" sz="1800" b="1" dirty="0" err="1">
                <a:solidFill>
                  <a:schemeClr val="tx1"/>
                </a:solidFill>
              </a:rPr>
              <a:t>OpenCV</a:t>
            </a:r>
            <a:r>
              <a:rPr lang="en-IN" dirty="0">
                <a:solidFill>
                  <a:schemeClr val="tx1"/>
                </a:solidFill>
              </a:rPr>
              <a:t> (cv2): For image processing (reading, writing, and manipulating images).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OS</a:t>
            </a:r>
            <a:r>
              <a:rPr lang="en-IN" dirty="0" smtClean="0">
                <a:solidFill>
                  <a:schemeClr val="tx1"/>
                </a:solidFill>
              </a:rPr>
              <a:t>: </a:t>
            </a:r>
            <a:r>
              <a:rPr lang="en-IN" dirty="0">
                <a:solidFill>
                  <a:schemeClr val="tx1"/>
                </a:solidFill>
              </a:rPr>
              <a:t>For interacting with the operating system (e.g., file operations).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Steganography Technique</a:t>
            </a:r>
            <a:r>
              <a:rPr lang="en-IN" dirty="0">
                <a:solidFill>
                  <a:schemeClr val="tx1"/>
                </a:solidFill>
              </a:rPr>
              <a:t>: LSB (Least Significant Bit)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Embeds message by modifying the least significant bits of pixel values.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Minimizes overall image distortion.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Image Format: </a:t>
            </a:r>
            <a:r>
              <a:rPr lang="en-IN" dirty="0">
                <a:solidFill>
                  <a:schemeClr val="tx1"/>
                </a:solidFill>
              </a:rPr>
              <a:t>(Recommend </a:t>
            </a:r>
            <a:r>
              <a:rPr lang="en-IN" dirty="0" smtClean="0">
                <a:solidFill>
                  <a:schemeClr val="tx1"/>
                </a:solidFill>
              </a:rPr>
              <a:t>JPG ,PNG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Lossless compression is crucial to avoid data loss.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F0F0F"/>
                </a:solidFill>
              </a:rPr>
              <a:t>Hiding in Plain Sight:</a:t>
            </a:r>
          </a:p>
          <a:p>
            <a:pPr marL="0" indent="0">
              <a:buNone/>
            </a:pPr>
            <a:r>
              <a:rPr lang="en-GB" dirty="0">
                <a:solidFill>
                  <a:srgbClr val="0F0F0F"/>
                </a:solidFill>
              </a:rPr>
              <a:t>Demonstrate how a secret message can be imperceptibly embedded within an ordinary image.</a:t>
            </a:r>
          </a:p>
          <a:p>
            <a:pPr marL="0" indent="0">
              <a:buNone/>
            </a:pPr>
            <a:r>
              <a:rPr lang="en-GB" dirty="0">
                <a:solidFill>
                  <a:srgbClr val="0F0F0F"/>
                </a:solidFill>
              </a:rPr>
              <a:t>Show the original and </a:t>
            </a:r>
            <a:r>
              <a:rPr lang="en-GB" dirty="0" err="1">
                <a:solidFill>
                  <a:srgbClr val="0F0F0F"/>
                </a:solidFill>
              </a:rPr>
              <a:t>stego</a:t>
            </a:r>
            <a:r>
              <a:rPr lang="en-GB" dirty="0">
                <a:solidFill>
                  <a:srgbClr val="0F0F0F"/>
                </a:solidFill>
              </a:rPr>
              <a:t> images side-by-side to highlight the minimal visual difference.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F0F0F"/>
                </a:solidFill>
              </a:rPr>
              <a:t>Practical Application:</a:t>
            </a:r>
          </a:p>
          <a:p>
            <a:pPr marL="0" indent="0">
              <a:buNone/>
            </a:pPr>
            <a:r>
              <a:rPr lang="en-GB" dirty="0">
                <a:solidFill>
                  <a:srgbClr val="0F0F0F"/>
                </a:solidFill>
              </a:rPr>
              <a:t>Illustrate the potential for secure, covert communication.</a:t>
            </a:r>
            <a:endParaRPr lang="en-IN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Who Benefits?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Anyone needing to transmit sensitive information discreetly.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Journalists, activists, and individuals in countries with censorship.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Organizations requiring secure internal communication.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Secure messaging applications.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Copyright protection (watermarking).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32" y="1517035"/>
            <a:ext cx="6480511" cy="4673324"/>
          </a:xfrm>
        </p:spPr>
        <p:txBody>
          <a:bodyPr anchor="t"/>
          <a:lstStyle/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Working Steganography System: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Successfully encrypt and decrypt messages within images.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Demonstration: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Show a live demo of the project.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Encrypt a message, decrypt it, and display the results.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Metrics (Optional):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Embedding capacity (how much data can be hidden).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Perceptual quality metrics (e.g., PSNR) to quantify image distortion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01" y="2643610"/>
            <a:ext cx="4717280" cy="263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98" y="1517035"/>
            <a:ext cx="5385899" cy="708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Steganography Achieved: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The project successfully implemented a basic image steganography system.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Limitations: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Basic LSB steganography is not highly secure.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Vulnerable to </a:t>
            </a:r>
            <a:r>
              <a:rPr lang="en-GB" dirty="0" err="1">
                <a:solidFill>
                  <a:schemeClr val="tx1"/>
                </a:solidFill>
              </a:rPr>
              <a:t>steganalysis</a:t>
            </a:r>
            <a:r>
              <a:rPr lang="en-GB" dirty="0">
                <a:solidFill>
                  <a:schemeClr val="tx1"/>
                </a:solidFill>
              </a:rPr>
              <a:t> (detection of hidden messages).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Limited embedding capacity.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IN" b="1" dirty="0" smtClean="0">
                <a:solidFill>
                  <a:schemeClr val="tx1"/>
                </a:solidFill>
                <a:hlinkClick r:id="rId2"/>
              </a:rPr>
              <a:t>github.com/kcharanteja/AICTE-Project-CS-</a:t>
            </a:r>
            <a:r>
              <a:rPr lang="en-IN" b="1" dirty="0">
                <a:solidFill>
                  <a:schemeClr val="tx1"/>
                </a:solidFill>
                <a:hlinkClick r:id="rId2"/>
              </a:rPr>
              <a:t>.</a:t>
            </a:r>
            <a:r>
              <a:rPr lang="en-IN" b="1" dirty="0" smtClean="0">
                <a:solidFill>
                  <a:schemeClr val="tx1"/>
                </a:solidFill>
                <a:hlinkClick r:id="rId2"/>
              </a:rPr>
              <a:t>git</a:t>
            </a:r>
            <a:endParaRPr lang="en-I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 smtClean="0"/>
              <a:t>Above </a:t>
            </a:r>
            <a:r>
              <a:rPr lang="en-GB" dirty="0"/>
              <a:t>link </a:t>
            </a:r>
            <a:r>
              <a:rPr lang="en-GB" dirty="0" smtClean="0"/>
              <a:t>is project </a:t>
            </a:r>
            <a:r>
              <a:rPr lang="en-GB" dirty="0" err="1"/>
              <a:t>GitHub</a:t>
            </a:r>
            <a:r>
              <a:rPr lang="en-GB" dirty="0"/>
              <a:t> repository.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55</TotalTime>
  <Words>453</Words>
  <Application>Microsoft Office PowerPoint</Application>
  <PresentationFormat>Custom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28</cp:revision>
  <dcterms:created xsi:type="dcterms:W3CDTF">2021-05-26T16:50:10Z</dcterms:created>
  <dcterms:modified xsi:type="dcterms:W3CDTF">2025-02-13T11:47:56Z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