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39f53135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39f53135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39f53135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39f53135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39f53135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39f53135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Against WallStreet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Scope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Front End tables display API Stock Info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Graph </a:t>
            </a:r>
            <a:r>
              <a:rPr lang="en" sz="2200">
                <a:solidFill>
                  <a:srgbClr val="FFFFFF"/>
                </a:solidFill>
              </a:rPr>
              <a:t>recommendations</a:t>
            </a:r>
            <a:r>
              <a:rPr lang="en" sz="2200">
                <a:solidFill>
                  <a:srgbClr val="FFFFFF"/>
                </a:solidFill>
              </a:rPr>
              <a:t> are working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Stock Search is working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Schedule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03500"/>
            <a:ext cx="3543900" cy="3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305" u="sng">
                <a:solidFill>
                  <a:schemeClr val="lt1"/>
                </a:solidFill>
              </a:rPr>
              <a:t>Accomplishments:</a:t>
            </a:r>
            <a:endParaRPr b="1" sz="1305" u="sng">
              <a:solidFill>
                <a:schemeClr val="lt1"/>
              </a:solidFill>
            </a:endParaRPr>
          </a:p>
          <a:p>
            <a:pPr indent="-311467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5"/>
              <a:buChar char="●"/>
            </a:pPr>
            <a:r>
              <a:rPr lang="en" sz="1305">
                <a:solidFill>
                  <a:schemeClr val="lt1"/>
                </a:solidFill>
              </a:rPr>
              <a:t>Add Stock Table and Graph</a:t>
            </a:r>
            <a:endParaRPr sz="1305">
              <a:solidFill>
                <a:schemeClr val="lt1"/>
              </a:solidFill>
            </a:endParaRPr>
          </a:p>
          <a:p>
            <a:pPr indent="-3114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5"/>
              <a:buChar char="●"/>
            </a:pPr>
            <a:r>
              <a:rPr lang="en" sz="1305">
                <a:solidFill>
                  <a:schemeClr val="lt1"/>
                </a:solidFill>
              </a:rPr>
              <a:t>Home Page Checkboxes connect to Back End</a:t>
            </a:r>
            <a:endParaRPr sz="1305">
              <a:solidFill>
                <a:schemeClr val="lt1"/>
              </a:solidFill>
            </a:endParaRPr>
          </a:p>
          <a:p>
            <a:pPr indent="-3114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5"/>
              <a:buChar char="●"/>
            </a:pPr>
            <a:r>
              <a:rPr lang="en" sz="1305">
                <a:solidFill>
                  <a:schemeClr val="lt1"/>
                </a:solidFill>
              </a:rPr>
              <a:t>Home Page displays Top Stocks</a:t>
            </a:r>
            <a:endParaRPr sz="1305">
              <a:solidFill>
                <a:schemeClr val="lt1"/>
              </a:solidFill>
            </a:endParaRPr>
          </a:p>
          <a:p>
            <a:pPr indent="-3114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5"/>
              <a:buChar char="●"/>
            </a:pPr>
            <a:r>
              <a:rPr lang="en" sz="1305">
                <a:solidFill>
                  <a:schemeClr val="lt1"/>
                </a:solidFill>
              </a:rPr>
              <a:t>Ticker and Search implemented to Add Stock</a:t>
            </a:r>
            <a:endParaRPr sz="1305">
              <a:solidFill>
                <a:schemeClr val="lt1"/>
              </a:solidFill>
            </a:endParaRPr>
          </a:p>
          <a:p>
            <a:pPr indent="-3114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5"/>
              <a:buChar char="●"/>
            </a:pPr>
            <a:r>
              <a:rPr lang="en" sz="1305">
                <a:solidFill>
                  <a:schemeClr val="lt1"/>
                </a:solidFill>
              </a:rPr>
              <a:t>Recommendation graph and filters</a:t>
            </a:r>
            <a:endParaRPr sz="1305">
              <a:solidFill>
                <a:schemeClr val="lt1"/>
              </a:solidFill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5006050" y="1597875"/>
            <a:ext cx="3543900" cy="29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</a:rPr>
              <a:t>Not Achieved</a:t>
            </a:r>
            <a:r>
              <a:rPr b="1" lang="en" u="sng">
                <a:solidFill>
                  <a:schemeClr val="lt1"/>
                </a:solidFill>
              </a:rPr>
              <a:t>:</a:t>
            </a:r>
            <a:endParaRPr b="1" u="sng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More checkboxes can be added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Recommendation</a:t>
            </a:r>
            <a:r>
              <a:rPr lang="en">
                <a:solidFill>
                  <a:schemeClr val="lt1"/>
                </a:solidFill>
              </a:rPr>
              <a:t> needs more detail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Recommendation does not include watch list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Watch list needs to be saved to a csv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181525"/>
            <a:ext cx="70305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Plans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154875" y="7446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Finish </a:t>
            </a:r>
            <a:r>
              <a:rPr lang="en" sz="1700">
                <a:solidFill>
                  <a:schemeClr val="lt1"/>
                </a:solidFill>
              </a:rPr>
              <a:t>build of home page feature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" sz="1700">
                <a:solidFill>
                  <a:schemeClr val="lt1"/>
                </a:solidFill>
              </a:rPr>
              <a:t>Complete 3.2.2.3.2 REQ-2 test check boxes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Create more visually a</a:t>
            </a:r>
            <a:r>
              <a:rPr lang="en" sz="1700">
                <a:solidFill>
                  <a:schemeClr val="lt1"/>
                </a:solidFill>
              </a:rPr>
              <a:t>ppealing</a:t>
            </a:r>
            <a:r>
              <a:rPr lang="en" sz="1700">
                <a:solidFill>
                  <a:schemeClr val="lt1"/>
                </a:solidFill>
              </a:rPr>
              <a:t> design of website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Build Help Desk Feature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" sz="1700">
                <a:solidFill>
                  <a:schemeClr val="lt1"/>
                </a:solidFill>
              </a:rPr>
              <a:t>Complete </a:t>
            </a:r>
            <a:r>
              <a:rPr lang="en" sz="1700">
                <a:solidFill>
                  <a:schemeClr val="lt1"/>
                </a:solidFill>
              </a:rPr>
              <a:t>3.2.3.3.1 REQ-1 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Build </a:t>
            </a:r>
            <a:r>
              <a:rPr lang="en" sz="1700">
                <a:solidFill>
                  <a:schemeClr val="lt1"/>
                </a:solidFill>
              </a:rPr>
              <a:t>augmented</a:t>
            </a:r>
            <a:r>
              <a:rPr lang="en" sz="1700">
                <a:solidFill>
                  <a:schemeClr val="lt1"/>
                </a:solidFill>
              </a:rPr>
              <a:t> Stock recommendation Feature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" sz="1700">
                <a:solidFill>
                  <a:schemeClr val="lt1"/>
                </a:solidFill>
              </a:rPr>
              <a:t>Complete</a:t>
            </a:r>
            <a:r>
              <a:rPr lang="en" sz="1700">
                <a:solidFill>
                  <a:schemeClr val="lt1"/>
                </a:solidFill>
              </a:rPr>
              <a:t> 3.2.5.3.2 REQ-2 Augmented Stock Recommendation</a:t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17175"/>
            <a:ext cx="3121274" cy="19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4079" y="3217175"/>
            <a:ext cx="3109921" cy="19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