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9f53135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39f5313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9f53135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9f53135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9f53135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39f53135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Against WallStreet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Login Page is complete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Sign Up Page is complete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The user is allowed to switch from the login page to the sign up page.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Database Functionality using CSV Files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Access to Yahoo Finance API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Schedule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354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Accomplishments:</a:t>
            </a:r>
            <a:endParaRPr b="1" u="sng">
              <a:solidFill>
                <a:schemeClr val="lt1"/>
              </a:solidFill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Login feature front and back end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Sign up Feature Front and back end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Home page front and back end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User data table and file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Connection between Login and Sign Up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Connection to Yahoo Finance 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006050" y="1990050"/>
            <a:ext cx="354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Not Achieved</a:t>
            </a:r>
            <a:r>
              <a:rPr b="1" lang="en" u="sng">
                <a:solidFill>
                  <a:schemeClr val="lt1"/>
                </a:solidFill>
              </a:rPr>
              <a:t>:</a:t>
            </a:r>
            <a:endParaRPr b="1" u="sng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Two Tests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Connection between front and back end of home page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Advanced input validation on login and sign up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181525"/>
            <a:ext cx="70305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Plans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54875" y="744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Continue to build out home page feature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 3.2.2.3.1 REQ-1 list of stocks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Prototype 3.2.2.3.2 REQ-2 test check boxes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Build Stock Recommendation feature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 </a:t>
            </a:r>
            <a:r>
              <a:rPr lang="en" sz="1700">
                <a:solidFill>
                  <a:schemeClr val="lt1"/>
                </a:solidFill>
              </a:rPr>
              <a:t>3.2.5.3.1 REQ-1 Basic Stock Recommendation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Build Stock addition Feature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</a:t>
            </a:r>
            <a:r>
              <a:rPr lang="en" sz="1700">
                <a:solidFill>
                  <a:schemeClr val="lt1"/>
                </a:solidFill>
              </a:rPr>
              <a:t> 3.2.5.3.2 REQ-2 Augmented Stock Recommendation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7175"/>
            <a:ext cx="3121274" cy="19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079" y="3217175"/>
            <a:ext cx="3109921" cy="1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