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9f53135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9f5313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9f53135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9f53135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9f5313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39f5313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Against WallStreet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Core functionality is complete on all pages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Database Functionality using CSV Files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Access to Yahoo Finance API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Watch List is accessible for recommendations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It is colorful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Schedule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54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Accomplishments:</a:t>
            </a:r>
            <a:endParaRPr b="1" u="sng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Augmented recommendations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Coloring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Watchlist is now saved and usable throughout the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006050" y="1990050"/>
            <a:ext cx="354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Not Achieved</a:t>
            </a:r>
            <a:r>
              <a:rPr b="1" lang="en" u="sng">
                <a:solidFill>
                  <a:schemeClr val="lt1"/>
                </a:solidFill>
              </a:rPr>
              <a:t>:</a:t>
            </a:r>
            <a:endParaRPr b="1" u="sng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81525"/>
            <a:ext cx="70305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Plans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4875" y="744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 ARE DONE!!!!!!!!!!!!!!!!!!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7175"/>
            <a:ext cx="3121274" cy="19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79" y="3217175"/>
            <a:ext cx="3109921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