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0a70c2d9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0a70c2d9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0a70c2d9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0a70c2d9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10a70c2d9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10a70c2d9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Against WallStreet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Current Scope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303800" y="1597875"/>
            <a:ext cx="70305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Grabbing Stock Data Info from the API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Access to Yahoo Finance API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Login/Signup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user is allowed to switch from the login page to the sign up page.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Recommends Top Stocks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Multiple Front End Pages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Current Schedule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303800" y="1990050"/>
            <a:ext cx="35439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Accomplishments:</a:t>
            </a:r>
            <a:endParaRPr b="1" sz="13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Recommendation page front end complete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Recommendation page backend complete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 Tests for Stocks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Connection between front and back end of home page and add stock page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5006050" y="1990050"/>
            <a:ext cx="35439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 Achieved:</a:t>
            </a:r>
            <a:endParaRPr b="1" sz="13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connection between the front end and back end of the recommendations page is a stonewall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Home page tables and checkboxes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 stock page table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332425" y="752200"/>
            <a:ext cx="7030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Sprint 3 Plans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1183500" y="16397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Continue to build out home page feature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○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Complete 3.2.2.3.1 REQ-1 list of stocks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○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Prototype 3.2.2.3.2 REQ-2 test check boxes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 Stock Recommendation feature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○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Complete 3.2.5.3.1 REQ-1 Basic Stock Recommendation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 Stock addition Feature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○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Complete 3.2.5.3.2 REQ-2 Augmented Stock Recommendation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