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8E7F-3A74-5E92-F0CF-1B1A6B23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E5D5-BC4F-984B-A080-AFD961472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BCF7-94C5-C26C-8688-F157E51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7AC7-24CF-6EB0-008D-2EB97FB9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D44C-1838-6AC2-032B-AB7C1601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34A9-5D9F-CA5D-36A2-369E0D87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348A-42C1-1CDB-49E1-DF6ED7F9E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4C20-2B1F-198C-3798-7CC87EC0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29EC-8EFD-8F13-0CD8-EB0DD8C4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E38A-76D9-CF4C-2AB5-199885D3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0FA0E-4D55-45BE-5EB8-B70982E69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DEB1-B006-807F-D959-BA93A8B0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317E-68F4-58EE-CDF0-56ACFA3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1A1-760A-2645-A7BD-3CB51D9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14FC-534C-E632-678B-3EE50908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5E60-F276-741E-A821-2E1583A6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173E-ECF6-3E4D-EAF1-D940BCE1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1053-1CC5-A209-F582-2D5AA189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F943-AB55-7E3C-B80F-C9FE7C33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AD23-5D5E-801D-C103-4E52F4F1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C6AE-2CA1-B158-CEE2-3542364C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7996-D342-7EBE-44D7-AF9E50EF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924F-9569-B726-F803-2C6F512A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B022-6321-5ADB-667E-9B0CBF4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0CD2-B08B-F2A8-1FCA-ED0A628B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A8E8-71F4-7842-BD4F-48AC6DC0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F443-3517-B184-B498-951A8A61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FA896-C115-F6F8-0D3D-2A176BE8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30CF-5375-39D4-9037-5CC7C621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01AE-8EF1-09ED-251D-D1DAD5A8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60392-28D3-2D38-18FE-22C311D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A50-A641-EA58-24D0-BF88E340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6BFD-0A32-9E96-C17D-102C7158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503C-A05C-3580-A1FF-0BE6FDB0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086A4-C4E8-E249-79AA-98123967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10705-182E-BE37-CB41-A2224BC44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50AA6-1ADF-CD23-C211-F05AFE02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A573-B323-A647-52F7-32B9A44D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62F48-B306-02F6-305B-7A7D4E4D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17D0-6DFC-527C-A626-FBC3FD81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12DC8-DA61-BB55-B35A-3059EF24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7D23-B245-4EF2-E6E3-4EDF169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F84D8-079A-491D-ED99-6067277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F5C6-6727-AA12-CD5A-07CE8E9D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40E2-8A76-8C76-3006-F9053D35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983E2-5D8E-7718-C210-0664C85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3EBF-CC55-9DF6-8C62-F0664AF6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172A-0219-4FB6-1766-C61B2FA0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6E05-EE18-269C-3B0E-32937BCD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0E0C-B951-8DFF-1B11-E6D4DD0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6A789-E50B-8D27-9644-2E025155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E789-53F0-A23F-325E-664CF9E3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F879-FAEC-0766-C665-1217CEDE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B14E-79BD-5DEE-6390-39E7B63EE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6681C-01D0-DA75-7BEF-544202A9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4AB47-573A-021C-13B5-2EF99CCC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73B8-67CD-47B5-AE81-EEDC1DBF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1CA7-55D0-0DF8-FA07-5C2B51D5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FDB0D-559C-9DB1-4DC0-7FCA516D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BAA3-AA76-0E95-B8E5-FA6A3FA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7F36-F48F-494B-120C-30AD75790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4546-6F48-4FCB-8F7D-C6B3EB1FA55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A0E5-B743-5A52-4198-5CDF5B7E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FB38-F8B9-CA8B-5E72-439D7B256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D1B9-7D27-404F-9E46-75568A1E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5767-968D-B680-5EC9-E530E3526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Geomagnetic Storm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E352C-894D-756C-3B6D-32DC22966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7/06/2022 – 7/09/2022</a:t>
            </a:r>
          </a:p>
          <a:p>
            <a:endParaRPr lang="en-US" dirty="0"/>
          </a:p>
          <a:p>
            <a:r>
              <a:rPr lang="en-US" dirty="0"/>
              <a:t>Brought to you by: Kai Chen</a:t>
            </a:r>
          </a:p>
          <a:p>
            <a:r>
              <a:rPr lang="en-US" dirty="0"/>
              <a:t>Mentored by Dr. Mei-Ching, Cristian, and Suk-Bin</a:t>
            </a:r>
          </a:p>
        </p:txBody>
      </p:sp>
    </p:spTree>
    <p:extLst>
      <p:ext uri="{BB962C8B-B14F-4D97-AF65-F5344CB8AC3E}">
        <p14:creationId xmlns:p14="http://schemas.microsoft.com/office/powerpoint/2010/main" val="291841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DBC8DFB-1014-5539-7408-8BD0D4AEA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4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6AA650AA-9DBB-357A-9326-39620641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203B6CCB-7879-B03E-0D36-5C02F6B6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2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, scatter chart&#10;&#10;Description automatically generated">
            <a:extLst>
              <a:ext uri="{FF2B5EF4-FFF2-40B4-BE49-F238E27FC236}">
                <a16:creationId xmlns:a16="http://schemas.microsoft.com/office/drawing/2014/main" id="{4D4297C4-437C-5FB4-17D6-D6293AE3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DFEE241-19C4-D6F5-2923-0A4CB33B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39860"/>
            <a:ext cx="5294716" cy="29782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2C91C8-4E23-2B26-0231-B39EBCC1B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39862"/>
            <a:ext cx="5294715" cy="29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3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61D27A8-C030-AECD-5F70-B6EDFE77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5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E693BD0-D247-23DB-7E6D-F9EA37EB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D693F3F1-1A8E-393F-95B1-42903F54D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A9467E93-2098-C861-D710-867488ED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7601E7F-89AF-6B7F-2490-DFF23601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39860"/>
            <a:ext cx="5294716" cy="29782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0013B29-28C1-3AC8-0340-8DC235C17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39862"/>
            <a:ext cx="5294715" cy="29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1CF6-5120-58E2-1C99-3FAC7B0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range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BED676-0B8E-A248-604A-9C0F20BD3521}"/>
              </a:ext>
            </a:extLst>
          </p:cNvPr>
          <p:cNvGrpSpPr/>
          <p:nvPr/>
        </p:nvGrpSpPr>
        <p:grpSpPr>
          <a:xfrm>
            <a:off x="962778" y="1329272"/>
            <a:ext cx="10266444" cy="3121554"/>
            <a:chOff x="962778" y="1329272"/>
            <a:chExt cx="10266444" cy="312155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0C083C7-2127-6DBA-686D-52F1E44CA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78" y="1329272"/>
              <a:ext cx="10266444" cy="312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0106E6-504B-5CE9-5B92-2287C0B2873E}"/>
                </a:ext>
              </a:extLst>
            </p:cNvPr>
            <p:cNvSpPr/>
            <p:nvPr/>
          </p:nvSpPr>
          <p:spPr>
            <a:xfrm>
              <a:off x="3003177" y="1770367"/>
              <a:ext cx="1228164" cy="2117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effectLst>
              <a:reflection stA="0" endPos="65000" dist="50800" dir="5400000" sy="-100000" algn="bl" rotWithShape="0"/>
              <a:softEdge rad="1270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BFA976-DE40-BD38-CD73-1E5870311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20" b="40251"/>
          <a:stretch/>
        </p:blipFill>
        <p:spPr>
          <a:xfrm>
            <a:off x="838200" y="5443123"/>
            <a:ext cx="10432490" cy="1343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F8EF17-6925-4FD8-A3CE-2859C82DF5FA}"/>
              </a:ext>
            </a:extLst>
          </p:cNvPr>
          <p:cNvSpPr/>
          <p:nvPr/>
        </p:nvSpPr>
        <p:spPr>
          <a:xfrm>
            <a:off x="921310" y="5630286"/>
            <a:ext cx="10171947" cy="797408"/>
          </a:xfrm>
          <a:prstGeom prst="rect">
            <a:avLst/>
          </a:prstGeom>
          <a:solidFill>
            <a:srgbClr val="FFFF00">
              <a:alpha val="30000"/>
            </a:srgbClr>
          </a:solidFill>
          <a:effectLst>
            <a:reflection stA="0" endPos="65000" dist="50800" dir="5400000" sy="-100000" algn="bl" rotWithShape="0"/>
            <a:softEdge rad="127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C25ED-B5A0-53F4-32DC-C0A825EBD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50"/>
          <a:stretch/>
        </p:blipFill>
        <p:spPr>
          <a:xfrm>
            <a:off x="838200" y="4304722"/>
            <a:ext cx="1043249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3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EBB928E-3A29-8274-E411-8CFAE632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803953A3-64E8-B1E4-E2B7-C71C55D53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1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3F6F1EC-E510-F4B3-4503-07F103DC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3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0005713-71D3-A282-8254-CF2ED936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DB302061-55D8-A8E1-0876-3327462F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9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0EC72F-D957-C874-CDEC-7FD6F6D4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0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4CBEF5F-2B4A-BB3A-FF1B-4172F38D2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6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410C6E55-CF8C-EA63-D247-CACAF847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03ADA25-F54B-ECC3-3A04-4521C360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1BE9D0C-9EBF-A26C-B258-71E80F2A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8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8EAC3D-86E3-7253-0A5C-6340E17E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39860"/>
            <a:ext cx="5294716" cy="29782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571C2F2D-4F38-877F-7C13-17B869FCE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39862"/>
            <a:ext cx="5294715" cy="29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6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CBC4A2D-9D26-0AFE-A5AF-9DEC4311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0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C525D475-4096-9D1A-D9F3-EEB22E8A8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1911C2A-7FEB-C55E-27C3-DDDDAD43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4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65557DC-B7D5-0AD5-6BED-11B17F85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E9C53AE-7895-93C7-1D62-ED2AC6EC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42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03A864F-E48E-6099-667C-DE3131E9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3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33475C7-6B4C-AD51-34FA-B6EDF8D8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6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E5E21FFD-4A9E-6EC1-D96F-94C1C013D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0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49E3A8A7-5C9E-F589-3005-9E63D5C2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14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211907A-9316-F132-0A78-2ABF717CB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117DC42E-BD79-5BF5-E9DA-8CD42E08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9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98E5853-8479-1202-0CB0-8C5EE487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294016E-3A83-6E2A-EC9D-28E61F37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1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0A82981-FD05-5E74-EE20-6E0A8C59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8749FE8-E0E6-72BE-45FB-84A709BD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2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ED94227-07D1-D2B5-1601-2CDBD4128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9E1649A4-4C91-4CD1-01EB-B53EDE62F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C7CD03C2-743F-F2F0-340A-6590A2EB5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2539675-A614-B062-3290-A32977BFE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28D112E-1E98-9980-FBCB-65055F54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scatter chart&#10;&#10;Description automatically generated">
            <a:extLst>
              <a:ext uri="{FF2B5EF4-FFF2-40B4-BE49-F238E27FC236}">
                <a16:creationId xmlns:a16="http://schemas.microsoft.com/office/drawing/2014/main" id="{003C983F-C844-C37F-4956-9BD3154DE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Geomagnetic Storm</vt:lpstr>
      <vt:lpstr>Time range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Geomagnetic Storm</dc:title>
  <dc:creator>Chen, Kai (GSFC-6730)[Intern]</dc:creator>
  <cp:lastModifiedBy>Chen, Kai (GSFC-6730)[Intern]</cp:lastModifiedBy>
  <cp:revision>17</cp:revision>
  <dcterms:created xsi:type="dcterms:W3CDTF">2024-07-23T21:06:23Z</dcterms:created>
  <dcterms:modified xsi:type="dcterms:W3CDTF">2024-07-24T20:33:04Z</dcterms:modified>
</cp:coreProperties>
</file>