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0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6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9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56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7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62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21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67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2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92B4-F5EA-4893-AE46-7A4FC77D692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D4E2-851B-4DCA-ABC2-8331C5725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68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我的網頁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金孝軒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47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我想要做什麼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為自己的專利設計網頁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90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做到了什麼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用各種不專業的語法慢慢寫出來的</a:t>
            </a:r>
            <a:endParaRPr lang="en-US" altLang="zh-TW" dirty="0" smtClean="0"/>
          </a:p>
          <a:p>
            <a:r>
              <a:rPr lang="zh-TW" altLang="en-US" dirty="0" smtClean="0"/>
              <a:t>至少文字跟圖片都進去了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23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我想學什麼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我想跟老師一樣可以一直把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改道很精簡</a:t>
            </a:r>
            <a:endParaRPr lang="en-US" altLang="zh-TW" dirty="0" smtClean="0"/>
          </a:p>
          <a:p>
            <a:r>
              <a:rPr lang="zh-TW" altLang="en-US" smtClean="0"/>
              <a:t>用不同的方式寫出</a:t>
            </a:r>
            <a:r>
              <a:rPr lang="zh-TW" altLang="en-US"/>
              <a:t>網頁</a:t>
            </a:r>
          </a:p>
        </p:txBody>
      </p:sp>
    </p:spTree>
    <p:extLst>
      <p:ext uri="{BB962C8B-B14F-4D97-AF65-F5344CB8AC3E}">
        <p14:creationId xmlns:p14="http://schemas.microsoft.com/office/powerpoint/2010/main" val="408933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我的網頁</vt:lpstr>
      <vt:lpstr>我想要做什麼</vt:lpstr>
      <vt:lpstr>做到了什麼</vt:lpstr>
      <vt:lpstr>我想學什麼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我的網頁</dc:title>
  <dc:creator>Charlie Chin</dc:creator>
  <cp:lastModifiedBy>Charlie Chin</cp:lastModifiedBy>
  <cp:revision>1</cp:revision>
  <dcterms:created xsi:type="dcterms:W3CDTF">2017-08-04T01:54:11Z</dcterms:created>
  <dcterms:modified xsi:type="dcterms:W3CDTF">2017-08-04T01:54:21Z</dcterms:modified>
</cp:coreProperties>
</file>