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3" r:id="rId6"/>
    <p:sldId id="262" r:id="rId7"/>
    <p:sldId id="261" r:id="rId8"/>
    <p:sldId id="259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59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99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5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337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816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884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266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56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4E61-AF0D-2B4E-B8E3-8CAFA32D4FBD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8CE0-E4F6-DE4F-8EFC-A751A8424B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517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acebook.com/deila/" TargetMode="External"/><Relationship Id="rId3" Type="http://schemas.openxmlformats.org/officeDocument/2006/relationships/hyperlink" Target="https://www.uber.com/zh-T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hareapp.com.t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好玩遊戲區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陳祺昀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39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構想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提供攝影設備、出租平台 </a:t>
            </a:r>
            <a:r>
              <a:rPr kumimoji="1" lang="en-US" altLang="zh-TW" dirty="0" smtClean="0"/>
              <a:t>canon </a:t>
            </a:r>
            <a:r>
              <a:rPr kumimoji="1" lang="zh-TW" altLang="en-US" dirty="0" smtClean="0"/>
              <a:t>筆電 電腦 </a:t>
            </a:r>
            <a:r>
              <a:rPr kumimoji="1" lang="en-US" altLang="zh-TW" dirty="0" err="1" smtClean="0"/>
              <a:t>gopro</a:t>
            </a:r>
            <a:r>
              <a:rPr kumimoji="1" lang="zh-TW" altLang="en-US" dirty="0" smtClean="0"/>
              <a:t>等</a:t>
            </a:r>
            <a:endParaRPr kumimoji="1" lang="en-US" altLang="zh-TW" dirty="0" smtClean="0"/>
          </a:p>
          <a:p>
            <a:r>
              <a:rPr kumimoji="1" lang="en-US" altLang="zh-TW" dirty="0" smtClean="0"/>
              <a:t>Delia : </a:t>
            </a:r>
            <a:r>
              <a:rPr kumimoji="1" lang="en-US" altLang="zh-TW" dirty="0" smtClean="0">
                <a:hlinkClick r:id="rId2"/>
              </a:rPr>
              <a:t>https://www.facebook.com/deila/</a:t>
            </a:r>
            <a:endParaRPr kumimoji="1" lang="en-US" altLang="zh-TW" dirty="0" smtClean="0"/>
          </a:p>
          <a:p>
            <a:r>
              <a:rPr kumimoji="1" lang="zh-TW" altLang="en-US" dirty="0" smtClean="0"/>
              <a:t>模仿版面：</a:t>
            </a:r>
            <a:r>
              <a:rPr kumimoji="1" lang="en-US" altLang="zh-TW" dirty="0" smtClean="0">
                <a:hlinkClick r:id="rId3"/>
              </a:rPr>
              <a:t>https://www.uber.com/zh-TW/</a:t>
            </a:r>
            <a:endParaRPr kumimoji="1" lang="en-US" altLang="zh-TW" dirty="0" smtClean="0"/>
          </a:p>
          <a:p>
            <a:r>
              <a:rPr kumimoji="1" lang="zh-TW" altLang="en-US" dirty="0" smtClean="0"/>
              <a:t>提供契約樣本、不提供直接出租</a:t>
            </a:r>
            <a:endParaRPr kumimoji="1" lang="en-US" altLang="zh-TW" dirty="0" smtClean="0"/>
          </a:p>
          <a:p>
            <a:r>
              <a:rPr kumimoji="1" lang="zh-TW" altLang="en-US" dirty="0" smtClean="0"/>
              <a:t>和出租公司合作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846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與</a:t>
            </a:r>
            <a:r>
              <a:rPr kumimoji="1" lang="en-US" altLang="zh-TW" dirty="0" err="1" smtClean="0"/>
              <a:t>shareapp</a:t>
            </a:r>
            <a:r>
              <a:rPr kumimoji="1" lang="zh-TW" altLang="en-US" dirty="0" smtClean="0"/>
              <a:t>比較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hlinkClick r:id="rId2"/>
              </a:rPr>
              <a:t>https://www.shareapp.com.tw/</a:t>
            </a:r>
            <a:endParaRPr kumimoji="1" lang="en-US" altLang="zh-TW" dirty="0" smtClean="0"/>
          </a:p>
          <a:p>
            <a:r>
              <a:rPr kumimoji="1" lang="zh-TW" altLang="en-US" dirty="0" smtClean="0"/>
              <a:t>縮小服務客群 </a:t>
            </a:r>
            <a:endParaRPr kumimoji="1" lang="en-US" altLang="zh-TW" dirty="0" smtClean="0"/>
          </a:p>
          <a:p>
            <a:r>
              <a:rPr kumimoji="1" lang="zh-TW" altLang="en-US" dirty="0" smtClean="0"/>
              <a:t>優：好管理 契約樣本多 合作</a:t>
            </a:r>
            <a:endParaRPr kumimoji="1" lang="en-US" altLang="zh-TW" dirty="0" smtClean="0"/>
          </a:p>
          <a:p>
            <a:r>
              <a:rPr kumimoji="1" lang="zh-TW" altLang="en-US" dirty="0" smtClean="0"/>
              <a:t>缺：平台被使用率不廣泛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82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8" y="2059096"/>
            <a:ext cx="9001124" cy="4353249"/>
          </a:xfrm>
        </p:spPr>
      </p:pic>
    </p:spTree>
    <p:extLst>
      <p:ext uri="{BB962C8B-B14F-4D97-AF65-F5344CB8AC3E}">
        <p14:creationId xmlns:p14="http://schemas.microsoft.com/office/powerpoint/2010/main" val="119806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追蹤使用者提供出租的機器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56" y="1825625"/>
            <a:ext cx="9079687" cy="4351338"/>
          </a:xfrm>
        </p:spPr>
      </p:pic>
    </p:spTree>
    <p:extLst>
      <p:ext uri="{BB962C8B-B14F-4D97-AF65-F5344CB8AC3E}">
        <p14:creationId xmlns:p14="http://schemas.microsoft.com/office/powerpoint/2010/main" val="18806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841"/>
            <a:ext cx="10515600" cy="3928905"/>
          </a:xfrm>
        </p:spPr>
      </p:pic>
    </p:spTree>
    <p:extLst>
      <p:ext uri="{BB962C8B-B14F-4D97-AF65-F5344CB8AC3E}">
        <p14:creationId xmlns:p14="http://schemas.microsoft.com/office/powerpoint/2010/main" val="5454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06" y="1825625"/>
            <a:ext cx="6290987" cy="4351338"/>
          </a:xfrm>
        </p:spPr>
      </p:pic>
    </p:spTree>
    <p:extLst>
      <p:ext uri="{BB962C8B-B14F-4D97-AF65-F5344CB8AC3E}">
        <p14:creationId xmlns:p14="http://schemas.microsoft.com/office/powerpoint/2010/main" val="11341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做不到的事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滑動點案圖片：</a:t>
            </a:r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www.o.bike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tw</a:t>
            </a:r>
            <a:r>
              <a:rPr kumimoji="1" lang="en-US" altLang="zh-TW" dirty="0" smtClean="0"/>
              <a:t>/</a:t>
            </a:r>
            <a:endParaRPr kumimoji="1" lang="en-US" altLang="zh-TW" dirty="0"/>
          </a:p>
          <a:p>
            <a:r>
              <a:rPr kumimoji="1" lang="zh-TW" altLang="en-US" dirty="0" smtClean="0"/>
              <a:t>會員 註冊</a:t>
            </a:r>
            <a:r>
              <a:rPr kumimoji="1" lang="en-US" altLang="zh-TW" dirty="0" smtClean="0"/>
              <a:t>/</a:t>
            </a:r>
            <a:r>
              <a:rPr kumimoji="1" lang="zh-TW" altLang="en-US" dirty="0" smtClean="0"/>
              <a:t>登入系統 </a:t>
            </a:r>
            <a:r>
              <a:rPr kumimoji="1" lang="en-US" altLang="zh-TW" dirty="0" smtClean="0"/>
              <a:t>fb</a:t>
            </a:r>
            <a:r>
              <a:rPr kumimoji="1" lang="zh-TW" altLang="en-US" dirty="0" smtClean="0"/>
              <a:t>第三方登入</a:t>
            </a:r>
            <a:endParaRPr kumimoji="1" lang="en-US" altLang="zh-TW" dirty="0" smtClean="0"/>
          </a:p>
          <a:p>
            <a:r>
              <a:rPr kumimoji="1" lang="zh-TW" altLang="en-US" dirty="0" smtClean="0"/>
              <a:t>第三方支付</a:t>
            </a:r>
            <a:endParaRPr kumimoji="1" lang="en-US" altLang="zh-TW" dirty="0" smtClean="0"/>
          </a:p>
          <a:p>
            <a:r>
              <a:rPr kumimoji="1" lang="zh-TW" altLang="en-US" dirty="0" smtClean="0"/>
              <a:t>資料庫管理文章、圖片</a:t>
            </a:r>
            <a:endParaRPr kumimoji="1" lang="en-US" altLang="zh-TW" dirty="0" smtClean="0"/>
          </a:p>
          <a:p>
            <a:r>
              <a:rPr kumimoji="1" lang="zh-TW" altLang="en-US" dirty="0" smtClean="0"/>
              <a:t>資料庫管理會員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連結每個系統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Googlemap</a:t>
            </a:r>
            <a:r>
              <a:rPr kumimoji="1" lang="zh-TW" altLang="en-US" dirty="0" smtClean="0"/>
              <a:t>遷入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ios</a:t>
            </a:r>
            <a:r>
              <a:rPr kumimoji="1" lang="en-US" altLang="zh-TW" dirty="0" smtClean="0"/>
              <a:t> android </a:t>
            </a:r>
            <a:r>
              <a:rPr kumimoji="1" lang="zh-TW" altLang="en-US" dirty="0" smtClean="0"/>
              <a:t>系統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791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需要學習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邏輯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Git</a:t>
            </a:r>
            <a:r>
              <a:rPr kumimoji="1" lang="zh-TW" altLang="en-US" dirty="0" smtClean="0"/>
              <a:t>語法 </a:t>
            </a:r>
            <a:r>
              <a:rPr kumimoji="1" lang="en-US" altLang="zh-TW" dirty="0" err="1" smtClean="0"/>
              <a:t>lunix</a:t>
            </a:r>
            <a:r>
              <a:rPr kumimoji="1" lang="en-US" altLang="zh-TW" dirty="0" smtClean="0"/>
              <a:t>	</a:t>
            </a:r>
          </a:p>
          <a:p>
            <a:r>
              <a:rPr kumimoji="1" lang="en-US" altLang="zh-TW" dirty="0" err="1" smtClean="0"/>
              <a:t>Mysql</a:t>
            </a:r>
            <a:endParaRPr kumimoji="1" lang="en-US" altLang="zh-TW" dirty="0"/>
          </a:p>
          <a:p>
            <a:r>
              <a:rPr kumimoji="1" lang="en-US" altLang="zh-TW" dirty="0" err="1" smtClean="0"/>
              <a:t>Node.js+express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Socket.io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9577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122</Words>
  <Application>Microsoft Macintosh PowerPoint</Application>
  <PresentationFormat>寬螢幕</PresentationFormat>
  <Paragraphs>30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新細明體</vt:lpstr>
      <vt:lpstr>Arial</vt:lpstr>
      <vt:lpstr>Office 佈景主題</vt:lpstr>
      <vt:lpstr>好玩遊戲區</vt:lpstr>
      <vt:lpstr>構想</vt:lpstr>
      <vt:lpstr>與shareapp比較</vt:lpstr>
      <vt:lpstr>PowerPoint 簡報</vt:lpstr>
      <vt:lpstr>追蹤使用者提供出租的機器</vt:lpstr>
      <vt:lpstr>PowerPoint 簡報</vt:lpstr>
      <vt:lpstr>PowerPoint 簡報</vt:lpstr>
      <vt:lpstr>做不到的事</vt:lpstr>
      <vt:lpstr>需要學習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6</cp:revision>
  <dcterms:created xsi:type="dcterms:W3CDTF">2017-08-04T01:48:57Z</dcterms:created>
  <dcterms:modified xsi:type="dcterms:W3CDTF">2017-08-04T02:45:27Z</dcterms:modified>
</cp:coreProperties>
</file>