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0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58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3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4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8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92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4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6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8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9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6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2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1E1EB9-7C70-45F7-97BF-D422183AFA9D}" type="datetimeFigureOut">
              <a:rPr lang="zh-TW" altLang="en-US" smtClean="0"/>
              <a:t>2017/8/4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0042-94B0-44C9-B60A-1649334DF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030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期末報告</a:t>
            </a:r>
            <a:endParaRPr lang="zh-TW" altLang="en-US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哈哈哈哈</a:t>
            </a:r>
            <a:endParaRPr lang="zh-TW" altLang="en-US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69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網頁大綱</a:t>
            </a:r>
            <a:endParaRPr lang="zh-TW" altLang="en-US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一個日曆</a:t>
            </a:r>
            <a:endParaRPr lang="en-US" altLang="zh-TW" dirty="0" smtClean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4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效果呈現</a:t>
            </a:r>
            <a:endParaRPr lang="zh-TW" altLang="en-US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01" y="2050039"/>
            <a:ext cx="6310742" cy="41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THE</a:t>
            </a:r>
            <a:r>
              <a:rPr lang="zh-TW" altLang="en-US" sz="9600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</a:t>
            </a:r>
            <a:r>
              <a:rPr lang="en-US" altLang="zh-TW" sz="9600" dirty="0" smtClean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END</a:t>
            </a:r>
            <a:endParaRPr lang="zh-TW" altLang="en-US" sz="96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3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SetoFont</vt:lpstr>
      <vt:lpstr>新細明體</vt:lpstr>
      <vt:lpstr>Arial</vt:lpstr>
      <vt:lpstr>Century Gothic</vt:lpstr>
      <vt:lpstr>Wingdings 3</vt:lpstr>
      <vt:lpstr>離子</vt:lpstr>
      <vt:lpstr>期末報告</vt:lpstr>
      <vt:lpstr>網頁大綱</vt:lpstr>
      <vt:lpstr>效果呈現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</dc:title>
  <dc:creator>User</dc:creator>
  <cp:lastModifiedBy>User</cp:lastModifiedBy>
  <cp:revision>7</cp:revision>
  <dcterms:created xsi:type="dcterms:W3CDTF">2017-08-03T13:43:26Z</dcterms:created>
  <dcterms:modified xsi:type="dcterms:W3CDTF">2017-08-03T16:38:27Z</dcterms:modified>
</cp:coreProperties>
</file>