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5"/>
  </p:notesMasterIdLst>
  <p:sldIdLst>
    <p:sldId id="256" r:id="rId2"/>
    <p:sldId id="316" r:id="rId3"/>
    <p:sldId id="317" r:id="rId4"/>
    <p:sldId id="318" r:id="rId5"/>
    <p:sldId id="319" r:id="rId6"/>
    <p:sldId id="320" r:id="rId7"/>
    <p:sldId id="322" r:id="rId8"/>
    <p:sldId id="323" r:id="rId9"/>
    <p:sldId id="324" r:id="rId10"/>
    <p:sldId id="325" r:id="rId11"/>
    <p:sldId id="326" r:id="rId12"/>
    <p:sldId id="327" r:id="rId13"/>
    <p:sldId id="290" r:id="rId14"/>
  </p:sldIdLst>
  <p:sldSz cx="9144000" cy="5143500" type="screen16x9"/>
  <p:notesSz cx="6858000" cy="9144000"/>
  <p:embeddedFontLst>
    <p:embeddedFont>
      <p:font typeface="Archivo" pitchFamily="2" charset="77"/>
      <p:regular r:id="rId16"/>
      <p:bold r:id="rId17"/>
      <p:italic r:id="rId18"/>
      <p:boldItalic r:id="rId19"/>
    </p:embeddedFont>
    <p:embeddedFont>
      <p:font typeface="IBM Plex Mono" panose="020B0509050203000203" pitchFamily="49" charset="77"/>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894AB5-0030-49A4-856C-25A556852469}">
  <a:tblStyle styleId="{52894AB5-0030-49A4-856C-25A5568524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90BFB8-1136-4A2E-9A27-397248365EA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47"/>
    <p:restoredTop sz="94720"/>
  </p:normalViewPr>
  <p:slideViewPr>
    <p:cSldViewPr snapToGrid="0">
      <p:cViewPr varScale="1">
        <p:scale>
          <a:sx n="272" d="100"/>
          <a:sy n="272" d="100"/>
        </p:scale>
        <p:origin x="216"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2a81341b2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92a81341b2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84908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2a81341b2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92a81341b2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331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2a81341b2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92a81341b2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34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g292fd234c9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4" name="Google Shape;924;g292fd234c9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2a81341b2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92a81341b2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5203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2a81341b2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92a81341b2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132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2a81341b2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92a81341b2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010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2a81341b2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92a81341b2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6823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2a81341b2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92a81341b2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0646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2a81341b2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92a81341b2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9042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2a81341b2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92a81341b2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078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2a81341b2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92a81341b2_2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496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0" name="Google Shape;10;p2"/>
          <p:cNvSpPr txBox="1">
            <a:spLocks noGrp="1"/>
          </p:cNvSpPr>
          <p:nvPr>
            <p:ph type="ctrTitle"/>
          </p:nvPr>
        </p:nvSpPr>
        <p:spPr>
          <a:xfrm>
            <a:off x="1234950" y="1398100"/>
            <a:ext cx="6486900" cy="1560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4572000" y="3461550"/>
            <a:ext cx="2947500" cy="390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268674" y="-322162"/>
            <a:ext cx="9371984" cy="3960713"/>
            <a:chOff x="-268674" y="-322162"/>
            <a:chExt cx="9371984" cy="3960713"/>
          </a:xfrm>
        </p:grpSpPr>
        <p:grpSp>
          <p:nvGrpSpPr>
            <p:cNvPr id="13" name="Google Shape;13;p2"/>
            <p:cNvGrpSpPr/>
            <p:nvPr/>
          </p:nvGrpSpPr>
          <p:grpSpPr>
            <a:xfrm>
              <a:off x="225762" y="151638"/>
              <a:ext cx="8692477" cy="1388125"/>
              <a:chOff x="225762" y="151638"/>
              <a:chExt cx="8692477" cy="1388125"/>
            </a:xfrm>
          </p:grpSpPr>
          <p:pic>
            <p:nvPicPr>
              <p:cNvPr id="14" name="Google Shape;14;p2"/>
              <p:cNvPicPr preferRelativeResize="0"/>
              <p:nvPr/>
            </p:nvPicPr>
            <p:blipFill>
              <a:blip r:embed="rId2">
                <a:alphaModFix/>
              </a:blip>
              <a:stretch>
                <a:fillRect/>
              </a:stretch>
            </p:blipFill>
            <p:spPr>
              <a:xfrm rot="10800000">
                <a:off x="6955037" y="151638"/>
                <a:ext cx="1963202" cy="1388125"/>
              </a:xfrm>
              <a:prstGeom prst="rect">
                <a:avLst/>
              </a:prstGeom>
              <a:noFill/>
              <a:ln>
                <a:noFill/>
              </a:ln>
            </p:spPr>
          </p:pic>
          <p:pic>
            <p:nvPicPr>
              <p:cNvPr id="15" name="Google Shape;15;p2"/>
              <p:cNvPicPr preferRelativeResize="0"/>
              <p:nvPr/>
            </p:nvPicPr>
            <p:blipFill>
              <a:blip r:embed="rId2">
                <a:alphaModFix/>
              </a:blip>
              <a:stretch>
                <a:fillRect/>
              </a:stretch>
            </p:blipFill>
            <p:spPr>
              <a:xfrm rot="10800000" flipH="1">
                <a:off x="225762" y="151638"/>
                <a:ext cx="1963202" cy="1388125"/>
              </a:xfrm>
              <a:prstGeom prst="rect">
                <a:avLst/>
              </a:prstGeom>
              <a:noFill/>
              <a:ln>
                <a:noFill/>
              </a:ln>
            </p:spPr>
          </p:pic>
        </p:grpSp>
        <p:pic>
          <p:nvPicPr>
            <p:cNvPr id="16" name="Google Shape;16;p2"/>
            <p:cNvPicPr preferRelativeResize="0"/>
            <p:nvPr/>
          </p:nvPicPr>
          <p:blipFill>
            <a:blip r:embed="rId3">
              <a:alphaModFix/>
            </a:blip>
            <a:stretch>
              <a:fillRect/>
            </a:stretch>
          </p:blipFill>
          <p:spPr>
            <a:xfrm rot="5400000">
              <a:off x="7371875" y="1504250"/>
              <a:ext cx="2700599" cy="506600"/>
            </a:xfrm>
            <a:prstGeom prst="rect">
              <a:avLst/>
            </a:prstGeom>
            <a:noFill/>
            <a:ln>
              <a:noFill/>
            </a:ln>
          </p:spPr>
        </p:pic>
        <p:pic>
          <p:nvPicPr>
            <p:cNvPr id="17" name="Google Shape;17;p2"/>
            <p:cNvPicPr preferRelativeResize="0"/>
            <p:nvPr/>
          </p:nvPicPr>
          <p:blipFill rotWithShape="1">
            <a:blip r:embed="rId4">
              <a:alphaModFix/>
            </a:blip>
            <a:srcRect t="53277"/>
            <a:stretch/>
          </p:blipFill>
          <p:spPr>
            <a:xfrm rot="10800000">
              <a:off x="-268674" y="2723000"/>
              <a:ext cx="1861925" cy="915551"/>
            </a:xfrm>
            <a:prstGeom prst="rect">
              <a:avLst/>
            </a:prstGeom>
            <a:noFill/>
            <a:ln>
              <a:noFill/>
            </a:ln>
          </p:spPr>
        </p:pic>
        <p:pic>
          <p:nvPicPr>
            <p:cNvPr id="18" name="Google Shape;18;p2"/>
            <p:cNvPicPr preferRelativeResize="0"/>
            <p:nvPr/>
          </p:nvPicPr>
          <p:blipFill>
            <a:blip r:embed="rId4">
              <a:alphaModFix/>
            </a:blip>
            <a:stretch>
              <a:fillRect/>
            </a:stretch>
          </p:blipFill>
          <p:spPr>
            <a:xfrm rot="-5400000">
              <a:off x="7192572" y="-370975"/>
              <a:ext cx="1861925" cy="1959549"/>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223"/>
        <p:cNvGrpSpPr/>
        <p:nvPr/>
      </p:nvGrpSpPr>
      <p:grpSpPr>
        <a:xfrm>
          <a:off x="0" y="0"/>
          <a:ext cx="0" cy="0"/>
          <a:chOff x="0" y="0"/>
          <a:chExt cx="0" cy="0"/>
        </a:xfrm>
      </p:grpSpPr>
      <p:sp>
        <p:nvSpPr>
          <p:cNvPr id="224" name="Google Shape;224;p27"/>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225" name="Google Shape;225;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6" name="Google Shape;226;p27"/>
          <p:cNvSpPr txBox="1">
            <a:spLocks noGrp="1"/>
          </p:cNvSpPr>
          <p:nvPr>
            <p:ph type="subTitle" idx="1"/>
          </p:nvPr>
        </p:nvSpPr>
        <p:spPr>
          <a:xfrm>
            <a:off x="4845613" y="1731125"/>
            <a:ext cx="3424200" cy="21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7"/>
          <p:cNvSpPr txBox="1">
            <a:spLocks noGrp="1"/>
          </p:cNvSpPr>
          <p:nvPr>
            <p:ph type="subTitle" idx="2"/>
          </p:nvPr>
        </p:nvSpPr>
        <p:spPr>
          <a:xfrm>
            <a:off x="874188" y="1731125"/>
            <a:ext cx="3424200" cy="21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28" name="Google Shape;228;p27"/>
          <p:cNvGrpSpPr/>
          <p:nvPr/>
        </p:nvGrpSpPr>
        <p:grpSpPr>
          <a:xfrm>
            <a:off x="277425" y="4604002"/>
            <a:ext cx="3542749" cy="419800"/>
            <a:chOff x="277425" y="4604002"/>
            <a:chExt cx="3542749" cy="419800"/>
          </a:xfrm>
        </p:grpSpPr>
        <p:pic>
          <p:nvPicPr>
            <p:cNvPr id="229" name="Google Shape;229;p27"/>
            <p:cNvPicPr preferRelativeResize="0"/>
            <p:nvPr/>
          </p:nvPicPr>
          <p:blipFill rotWithShape="1">
            <a:blip r:embed="rId2">
              <a:alphaModFix/>
            </a:blip>
            <a:srcRect t="26723"/>
            <a:stretch/>
          </p:blipFill>
          <p:spPr>
            <a:xfrm>
              <a:off x="277425" y="4604002"/>
              <a:ext cx="2467749" cy="419800"/>
            </a:xfrm>
            <a:prstGeom prst="rect">
              <a:avLst/>
            </a:prstGeom>
            <a:noFill/>
            <a:ln>
              <a:noFill/>
            </a:ln>
          </p:spPr>
        </p:pic>
        <p:pic>
          <p:nvPicPr>
            <p:cNvPr id="230" name="Google Shape;230;p27"/>
            <p:cNvPicPr preferRelativeResize="0"/>
            <p:nvPr/>
          </p:nvPicPr>
          <p:blipFill rotWithShape="1">
            <a:blip r:embed="rId2">
              <a:alphaModFix/>
            </a:blip>
            <a:srcRect t="26723"/>
            <a:stretch/>
          </p:blipFill>
          <p:spPr>
            <a:xfrm>
              <a:off x="1352425" y="4604002"/>
              <a:ext cx="2467749" cy="419800"/>
            </a:xfrm>
            <a:prstGeom prst="rect">
              <a:avLst/>
            </a:prstGeom>
            <a:noFill/>
            <a:ln>
              <a:noFill/>
            </a:ln>
          </p:spPr>
        </p:pic>
      </p:grpSp>
      <p:grpSp>
        <p:nvGrpSpPr>
          <p:cNvPr id="231" name="Google Shape;231;p27"/>
          <p:cNvGrpSpPr/>
          <p:nvPr/>
        </p:nvGrpSpPr>
        <p:grpSpPr>
          <a:xfrm rot="10800000">
            <a:off x="568325" y="4633850"/>
            <a:ext cx="5797550" cy="230250"/>
            <a:chOff x="5873750" y="218475"/>
            <a:chExt cx="5797550" cy="230250"/>
          </a:xfrm>
        </p:grpSpPr>
        <p:cxnSp>
          <p:nvCxnSpPr>
            <p:cNvPr id="232" name="Google Shape;232;p27"/>
            <p:cNvCxnSpPr/>
            <p:nvPr/>
          </p:nvCxnSpPr>
          <p:spPr>
            <a:xfrm>
              <a:off x="5873750" y="290288"/>
              <a:ext cx="1981200" cy="0"/>
            </a:xfrm>
            <a:prstGeom prst="straightConnector1">
              <a:avLst/>
            </a:prstGeom>
            <a:noFill/>
            <a:ln w="9525" cap="flat" cmpd="sng">
              <a:solidFill>
                <a:schemeClr val="accent1"/>
              </a:solidFill>
              <a:prstDash val="solid"/>
              <a:round/>
              <a:headEnd type="oval" w="med" len="med"/>
              <a:tailEnd type="none" w="med" len="med"/>
            </a:ln>
          </p:spPr>
        </p:cxnSp>
        <p:sp>
          <p:nvSpPr>
            <p:cNvPr id="233" name="Google Shape;233;p27"/>
            <p:cNvSpPr/>
            <p:nvPr/>
          </p:nvSpPr>
          <p:spPr>
            <a:xfrm>
              <a:off x="6800850" y="218475"/>
              <a:ext cx="4870450" cy="230250"/>
            </a:xfrm>
            <a:custGeom>
              <a:avLst/>
              <a:gdLst/>
              <a:ahLst/>
              <a:cxnLst/>
              <a:rect l="l" t="t" r="r" b="b"/>
              <a:pathLst>
                <a:path w="194818" h="9210" extrusionOk="0">
                  <a:moveTo>
                    <a:pt x="194818" y="0"/>
                  </a:moveTo>
                  <a:lnTo>
                    <a:pt x="43688" y="233"/>
                  </a:lnTo>
                  <a:lnTo>
                    <a:pt x="38505" y="9210"/>
                  </a:lnTo>
                  <a:lnTo>
                    <a:pt x="10160" y="9210"/>
                  </a:lnTo>
                  <a:lnTo>
                    <a:pt x="0" y="9210"/>
                  </a:lnTo>
                </a:path>
              </a:pathLst>
            </a:custGeom>
            <a:noFill/>
            <a:ln w="9525" cap="flat" cmpd="sng">
              <a:solidFill>
                <a:schemeClr val="lt2"/>
              </a:solidFill>
              <a:prstDash val="solid"/>
              <a:round/>
              <a:headEnd type="none" w="med" len="med"/>
              <a:tailEnd type="oval" w="med" len="med"/>
            </a:ln>
          </p:spPr>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41"/>
        <p:cNvGrpSpPr/>
        <p:nvPr/>
      </p:nvGrpSpPr>
      <p:grpSpPr>
        <a:xfrm>
          <a:off x="0" y="0"/>
          <a:ext cx="0" cy="0"/>
          <a:chOff x="0" y="0"/>
          <a:chExt cx="0" cy="0"/>
        </a:xfrm>
      </p:grpSpPr>
      <p:sp>
        <p:nvSpPr>
          <p:cNvPr id="342" name="Google Shape;342;p34"/>
          <p:cNvSpPr/>
          <p:nvPr/>
        </p:nvSpPr>
        <p:spPr>
          <a:xfrm>
            <a:off x="182700" y="151650"/>
            <a:ext cx="8778600" cy="4840200"/>
          </a:xfrm>
          <a:prstGeom prst="snip1Rect">
            <a:avLst>
              <a:gd name="adj" fmla="val 4489"/>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343" name="Google Shape;343;p34"/>
          <p:cNvSpPr txBox="1">
            <a:spLocks noGrp="1"/>
          </p:cNvSpPr>
          <p:nvPr>
            <p:ph type="title"/>
          </p:nvPr>
        </p:nvSpPr>
        <p:spPr>
          <a:xfrm>
            <a:off x="859125" y="1292000"/>
            <a:ext cx="3000600" cy="9873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4" name="Google Shape;344;p34"/>
          <p:cNvSpPr txBox="1">
            <a:spLocks noGrp="1"/>
          </p:cNvSpPr>
          <p:nvPr>
            <p:ph type="subTitle" idx="1"/>
          </p:nvPr>
        </p:nvSpPr>
        <p:spPr>
          <a:xfrm>
            <a:off x="859100" y="2279275"/>
            <a:ext cx="3000600" cy="116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45" name="Google Shape;345;p34"/>
          <p:cNvGrpSpPr/>
          <p:nvPr/>
        </p:nvGrpSpPr>
        <p:grpSpPr>
          <a:xfrm>
            <a:off x="-152400" y="147737"/>
            <a:ext cx="1816700" cy="4043263"/>
            <a:chOff x="-152400" y="147737"/>
            <a:chExt cx="1816700" cy="4043263"/>
          </a:xfrm>
        </p:grpSpPr>
        <p:pic>
          <p:nvPicPr>
            <p:cNvPr id="346" name="Google Shape;346;p34"/>
            <p:cNvPicPr preferRelativeResize="0"/>
            <p:nvPr/>
          </p:nvPicPr>
          <p:blipFill>
            <a:blip r:embed="rId2">
              <a:alphaModFix/>
            </a:blip>
            <a:stretch>
              <a:fillRect/>
            </a:stretch>
          </p:blipFill>
          <p:spPr>
            <a:xfrm rot="5400000">
              <a:off x="-11363" y="435275"/>
              <a:ext cx="1963202" cy="1388125"/>
            </a:xfrm>
            <a:prstGeom prst="rect">
              <a:avLst/>
            </a:prstGeom>
            <a:noFill/>
            <a:ln>
              <a:noFill/>
            </a:ln>
          </p:spPr>
        </p:pic>
        <p:sp>
          <p:nvSpPr>
            <p:cNvPr id="347" name="Google Shape;347;p34"/>
            <p:cNvSpPr/>
            <p:nvPr/>
          </p:nvSpPr>
          <p:spPr>
            <a:xfrm>
              <a:off x="-152400" y="624850"/>
              <a:ext cx="592450" cy="3566150"/>
            </a:xfrm>
            <a:custGeom>
              <a:avLst/>
              <a:gdLst/>
              <a:ahLst/>
              <a:cxnLst/>
              <a:rect l="l" t="t" r="r" b="b"/>
              <a:pathLst>
                <a:path w="23698" h="142646" extrusionOk="0">
                  <a:moveTo>
                    <a:pt x="0" y="0"/>
                  </a:moveTo>
                  <a:lnTo>
                    <a:pt x="20422" y="19202"/>
                  </a:lnTo>
                  <a:lnTo>
                    <a:pt x="20422" y="29260"/>
                  </a:lnTo>
                  <a:lnTo>
                    <a:pt x="15392" y="34289"/>
                  </a:lnTo>
                  <a:lnTo>
                    <a:pt x="15392" y="74066"/>
                  </a:lnTo>
                  <a:lnTo>
                    <a:pt x="23698" y="82372"/>
                  </a:lnTo>
                  <a:lnTo>
                    <a:pt x="23698" y="142646"/>
                  </a:lnTo>
                </a:path>
              </a:pathLst>
            </a:custGeom>
            <a:noFill/>
            <a:ln w="9525" cap="flat" cmpd="sng">
              <a:solidFill>
                <a:schemeClr val="dk2"/>
              </a:solidFill>
              <a:prstDash val="solid"/>
              <a:round/>
              <a:headEnd type="none" w="med" len="med"/>
              <a:tailEnd type="oval" w="med" len="med"/>
            </a:ln>
          </p:spPr>
        </p:sp>
      </p:grpSp>
      <p:pic>
        <p:nvPicPr>
          <p:cNvPr id="348" name="Google Shape;348;p34"/>
          <p:cNvPicPr preferRelativeResize="0"/>
          <p:nvPr/>
        </p:nvPicPr>
        <p:blipFill>
          <a:blip r:embed="rId3">
            <a:alphaModFix/>
          </a:blip>
          <a:stretch>
            <a:fillRect/>
          </a:stretch>
        </p:blipFill>
        <p:spPr>
          <a:xfrm rot="3599996">
            <a:off x="7091874" y="3272324"/>
            <a:ext cx="2124548" cy="2235932"/>
          </a:xfrm>
          <a:prstGeom prst="rect">
            <a:avLst/>
          </a:prstGeom>
          <a:noFill/>
          <a:ln>
            <a:noFill/>
          </a:ln>
        </p:spPr>
      </p:pic>
      <p:sp>
        <p:nvSpPr>
          <p:cNvPr id="349" name="Google Shape;349;p34"/>
          <p:cNvSpPr txBox="1"/>
          <p:nvPr/>
        </p:nvSpPr>
        <p:spPr>
          <a:xfrm>
            <a:off x="4438375" y="2254650"/>
            <a:ext cx="39924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de" sz="1000" b="1">
                <a:solidFill>
                  <a:schemeClr val="dk1"/>
                </a:solidFill>
                <a:latin typeface="Archivo"/>
                <a:ea typeface="Archivo"/>
                <a:cs typeface="Archivo"/>
                <a:sym typeface="Archivo"/>
              </a:rPr>
              <a:t>CREDITS</a:t>
            </a:r>
            <a:r>
              <a:rPr lang="de" sz="1000">
                <a:solidFill>
                  <a:schemeClr val="dk1"/>
                </a:solidFill>
                <a:latin typeface="Archivo"/>
                <a:ea typeface="Archivo"/>
                <a:cs typeface="Archivo"/>
                <a:sym typeface="Archivo"/>
              </a:rPr>
              <a:t>: Diese Präsentationsvorlage wurde von </a:t>
            </a:r>
            <a:r>
              <a:rPr lang="de" sz="1000" b="1">
                <a:solidFill>
                  <a:schemeClr val="dk1"/>
                </a:solidFill>
                <a:uFill>
                  <a:noFill/>
                </a:uFill>
                <a:latin typeface="Archivo"/>
                <a:ea typeface="Archivo"/>
                <a:cs typeface="Archivo"/>
                <a:sym typeface="Archivo"/>
                <a:hlinkClick r:id="rId4">
                  <a:extLst>
                    <a:ext uri="{A12FA001-AC4F-418D-AE19-62706E023703}">
                      <ahyp:hlinkClr xmlns:ahyp="http://schemas.microsoft.com/office/drawing/2018/hyperlinkcolor" val="tx"/>
                    </a:ext>
                  </a:extLst>
                </a:hlinkClick>
              </a:rPr>
              <a:t>Slidesgo</a:t>
            </a:r>
            <a:r>
              <a:rPr lang="de" sz="1000">
                <a:solidFill>
                  <a:schemeClr val="dk1"/>
                </a:solidFill>
                <a:uFill>
                  <a:noFill/>
                </a:uFill>
                <a:latin typeface="Archivo"/>
                <a:ea typeface="Archivo"/>
                <a:cs typeface="Archivo"/>
                <a:sym typeface="Archivo"/>
                <a:hlinkClick r:id="rId4">
                  <a:extLst>
                    <a:ext uri="{A12FA001-AC4F-418D-AE19-62706E023703}">
                      <ahyp:hlinkClr xmlns:ahyp="http://schemas.microsoft.com/office/drawing/2018/hyperlinkcolor" val="tx"/>
                    </a:ext>
                  </a:extLst>
                </a:hlinkClick>
              </a:rPr>
              <a:t> </a:t>
            </a:r>
            <a:r>
              <a:rPr lang="de" sz="1000">
                <a:solidFill>
                  <a:schemeClr val="dk1"/>
                </a:solidFill>
                <a:latin typeface="Archivo"/>
                <a:ea typeface="Archivo"/>
                <a:cs typeface="Archivo"/>
                <a:sym typeface="Archivo"/>
              </a:rPr>
              <a:t>erstellt, inklusive Icons von </a:t>
            </a:r>
            <a:r>
              <a:rPr lang="de" sz="1000" b="1">
                <a:solidFill>
                  <a:schemeClr val="dk1"/>
                </a:solidFill>
                <a:uFill>
                  <a:noFill/>
                </a:uFill>
                <a:latin typeface="Archivo"/>
                <a:ea typeface="Archivo"/>
                <a:cs typeface="Archivo"/>
                <a:sym typeface="Archivo"/>
                <a:hlinkClick r:id="rId5">
                  <a:extLst>
                    <a:ext uri="{A12FA001-AC4F-418D-AE19-62706E023703}">
                      <ahyp:hlinkClr xmlns:ahyp="http://schemas.microsoft.com/office/drawing/2018/hyperlinkcolor" val="tx"/>
                    </a:ext>
                  </a:extLst>
                </a:hlinkClick>
              </a:rPr>
              <a:t>Flaticon</a:t>
            </a:r>
            <a:r>
              <a:rPr lang="de" sz="1000" b="1">
                <a:solidFill>
                  <a:schemeClr val="dk1"/>
                </a:solidFill>
                <a:latin typeface="Archivo"/>
                <a:ea typeface="Archivo"/>
                <a:cs typeface="Archivo"/>
                <a:sym typeface="Archivo"/>
              </a:rPr>
              <a:t> </a:t>
            </a:r>
            <a:r>
              <a:rPr lang="de" sz="1000">
                <a:solidFill>
                  <a:schemeClr val="dk1"/>
                </a:solidFill>
                <a:latin typeface="Archivo"/>
                <a:ea typeface="Archivo"/>
                <a:cs typeface="Archivo"/>
                <a:sym typeface="Archivo"/>
              </a:rPr>
              <a:t>und Infografiken &amp; Bildern von </a:t>
            </a:r>
            <a:r>
              <a:rPr lang="de" sz="1000" b="1">
                <a:solidFill>
                  <a:schemeClr val="dk1"/>
                </a:solidFill>
                <a:uFill>
                  <a:noFill/>
                </a:uFill>
                <a:latin typeface="Archivo"/>
                <a:ea typeface="Archivo"/>
                <a:cs typeface="Archivo"/>
                <a:sym typeface="Archivo"/>
                <a:hlinkClick r:id="rId6">
                  <a:extLst>
                    <a:ext uri="{A12FA001-AC4F-418D-AE19-62706E023703}">
                      <ahyp:hlinkClr xmlns:ahyp="http://schemas.microsoft.com/office/drawing/2018/hyperlinkcolor" val="tx"/>
                    </a:ext>
                  </a:extLst>
                </a:hlinkClick>
              </a:rPr>
              <a:t>Freepik </a:t>
            </a:r>
            <a:endParaRPr sz="1000" b="1" u="sng">
              <a:solidFill>
                <a:schemeClr val="dk1"/>
              </a:solidFill>
              <a:latin typeface="Archivo"/>
              <a:ea typeface="Archivo"/>
              <a:cs typeface="Archivo"/>
              <a:sym typeface="Archiv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1"/>
        </a:solidFill>
        <a:effectLst/>
      </p:bgPr>
    </p:bg>
    <p:spTree>
      <p:nvGrpSpPr>
        <p:cNvPr id="1" name="Shape 350"/>
        <p:cNvGrpSpPr/>
        <p:nvPr/>
      </p:nvGrpSpPr>
      <p:grpSpPr>
        <a:xfrm>
          <a:off x="0" y="0"/>
          <a:ext cx="0" cy="0"/>
          <a:chOff x="0" y="0"/>
          <a:chExt cx="0" cy="0"/>
        </a:xfrm>
      </p:grpSpPr>
      <p:sp>
        <p:nvSpPr>
          <p:cNvPr id="351" name="Google Shape;351;p35"/>
          <p:cNvSpPr/>
          <p:nvPr/>
        </p:nvSpPr>
        <p:spPr>
          <a:xfrm>
            <a:off x="182700" y="151650"/>
            <a:ext cx="8778600" cy="4840200"/>
          </a:xfrm>
          <a:prstGeom prst="snip1Rect">
            <a:avLst>
              <a:gd name="adj" fmla="val 4489"/>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nvGrpSpPr>
          <p:cNvPr id="352" name="Google Shape;352;p35"/>
          <p:cNvGrpSpPr/>
          <p:nvPr/>
        </p:nvGrpSpPr>
        <p:grpSpPr>
          <a:xfrm>
            <a:off x="-113450" y="-1649725"/>
            <a:ext cx="9394610" cy="8421100"/>
            <a:chOff x="-113450" y="-1649725"/>
            <a:chExt cx="9394610" cy="8421100"/>
          </a:xfrm>
        </p:grpSpPr>
        <p:grpSp>
          <p:nvGrpSpPr>
            <p:cNvPr id="353" name="Google Shape;353;p35"/>
            <p:cNvGrpSpPr/>
            <p:nvPr/>
          </p:nvGrpSpPr>
          <p:grpSpPr>
            <a:xfrm>
              <a:off x="-113450" y="-1649725"/>
              <a:ext cx="8689100" cy="5214600"/>
              <a:chOff x="-113450" y="-1649725"/>
              <a:chExt cx="8689100" cy="5214600"/>
            </a:xfrm>
          </p:grpSpPr>
          <p:sp>
            <p:nvSpPr>
              <p:cNvPr id="354" name="Google Shape;354;p35"/>
              <p:cNvSpPr/>
              <p:nvPr/>
            </p:nvSpPr>
            <p:spPr>
              <a:xfrm>
                <a:off x="-113450" y="0"/>
                <a:ext cx="363625" cy="3564875"/>
              </a:xfrm>
              <a:custGeom>
                <a:avLst/>
                <a:gdLst/>
                <a:ahLst/>
                <a:cxnLst/>
                <a:rect l="l" t="t" r="r" b="b"/>
                <a:pathLst>
                  <a:path w="14545" h="142595" extrusionOk="0">
                    <a:moveTo>
                      <a:pt x="8343" y="-1516"/>
                    </a:moveTo>
                    <a:lnTo>
                      <a:pt x="11756" y="13274"/>
                    </a:lnTo>
                    <a:lnTo>
                      <a:pt x="18393" y="13274"/>
                    </a:lnTo>
                    <a:lnTo>
                      <a:pt x="18393" y="73384"/>
                    </a:lnTo>
                    <a:lnTo>
                      <a:pt x="22888" y="81170"/>
                    </a:lnTo>
                    <a:lnTo>
                      <a:pt x="22888" y="141079"/>
                    </a:lnTo>
                  </a:path>
                </a:pathLst>
              </a:custGeom>
              <a:noFill/>
              <a:ln w="9525" cap="flat" cmpd="sng">
                <a:solidFill>
                  <a:schemeClr val="accent1"/>
                </a:solidFill>
                <a:prstDash val="solid"/>
                <a:round/>
                <a:headEnd type="none" w="med" len="med"/>
                <a:tailEnd type="oval" w="med" len="med"/>
              </a:ln>
            </p:spPr>
          </p:sp>
          <p:sp>
            <p:nvSpPr>
              <p:cNvPr id="355" name="Google Shape;355;p35"/>
              <p:cNvSpPr/>
              <p:nvPr/>
            </p:nvSpPr>
            <p:spPr>
              <a:xfrm>
                <a:off x="221725" y="-1649725"/>
                <a:ext cx="203525" cy="3086100"/>
              </a:xfrm>
              <a:custGeom>
                <a:avLst/>
                <a:gdLst/>
                <a:ahLst/>
                <a:cxnLst/>
                <a:rect l="l" t="t" r="r" b="b"/>
                <a:pathLst>
                  <a:path w="8141" h="123444" extrusionOk="0">
                    <a:moveTo>
                      <a:pt x="3010" y="0"/>
                    </a:moveTo>
                    <a:lnTo>
                      <a:pt x="3010" y="58214"/>
                    </a:lnTo>
                    <a:lnTo>
                      <a:pt x="0" y="63428"/>
                    </a:lnTo>
                    <a:lnTo>
                      <a:pt x="0" y="74522"/>
                    </a:lnTo>
                    <a:lnTo>
                      <a:pt x="8141" y="82664"/>
                    </a:lnTo>
                    <a:lnTo>
                      <a:pt x="8141" y="123444"/>
                    </a:lnTo>
                  </a:path>
                </a:pathLst>
              </a:custGeom>
              <a:noFill/>
              <a:ln w="9525" cap="flat" cmpd="sng">
                <a:solidFill>
                  <a:schemeClr val="dk1"/>
                </a:solidFill>
                <a:prstDash val="solid"/>
                <a:round/>
                <a:headEnd type="none" w="med" len="med"/>
                <a:tailEnd type="oval" w="med" len="med"/>
              </a:ln>
            </p:spPr>
          </p:sp>
          <p:sp>
            <p:nvSpPr>
              <p:cNvPr id="356" name="Google Shape;356;p35"/>
              <p:cNvSpPr/>
              <p:nvPr/>
            </p:nvSpPr>
            <p:spPr>
              <a:xfrm>
                <a:off x="0" y="237025"/>
                <a:ext cx="8575650" cy="164450"/>
              </a:xfrm>
              <a:custGeom>
                <a:avLst/>
                <a:gdLst/>
                <a:ahLst/>
                <a:cxnLst/>
                <a:rect l="l" t="t" r="r" b="b"/>
                <a:pathLst>
                  <a:path w="343026" h="6578" extrusionOk="0">
                    <a:moveTo>
                      <a:pt x="0" y="0"/>
                    </a:moveTo>
                    <a:lnTo>
                      <a:pt x="59730" y="0"/>
                    </a:lnTo>
                    <a:lnTo>
                      <a:pt x="62166" y="4219"/>
                    </a:lnTo>
                    <a:lnTo>
                      <a:pt x="149801" y="4219"/>
                    </a:lnTo>
                    <a:lnTo>
                      <a:pt x="152197" y="70"/>
                    </a:lnTo>
                    <a:lnTo>
                      <a:pt x="161558" y="70"/>
                    </a:lnTo>
                    <a:lnTo>
                      <a:pt x="165315" y="6578"/>
                    </a:lnTo>
                    <a:lnTo>
                      <a:pt x="320651" y="6578"/>
                    </a:lnTo>
                    <a:lnTo>
                      <a:pt x="329039" y="1735"/>
                    </a:lnTo>
                    <a:lnTo>
                      <a:pt x="343026" y="1735"/>
                    </a:lnTo>
                  </a:path>
                </a:pathLst>
              </a:custGeom>
              <a:noFill/>
              <a:ln w="9525" cap="flat" cmpd="sng">
                <a:solidFill>
                  <a:schemeClr val="lt2"/>
                </a:solidFill>
                <a:prstDash val="solid"/>
                <a:round/>
                <a:headEnd type="none" w="med" len="med"/>
                <a:tailEnd type="oval" w="med" len="med"/>
              </a:ln>
            </p:spPr>
          </p:sp>
        </p:grpSp>
        <p:grpSp>
          <p:nvGrpSpPr>
            <p:cNvPr id="357" name="Google Shape;357;p35"/>
            <p:cNvGrpSpPr/>
            <p:nvPr/>
          </p:nvGrpSpPr>
          <p:grpSpPr>
            <a:xfrm rot="10800000">
              <a:off x="553960" y="1556775"/>
              <a:ext cx="8727200" cy="5214600"/>
              <a:chOff x="-113450" y="-1649725"/>
              <a:chExt cx="8727200" cy="5214600"/>
            </a:xfrm>
          </p:grpSpPr>
          <p:sp>
            <p:nvSpPr>
              <p:cNvPr id="358" name="Google Shape;358;p35"/>
              <p:cNvSpPr/>
              <p:nvPr/>
            </p:nvSpPr>
            <p:spPr>
              <a:xfrm>
                <a:off x="-113450" y="0"/>
                <a:ext cx="363625" cy="3564875"/>
              </a:xfrm>
              <a:custGeom>
                <a:avLst/>
                <a:gdLst/>
                <a:ahLst/>
                <a:cxnLst/>
                <a:rect l="l" t="t" r="r" b="b"/>
                <a:pathLst>
                  <a:path w="14545" h="142595" extrusionOk="0">
                    <a:moveTo>
                      <a:pt x="8343" y="-1516"/>
                    </a:moveTo>
                    <a:lnTo>
                      <a:pt x="11756" y="13274"/>
                    </a:lnTo>
                    <a:lnTo>
                      <a:pt x="18393" y="13274"/>
                    </a:lnTo>
                    <a:lnTo>
                      <a:pt x="18393" y="73384"/>
                    </a:lnTo>
                    <a:lnTo>
                      <a:pt x="22888" y="81170"/>
                    </a:lnTo>
                    <a:lnTo>
                      <a:pt x="22888" y="141079"/>
                    </a:lnTo>
                  </a:path>
                </a:pathLst>
              </a:custGeom>
              <a:noFill/>
              <a:ln w="9525" cap="flat" cmpd="sng">
                <a:solidFill>
                  <a:schemeClr val="accent1"/>
                </a:solidFill>
                <a:prstDash val="solid"/>
                <a:round/>
                <a:headEnd type="none" w="med" len="med"/>
                <a:tailEnd type="oval" w="med" len="med"/>
              </a:ln>
            </p:spPr>
          </p:sp>
          <p:sp>
            <p:nvSpPr>
              <p:cNvPr id="359" name="Google Shape;359;p35"/>
              <p:cNvSpPr/>
              <p:nvPr/>
            </p:nvSpPr>
            <p:spPr>
              <a:xfrm>
                <a:off x="221725" y="-1649725"/>
                <a:ext cx="203525" cy="3086100"/>
              </a:xfrm>
              <a:custGeom>
                <a:avLst/>
                <a:gdLst/>
                <a:ahLst/>
                <a:cxnLst/>
                <a:rect l="l" t="t" r="r" b="b"/>
                <a:pathLst>
                  <a:path w="8141" h="123444" extrusionOk="0">
                    <a:moveTo>
                      <a:pt x="3010" y="0"/>
                    </a:moveTo>
                    <a:lnTo>
                      <a:pt x="3010" y="58214"/>
                    </a:lnTo>
                    <a:lnTo>
                      <a:pt x="0" y="63428"/>
                    </a:lnTo>
                    <a:lnTo>
                      <a:pt x="0" y="74522"/>
                    </a:lnTo>
                    <a:lnTo>
                      <a:pt x="8141" y="82664"/>
                    </a:lnTo>
                    <a:lnTo>
                      <a:pt x="8141" y="123444"/>
                    </a:lnTo>
                  </a:path>
                </a:pathLst>
              </a:custGeom>
              <a:noFill/>
              <a:ln w="9525" cap="flat" cmpd="sng">
                <a:solidFill>
                  <a:schemeClr val="dk1"/>
                </a:solidFill>
                <a:prstDash val="solid"/>
                <a:round/>
                <a:headEnd type="none" w="med" len="med"/>
                <a:tailEnd type="oval" w="med" len="med"/>
              </a:ln>
            </p:spPr>
          </p:sp>
          <p:sp>
            <p:nvSpPr>
              <p:cNvPr id="360" name="Google Shape;360;p35"/>
              <p:cNvSpPr/>
              <p:nvPr/>
            </p:nvSpPr>
            <p:spPr>
              <a:xfrm>
                <a:off x="38100" y="237025"/>
                <a:ext cx="8575650" cy="164450"/>
              </a:xfrm>
              <a:custGeom>
                <a:avLst/>
                <a:gdLst/>
                <a:ahLst/>
                <a:cxnLst/>
                <a:rect l="l" t="t" r="r" b="b"/>
                <a:pathLst>
                  <a:path w="343026" h="6578" extrusionOk="0">
                    <a:moveTo>
                      <a:pt x="0" y="0"/>
                    </a:moveTo>
                    <a:lnTo>
                      <a:pt x="59730" y="0"/>
                    </a:lnTo>
                    <a:lnTo>
                      <a:pt x="62166" y="4219"/>
                    </a:lnTo>
                    <a:lnTo>
                      <a:pt x="149801" y="4219"/>
                    </a:lnTo>
                    <a:lnTo>
                      <a:pt x="152197" y="70"/>
                    </a:lnTo>
                    <a:lnTo>
                      <a:pt x="161558" y="70"/>
                    </a:lnTo>
                    <a:lnTo>
                      <a:pt x="165315" y="6578"/>
                    </a:lnTo>
                    <a:lnTo>
                      <a:pt x="320651" y="6578"/>
                    </a:lnTo>
                    <a:lnTo>
                      <a:pt x="329039" y="1735"/>
                    </a:lnTo>
                    <a:lnTo>
                      <a:pt x="343026" y="1735"/>
                    </a:lnTo>
                  </a:path>
                </a:pathLst>
              </a:custGeom>
              <a:noFill/>
              <a:ln w="9525" cap="flat" cmpd="sng">
                <a:solidFill>
                  <a:schemeClr val="lt2"/>
                </a:solidFill>
                <a:prstDash val="solid"/>
                <a:round/>
                <a:headEnd type="none" w="med" len="med"/>
                <a:tailEnd type="oval" w="med" len="med"/>
              </a:ln>
            </p:spPr>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61"/>
        <p:cNvGrpSpPr/>
        <p:nvPr/>
      </p:nvGrpSpPr>
      <p:grpSpPr>
        <a:xfrm>
          <a:off x="0" y="0"/>
          <a:ext cx="0" cy="0"/>
          <a:chOff x="0" y="0"/>
          <a:chExt cx="0" cy="0"/>
        </a:xfrm>
      </p:grpSpPr>
      <p:grpSp>
        <p:nvGrpSpPr>
          <p:cNvPr id="362" name="Google Shape;362;p36"/>
          <p:cNvGrpSpPr/>
          <p:nvPr/>
        </p:nvGrpSpPr>
        <p:grpSpPr>
          <a:xfrm>
            <a:off x="-93668" y="0"/>
            <a:ext cx="9329109" cy="5143497"/>
            <a:chOff x="-93668" y="0"/>
            <a:chExt cx="9329109" cy="5143497"/>
          </a:xfrm>
        </p:grpSpPr>
        <p:grpSp>
          <p:nvGrpSpPr>
            <p:cNvPr id="363" name="Google Shape;363;p36"/>
            <p:cNvGrpSpPr/>
            <p:nvPr/>
          </p:nvGrpSpPr>
          <p:grpSpPr>
            <a:xfrm rot="10800000">
              <a:off x="5592122" y="2697400"/>
              <a:ext cx="3643319" cy="2446097"/>
              <a:chOff x="-93668" y="0"/>
              <a:chExt cx="3643319" cy="2446097"/>
            </a:xfrm>
          </p:grpSpPr>
          <p:grpSp>
            <p:nvGrpSpPr>
              <p:cNvPr id="364" name="Google Shape;364;p36"/>
              <p:cNvGrpSpPr/>
              <p:nvPr/>
            </p:nvGrpSpPr>
            <p:grpSpPr>
              <a:xfrm rot="5400000">
                <a:off x="-1020033" y="926370"/>
                <a:ext cx="2446091" cy="593362"/>
                <a:chOff x="162825" y="4587541"/>
                <a:chExt cx="1763711" cy="427833"/>
              </a:xfrm>
            </p:grpSpPr>
            <p:pic>
              <p:nvPicPr>
                <p:cNvPr id="365" name="Google Shape;365;p36"/>
                <p:cNvPicPr preferRelativeResize="0"/>
                <p:nvPr/>
              </p:nvPicPr>
              <p:blipFill>
                <a:blip r:embed="rId2">
                  <a:alphaModFix amt="46000"/>
                </a:blip>
                <a:stretch>
                  <a:fillRect/>
                </a:stretch>
              </p:blipFill>
              <p:spPr>
                <a:xfrm>
                  <a:off x="162825" y="4648923"/>
                  <a:ext cx="1578400" cy="366450"/>
                </a:xfrm>
                <a:prstGeom prst="rect">
                  <a:avLst/>
                </a:prstGeom>
                <a:noFill/>
                <a:ln>
                  <a:noFill/>
                </a:ln>
              </p:spPr>
            </p:pic>
            <p:pic>
              <p:nvPicPr>
                <p:cNvPr id="366" name="Google Shape;366;p36"/>
                <p:cNvPicPr preferRelativeResize="0"/>
                <p:nvPr/>
              </p:nvPicPr>
              <p:blipFill>
                <a:blip r:embed="rId2">
                  <a:alphaModFix/>
                </a:blip>
                <a:stretch>
                  <a:fillRect/>
                </a:stretch>
              </p:blipFill>
              <p:spPr>
                <a:xfrm>
                  <a:off x="819963" y="4758475"/>
                  <a:ext cx="1106574" cy="256900"/>
                </a:xfrm>
                <a:prstGeom prst="rect">
                  <a:avLst/>
                </a:prstGeom>
                <a:noFill/>
                <a:ln>
                  <a:noFill/>
                </a:ln>
              </p:spPr>
            </p:pic>
            <p:pic>
              <p:nvPicPr>
                <p:cNvPr id="367" name="Google Shape;367;p36"/>
                <p:cNvPicPr preferRelativeResize="0"/>
                <p:nvPr/>
              </p:nvPicPr>
              <p:blipFill>
                <a:blip r:embed="rId2">
                  <a:alphaModFix amt="88000"/>
                </a:blip>
                <a:stretch>
                  <a:fillRect/>
                </a:stretch>
              </p:blipFill>
              <p:spPr>
                <a:xfrm>
                  <a:off x="440163" y="4587541"/>
                  <a:ext cx="1106574" cy="256900"/>
                </a:xfrm>
                <a:prstGeom prst="rect">
                  <a:avLst/>
                </a:prstGeom>
                <a:noFill/>
                <a:ln>
                  <a:noFill/>
                </a:ln>
              </p:spPr>
            </p:pic>
          </p:grpSp>
          <p:grpSp>
            <p:nvGrpSpPr>
              <p:cNvPr id="368" name="Google Shape;368;p36"/>
              <p:cNvGrpSpPr/>
              <p:nvPr/>
            </p:nvGrpSpPr>
            <p:grpSpPr>
              <a:xfrm rot="10800000">
                <a:off x="0" y="0"/>
                <a:ext cx="3549651" cy="387101"/>
                <a:chOff x="3124200" y="4610350"/>
                <a:chExt cx="3549651" cy="387101"/>
              </a:xfrm>
            </p:grpSpPr>
            <p:pic>
              <p:nvPicPr>
                <p:cNvPr id="369" name="Google Shape;369;p36"/>
                <p:cNvPicPr preferRelativeResize="0"/>
                <p:nvPr/>
              </p:nvPicPr>
              <p:blipFill rotWithShape="1">
                <a:blip r:embed="rId3">
                  <a:alphaModFix/>
                </a:blip>
                <a:srcRect t="58031" b="6290"/>
                <a:stretch/>
              </p:blipFill>
              <p:spPr>
                <a:xfrm>
                  <a:off x="4245892" y="4610350"/>
                  <a:ext cx="2427959" cy="387101"/>
                </a:xfrm>
                <a:prstGeom prst="rect">
                  <a:avLst/>
                </a:prstGeom>
                <a:noFill/>
                <a:ln>
                  <a:noFill/>
                </a:ln>
              </p:spPr>
            </p:pic>
            <p:pic>
              <p:nvPicPr>
                <p:cNvPr id="370" name="Google Shape;370;p36"/>
                <p:cNvPicPr preferRelativeResize="0"/>
                <p:nvPr/>
              </p:nvPicPr>
              <p:blipFill rotWithShape="1">
                <a:blip r:embed="rId4">
                  <a:alphaModFix/>
                </a:blip>
                <a:srcRect l="23295" t="76293"/>
                <a:stretch/>
              </p:blipFill>
              <p:spPr>
                <a:xfrm rot="10800000">
                  <a:off x="3124200" y="4639375"/>
                  <a:ext cx="1505849" cy="329075"/>
                </a:xfrm>
                <a:prstGeom prst="rect">
                  <a:avLst/>
                </a:prstGeom>
                <a:noFill/>
                <a:ln>
                  <a:noFill/>
                </a:ln>
              </p:spPr>
            </p:pic>
          </p:grpSp>
        </p:grpSp>
        <p:grpSp>
          <p:nvGrpSpPr>
            <p:cNvPr id="371" name="Google Shape;371;p36"/>
            <p:cNvGrpSpPr/>
            <p:nvPr/>
          </p:nvGrpSpPr>
          <p:grpSpPr>
            <a:xfrm>
              <a:off x="-93668" y="0"/>
              <a:ext cx="3643319" cy="2446097"/>
              <a:chOff x="-93668" y="0"/>
              <a:chExt cx="3643319" cy="2446097"/>
            </a:xfrm>
          </p:grpSpPr>
          <p:grpSp>
            <p:nvGrpSpPr>
              <p:cNvPr id="372" name="Google Shape;372;p36"/>
              <p:cNvGrpSpPr/>
              <p:nvPr/>
            </p:nvGrpSpPr>
            <p:grpSpPr>
              <a:xfrm rot="5400000">
                <a:off x="-1020033" y="926370"/>
                <a:ext cx="2446091" cy="593362"/>
                <a:chOff x="162825" y="4587541"/>
                <a:chExt cx="1763711" cy="427833"/>
              </a:xfrm>
            </p:grpSpPr>
            <p:pic>
              <p:nvPicPr>
                <p:cNvPr id="373" name="Google Shape;373;p36"/>
                <p:cNvPicPr preferRelativeResize="0"/>
                <p:nvPr/>
              </p:nvPicPr>
              <p:blipFill>
                <a:blip r:embed="rId2">
                  <a:alphaModFix amt="46000"/>
                </a:blip>
                <a:stretch>
                  <a:fillRect/>
                </a:stretch>
              </p:blipFill>
              <p:spPr>
                <a:xfrm>
                  <a:off x="162825" y="4648923"/>
                  <a:ext cx="1578400" cy="366450"/>
                </a:xfrm>
                <a:prstGeom prst="rect">
                  <a:avLst/>
                </a:prstGeom>
                <a:noFill/>
                <a:ln>
                  <a:noFill/>
                </a:ln>
              </p:spPr>
            </p:pic>
            <p:pic>
              <p:nvPicPr>
                <p:cNvPr id="374" name="Google Shape;374;p36"/>
                <p:cNvPicPr preferRelativeResize="0"/>
                <p:nvPr/>
              </p:nvPicPr>
              <p:blipFill>
                <a:blip r:embed="rId2">
                  <a:alphaModFix/>
                </a:blip>
                <a:stretch>
                  <a:fillRect/>
                </a:stretch>
              </p:blipFill>
              <p:spPr>
                <a:xfrm>
                  <a:off x="819963" y="4758475"/>
                  <a:ext cx="1106574" cy="256900"/>
                </a:xfrm>
                <a:prstGeom prst="rect">
                  <a:avLst/>
                </a:prstGeom>
                <a:noFill/>
                <a:ln>
                  <a:noFill/>
                </a:ln>
              </p:spPr>
            </p:pic>
            <p:pic>
              <p:nvPicPr>
                <p:cNvPr id="375" name="Google Shape;375;p36"/>
                <p:cNvPicPr preferRelativeResize="0"/>
                <p:nvPr/>
              </p:nvPicPr>
              <p:blipFill>
                <a:blip r:embed="rId2">
                  <a:alphaModFix amt="88000"/>
                </a:blip>
                <a:stretch>
                  <a:fillRect/>
                </a:stretch>
              </p:blipFill>
              <p:spPr>
                <a:xfrm>
                  <a:off x="440163" y="4587541"/>
                  <a:ext cx="1106574" cy="256900"/>
                </a:xfrm>
                <a:prstGeom prst="rect">
                  <a:avLst/>
                </a:prstGeom>
                <a:noFill/>
                <a:ln>
                  <a:noFill/>
                </a:ln>
              </p:spPr>
            </p:pic>
          </p:grpSp>
          <p:grpSp>
            <p:nvGrpSpPr>
              <p:cNvPr id="376" name="Google Shape;376;p36"/>
              <p:cNvGrpSpPr/>
              <p:nvPr/>
            </p:nvGrpSpPr>
            <p:grpSpPr>
              <a:xfrm rot="10800000">
                <a:off x="0" y="0"/>
                <a:ext cx="3549651" cy="387101"/>
                <a:chOff x="3124200" y="4610350"/>
                <a:chExt cx="3549651" cy="387101"/>
              </a:xfrm>
            </p:grpSpPr>
            <p:pic>
              <p:nvPicPr>
                <p:cNvPr id="377" name="Google Shape;377;p36"/>
                <p:cNvPicPr preferRelativeResize="0"/>
                <p:nvPr/>
              </p:nvPicPr>
              <p:blipFill rotWithShape="1">
                <a:blip r:embed="rId3">
                  <a:alphaModFix/>
                </a:blip>
                <a:srcRect t="58031" b="6290"/>
                <a:stretch/>
              </p:blipFill>
              <p:spPr>
                <a:xfrm>
                  <a:off x="4245892" y="4610350"/>
                  <a:ext cx="2427959" cy="387101"/>
                </a:xfrm>
                <a:prstGeom prst="rect">
                  <a:avLst/>
                </a:prstGeom>
                <a:noFill/>
                <a:ln>
                  <a:noFill/>
                </a:ln>
              </p:spPr>
            </p:pic>
            <p:pic>
              <p:nvPicPr>
                <p:cNvPr id="378" name="Google Shape;378;p36"/>
                <p:cNvPicPr preferRelativeResize="0"/>
                <p:nvPr/>
              </p:nvPicPr>
              <p:blipFill rotWithShape="1">
                <a:blip r:embed="rId4">
                  <a:alphaModFix/>
                </a:blip>
                <a:srcRect l="23295" t="76293"/>
                <a:stretch/>
              </p:blipFill>
              <p:spPr>
                <a:xfrm rot="10800000">
                  <a:off x="3124200" y="4639375"/>
                  <a:ext cx="1505849" cy="329075"/>
                </a:xfrm>
                <a:prstGeom prst="rect">
                  <a:avLst/>
                </a:prstGeom>
                <a:noFill/>
                <a:ln>
                  <a:noFill/>
                </a:ln>
              </p:spPr>
            </p:pic>
          </p:grpSp>
        </p:grpSp>
      </p:grpSp>
      <p:sp>
        <p:nvSpPr>
          <p:cNvPr id="379" name="Google Shape;379;p36"/>
          <p:cNvSpPr/>
          <p:nvPr/>
        </p:nvSpPr>
        <p:spPr>
          <a:xfrm>
            <a:off x="175255" y="182850"/>
            <a:ext cx="8793600" cy="4777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1pPr>
            <a:lvl2pPr lvl="1"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2pPr>
            <a:lvl3pPr lvl="2"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3pPr>
            <a:lvl4pPr lvl="3"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4pPr>
            <a:lvl5pPr lvl="4"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5pPr>
            <a:lvl6pPr lvl="5"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6pPr>
            <a:lvl7pPr lvl="6"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7pPr>
            <a:lvl8pPr lvl="7"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8pPr>
            <a:lvl9pPr lvl="8" rtl="0">
              <a:spcBef>
                <a:spcPts val="0"/>
              </a:spcBef>
              <a:spcAft>
                <a:spcPts val="0"/>
              </a:spcAft>
              <a:buClr>
                <a:schemeClr val="dk1"/>
              </a:buClr>
              <a:buSzPts val="2800"/>
              <a:buFont typeface="IBM Plex Mono"/>
              <a:buNone/>
              <a:defRPr sz="2800" b="1">
                <a:solidFill>
                  <a:schemeClr val="dk1"/>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15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73" r:id="rId3"/>
    <p:sldLayoutId id="2147483680" r:id="rId4"/>
    <p:sldLayoutId id="2147483681" r:id="rId5"/>
    <p:sldLayoutId id="2147483682"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2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pic>
        <p:nvPicPr>
          <p:cNvPr id="390" name="Google Shape;390;p40"/>
          <p:cNvPicPr preferRelativeResize="0"/>
          <p:nvPr/>
        </p:nvPicPr>
        <p:blipFill rotWithShape="1">
          <a:blip r:embed="rId3">
            <a:alphaModFix/>
          </a:blip>
          <a:srcRect l="2123" b="9502"/>
          <a:stretch/>
        </p:blipFill>
        <p:spPr>
          <a:xfrm>
            <a:off x="0" y="3692921"/>
            <a:ext cx="4304653" cy="1455275"/>
          </a:xfrm>
          <a:prstGeom prst="rect">
            <a:avLst/>
          </a:prstGeom>
          <a:noFill/>
          <a:ln>
            <a:noFill/>
          </a:ln>
        </p:spPr>
      </p:pic>
      <p:pic>
        <p:nvPicPr>
          <p:cNvPr id="391" name="Google Shape;391;p40"/>
          <p:cNvPicPr preferRelativeResize="0"/>
          <p:nvPr/>
        </p:nvPicPr>
        <p:blipFill rotWithShape="1">
          <a:blip r:embed="rId4">
            <a:alphaModFix/>
          </a:blip>
          <a:srcRect t="19097" r="5042" b="2954"/>
          <a:stretch/>
        </p:blipFill>
        <p:spPr>
          <a:xfrm>
            <a:off x="2396525" y="3055175"/>
            <a:ext cx="3716124" cy="958850"/>
          </a:xfrm>
          <a:prstGeom prst="rect">
            <a:avLst/>
          </a:prstGeom>
          <a:noFill/>
          <a:ln>
            <a:noFill/>
          </a:ln>
        </p:spPr>
      </p:pic>
      <p:pic>
        <p:nvPicPr>
          <p:cNvPr id="392" name="Google Shape;392;p40"/>
          <p:cNvPicPr preferRelativeResize="0"/>
          <p:nvPr/>
        </p:nvPicPr>
        <p:blipFill>
          <a:blip r:embed="rId5">
            <a:alphaModFix/>
          </a:blip>
          <a:stretch>
            <a:fillRect/>
          </a:stretch>
        </p:blipFill>
        <p:spPr>
          <a:xfrm rot="10800000">
            <a:off x="7519424" y="3535074"/>
            <a:ext cx="456876" cy="242950"/>
          </a:xfrm>
          <a:prstGeom prst="rect">
            <a:avLst/>
          </a:prstGeom>
          <a:noFill/>
          <a:ln>
            <a:noFill/>
          </a:ln>
        </p:spPr>
      </p:pic>
      <p:sp>
        <p:nvSpPr>
          <p:cNvPr id="393" name="Google Shape;393;p40"/>
          <p:cNvSpPr txBox="1">
            <a:spLocks noGrp="1"/>
          </p:cNvSpPr>
          <p:nvPr>
            <p:ph type="ctrTitle"/>
          </p:nvPr>
        </p:nvSpPr>
        <p:spPr>
          <a:xfrm>
            <a:off x="1328550" y="1295000"/>
            <a:ext cx="4784099" cy="12767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UA" sz="4000" b="0" dirty="0">
                <a:solidFill>
                  <a:schemeClr val="accent2"/>
                </a:solidFill>
              </a:rPr>
              <a:t>Вступ до інтерпретаторів</a:t>
            </a:r>
            <a:endParaRPr sz="4000" b="0" dirty="0">
              <a:solidFill>
                <a:schemeClr val="accent2"/>
              </a:solidFill>
            </a:endParaRPr>
          </a:p>
        </p:txBody>
      </p:sp>
      <p:sp>
        <p:nvSpPr>
          <p:cNvPr id="394" name="Google Shape;394;p40"/>
          <p:cNvSpPr txBox="1">
            <a:spLocks noGrp="1"/>
          </p:cNvSpPr>
          <p:nvPr>
            <p:ph type="subTitle" idx="1"/>
          </p:nvPr>
        </p:nvSpPr>
        <p:spPr>
          <a:xfrm>
            <a:off x="4572000" y="3388024"/>
            <a:ext cx="2947500" cy="39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400" dirty="0">
                <a:latin typeface="IBM Plex Mono" panose="020B0509050203000203" pitchFamily="49" charset="77"/>
                <a:ea typeface="Roboto" panose="02000000000000000000" pitchFamily="2" charset="0"/>
                <a:cs typeface="Roboto" panose="02000000000000000000" pitchFamily="2" charset="0"/>
              </a:rPr>
              <a:t>Вступ. Лексичний аналіз</a:t>
            </a:r>
            <a:r>
              <a:rPr lang="uk-UA" sz="1800" dirty="0">
                <a:latin typeface="Roboto" panose="02000000000000000000" pitchFamily="2" charset="0"/>
                <a:ea typeface="Roboto" panose="02000000000000000000" pitchFamily="2" charset="0"/>
                <a:cs typeface="Roboto" panose="02000000000000000000" pitchFamily="2" charset="0"/>
              </a:rPr>
              <a:t>.</a:t>
            </a:r>
            <a:endParaRPr sz="18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5"/>
          <p:cNvSpPr txBox="1">
            <a:spLocks noGrp="1"/>
          </p:cNvSpPr>
          <p:nvPr>
            <p:ph type="title"/>
          </p:nvPr>
        </p:nvSpPr>
        <p:spPr>
          <a:xfrm>
            <a:off x="377686" y="2384926"/>
            <a:ext cx="4753223" cy="250537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1400" i="1" dirty="0">
                <a:latin typeface="IBM Plex Mono" panose="020B0509050203000203" pitchFamily="49" charset="77"/>
              </a:rPr>
              <a:t>Типізація</a:t>
            </a:r>
            <a:br>
              <a:rPr lang="uk-UA" sz="1400" dirty="0">
                <a:latin typeface="IBM Plex Mono" panose="020B0509050203000203" pitchFamily="49" charset="77"/>
              </a:rPr>
            </a:br>
            <a:r>
              <a:rPr lang="en-US" sz="1000" b="0" dirty="0" err="1">
                <a:latin typeface="IBM Plex Mono" panose="020B0509050203000203" pitchFamily="49" charset="77"/>
              </a:rPr>
              <a:t>mova</a:t>
            </a:r>
            <a:r>
              <a:rPr lang="en-US" sz="1000" dirty="0">
                <a:latin typeface="IBM Plex Mono" panose="020B0509050203000203" pitchFamily="49" charset="77"/>
              </a:rPr>
              <a:t> </a:t>
            </a:r>
            <a:r>
              <a:rPr lang="uk-UA" sz="1000" b="0" dirty="0">
                <a:latin typeface="IBM Plex Mono" panose="020B0509050203000203" pitchFamily="49" charset="77"/>
              </a:rPr>
              <a:t>- мова з динамічною типізацією, де змінні можуть містити значення будь-якого типу, а навіть змінювати їх тип у процесі виконання. Якщо операції виконуються над невідповідними типами (наприклад, ділення числа на рядок), помилка виявляється під час запуску. Використання динамічної типізації спрощує мову та зменшує обсяг реалізації інтерпретатора, що дозволяє швидше отримати працюючу систему, незважаючи на переваги статичної типізації.</a:t>
            </a:r>
            <a:endParaRPr lang="uk-UA" sz="1400" b="0" i="1"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80CB84F1-2CA0-F035-A487-695210B6E11D}"/>
              </a:ext>
            </a:extLst>
          </p:cNvPr>
          <p:cNvSpPr>
            <a:spLocks noGrp="1"/>
          </p:cNvSpPr>
          <p:nvPr>
            <p:ph type="subTitle" idx="2"/>
          </p:nvPr>
        </p:nvSpPr>
        <p:spPr>
          <a:xfrm>
            <a:off x="238938" y="1170125"/>
            <a:ext cx="4753223" cy="825305"/>
          </a:xfrm>
        </p:spPr>
        <p:txBody>
          <a:bodyPr/>
          <a:lstStyle/>
          <a:p>
            <a:pPr marL="139700" indent="0"/>
            <a:r>
              <a:rPr lang="en-US" sz="1000" dirty="0" err="1">
                <a:latin typeface="IBM Plex Mono" panose="020B0509050203000203" pitchFamily="49" charset="77"/>
              </a:rPr>
              <a:t>mova</a:t>
            </a:r>
            <a:r>
              <a:rPr lang="en-US" sz="1000" dirty="0">
                <a:latin typeface="IBM Plex Mono" panose="020B0509050203000203" pitchFamily="49" charset="77"/>
              </a:rPr>
              <a:t> - </a:t>
            </a:r>
            <a:r>
              <a:rPr lang="uk-UA" sz="1000" dirty="0">
                <a:latin typeface="IBM Plex Mono" panose="020B0509050203000203" pitchFamily="49" charset="77"/>
              </a:rPr>
              <a:t>Це мова програмування з українськими ключовими словами, що має простий, інтуїтивно зрозумілий синтаксис. Вона підтримує оголошення змінних, умовні оператори, цикли, функції та блоки коду</a:t>
            </a:r>
          </a:p>
        </p:txBody>
      </p:sp>
      <p:grpSp>
        <p:nvGrpSpPr>
          <p:cNvPr id="8" name="Google Shape;868;p71">
            <a:extLst>
              <a:ext uri="{FF2B5EF4-FFF2-40B4-BE49-F238E27FC236}">
                <a16:creationId xmlns:a16="http://schemas.microsoft.com/office/drawing/2014/main" id="{5C4E0077-36CB-AC02-ADE8-096263438FC6}"/>
              </a:ext>
            </a:extLst>
          </p:cNvPr>
          <p:cNvGrpSpPr/>
          <p:nvPr/>
        </p:nvGrpSpPr>
        <p:grpSpPr>
          <a:xfrm>
            <a:off x="5276123" y="572231"/>
            <a:ext cx="3486300" cy="3999038"/>
            <a:chOff x="4944475" y="1543250"/>
            <a:chExt cx="3486300" cy="2789100"/>
          </a:xfrm>
        </p:grpSpPr>
        <p:sp>
          <p:nvSpPr>
            <p:cNvPr id="9" name="Google Shape;869;p71">
              <a:extLst>
                <a:ext uri="{FF2B5EF4-FFF2-40B4-BE49-F238E27FC236}">
                  <a16:creationId xmlns:a16="http://schemas.microsoft.com/office/drawing/2014/main" id="{8DCC06E7-3555-2AB4-8BCA-9B0B0FF7BD21}"/>
                </a:ext>
              </a:extLst>
            </p:cNvPr>
            <p:cNvSpPr/>
            <p:nvPr/>
          </p:nvSpPr>
          <p:spPr>
            <a:xfrm>
              <a:off x="4944475" y="1543250"/>
              <a:ext cx="3486300" cy="2789100"/>
            </a:xfrm>
            <a:prstGeom prst="roundRect">
              <a:avLst>
                <a:gd name="adj" fmla="val 6232"/>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sp>
          <p:nvSpPr>
            <p:cNvPr id="11" name="Google Shape;870;p71">
              <a:extLst>
                <a:ext uri="{FF2B5EF4-FFF2-40B4-BE49-F238E27FC236}">
                  <a16:creationId xmlns:a16="http://schemas.microsoft.com/office/drawing/2014/main" id="{4C42CF3C-6E38-09C8-5C54-B99B9E300955}"/>
                </a:ext>
              </a:extLst>
            </p:cNvPr>
            <p:cNvSpPr/>
            <p:nvPr/>
          </p:nvSpPr>
          <p:spPr>
            <a:xfrm>
              <a:off x="4944475" y="1543254"/>
              <a:ext cx="3486300" cy="330600"/>
            </a:xfrm>
            <a:prstGeom prst="round2SameRect">
              <a:avLst>
                <a:gd name="adj1" fmla="val 50000"/>
                <a:gd name="adj2" fmla="val 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chivo"/>
                <a:ea typeface="Archivo"/>
                <a:cs typeface="Archivo"/>
                <a:sym typeface="Archivo"/>
              </a:endParaRPr>
            </a:p>
          </p:txBody>
        </p:sp>
      </p:grpSp>
      <p:sp>
        <p:nvSpPr>
          <p:cNvPr id="15" name="Google Shape;871;p71">
            <a:extLst>
              <a:ext uri="{FF2B5EF4-FFF2-40B4-BE49-F238E27FC236}">
                <a16:creationId xmlns:a16="http://schemas.microsoft.com/office/drawing/2014/main" id="{34C26B3D-B3E0-CE17-0B26-DD8790201AB6}"/>
              </a:ext>
            </a:extLst>
          </p:cNvPr>
          <p:cNvSpPr txBox="1"/>
          <p:nvPr/>
        </p:nvSpPr>
        <p:spPr>
          <a:xfrm>
            <a:off x="5346309" y="1078081"/>
            <a:ext cx="3270900" cy="3459648"/>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ru-RU" sz="1000" dirty="0" err="1">
                <a:solidFill>
                  <a:schemeClr val="lt1"/>
                </a:solidFill>
                <a:latin typeface="IBM Plex Mono"/>
                <a:ea typeface="IBM Plex Mono"/>
                <a:cs typeface="IBM Plex Mono"/>
                <a:sym typeface="IBM Plex Mono"/>
              </a:rPr>
              <a:t>змінна</a:t>
            </a:r>
            <a:r>
              <a:rPr lang="ru-RU" sz="1000" dirty="0">
                <a:solidFill>
                  <a:schemeClr val="lt1"/>
                </a:solidFill>
                <a:latin typeface="IBM Plex Mono"/>
                <a:ea typeface="IBM Plex Mono"/>
                <a:cs typeface="IBM Plex Mono"/>
                <a:sym typeface="IBM Plex Mono"/>
              </a:rPr>
              <a:t> число = 10;</a:t>
            </a:r>
          </a:p>
          <a:p>
            <a:pPr marL="0" lvl="0" indent="0" algn="l" rtl="0">
              <a:lnSpc>
                <a:spcPct val="115000"/>
              </a:lnSpc>
              <a:spcBef>
                <a:spcPts val="0"/>
              </a:spcBef>
              <a:spcAft>
                <a:spcPts val="0"/>
              </a:spcAft>
              <a:buNone/>
            </a:pPr>
            <a:endParaRPr lang="ru-RU" sz="1000" dirty="0">
              <a:solidFill>
                <a:schemeClr val="lt1"/>
              </a:solidFill>
              <a:latin typeface="IBM Plex Mono"/>
              <a:ea typeface="IBM Plex Mono"/>
              <a:cs typeface="IBM Plex Mono"/>
              <a:sym typeface="IBM Plex Mono"/>
            </a:endParaRPr>
          </a:p>
          <a:p>
            <a:pPr marL="0" lvl="0" indent="0" algn="l" rtl="0">
              <a:lnSpc>
                <a:spcPct val="115000"/>
              </a:lnSpc>
              <a:spcBef>
                <a:spcPts val="0"/>
              </a:spcBef>
              <a:spcAft>
                <a:spcPts val="0"/>
              </a:spcAft>
              <a:buNone/>
            </a:pPr>
            <a:r>
              <a:rPr lang="ru-RU" sz="1000" dirty="0" err="1">
                <a:solidFill>
                  <a:schemeClr val="lt1"/>
                </a:solidFill>
                <a:latin typeface="IBM Plex Mono"/>
                <a:ea typeface="IBM Plex Mono"/>
                <a:cs typeface="IBM Plex Mono"/>
                <a:sym typeface="IBM Plex Mono"/>
              </a:rPr>
              <a:t>функція</a:t>
            </a:r>
            <a:r>
              <a:rPr lang="ru-RU" sz="1000" dirty="0">
                <a:solidFill>
                  <a:schemeClr val="lt1"/>
                </a:solidFill>
                <a:latin typeface="IBM Plex Mono"/>
                <a:ea typeface="IBM Plex Mono"/>
                <a:cs typeface="IBM Plex Mono"/>
                <a:sym typeface="IBM Plex Mono"/>
              </a:rPr>
              <a:t> </a:t>
            </a:r>
            <a:r>
              <a:rPr lang="ru-RU" sz="1000" dirty="0" err="1">
                <a:solidFill>
                  <a:schemeClr val="lt1"/>
                </a:solidFill>
                <a:latin typeface="IBM Plex Mono"/>
                <a:ea typeface="IBM Plex Mono"/>
                <a:cs typeface="IBM Plex Mono"/>
                <a:sym typeface="IBM Plex Mono"/>
              </a:rPr>
              <a:t>перевірити</a:t>
            </a:r>
            <a:r>
              <a:rPr lang="ru-RU" sz="1000" dirty="0">
                <a:solidFill>
                  <a:schemeClr val="lt1"/>
                </a:solidFill>
                <a:latin typeface="IBM Plex Mono"/>
                <a:ea typeface="IBM Plex Mono"/>
                <a:cs typeface="IBM Plex Mono"/>
                <a:sym typeface="IBM Plex Mono"/>
              </a:rPr>
              <a:t>(</a:t>
            </a:r>
            <a:r>
              <a:rPr lang="ru-RU" sz="1000" dirty="0" err="1">
                <a:solidFill>
                  <a:schemeClr val="lt1"/>
                </a:solidFill>
                <a:latin typeface="IBM Plex Mono"/>
                <a:ea typeface="IBM Plex Mono"/>
                <a:cs typeface="IBM Plex Mono"/>
                <a:sym typeface="IBM Plex Mono"/>
              </a:rPr>
              <a:t>знач</a:t>
            </a:r>
            <a:r>
              <a:rPr lang="ru-RU" sz="1000" dirty="0">
                <a:solidFill>
                  <a:schemeClr val="lt1"/>
                </a:solidFill>
                <a:latin typeface="IBM Plex Mono"/>
                <a:ea typeface="IBM Plex Mono"/>
                <a:cs typeface="IBM Plex Mono"/>
                <a:sym typeface="IBM Plex Mono"/>
              </a:rPr>
              <a:t>) {</a:t>
            </a:r>
          </a:p>
          <a:p>
            <a:pPr marL="0" lvl="0" indent="0" algn="l" rtl="0">
              <a:lnSpc>
                <a:spcPct val="115000"/>
              </a:lnSpc>
              <a:spcBef>
                <a:spcPts val="0"/>
              </a:spcBef>
              <a:spcAft>
                <a:spcPts val="0"/>
              </a:spcAft>
              <a:buNone/>
            </a:pPr>
            <a:r>
              <a:rPr lang="ru-RU" sz="1000" dirty="0">
                <a:solidFill>
                  <a:schemeClr val="lt1"/>
                </a:solidFill>
                <a:latin typeface="IBM Plex Mono"/>
                <a:ea typeface="IBM Plex Mono"/>
                <a:cs typeface="IBM Plex Mono"/>
                <a:sym typeface="IBM Plex Mono"/>
              </a:rPr>
              <a:t>    </a:t>
            </a:r>
            <a:r>
              <a:rPr lang="ru-RU" sz="1000" dirty="0" err="1">
                <a:solidFill>
                  <a:schemeClr val="lt1"/>
                </a:solidFill>
                <a:latin typeface="IBM Plex Mono"/>
                <a:ea typeface="IBM Plex Mono"/>
                <a:cs typeface="IBM Plex Mono"/>
                <a:sym typeface="IBM Plex Mono"/>
              </a:rPr>
              <a:t>якщо</a:t>
            </a:r>
            <a:r>
              <a:rPr lang="ru-RU" sz="1000" dirty="0">
                <a:solidFill>
                  <a:schemeClr val="lt1"/>
                </a:solidFill>
                <a:latin typeface="IBM Plex Mono"/>
                <a:ea typeface="IBM Plex Mono"/>
                <a:cs typeface="IBM Plex Mono"/>
                <a:sym typeface="IBM Plex Mono"/>
              </a:rPr>
              <a:t> (</a:t>
            </a:r>
            <a:r>
              <a:rPr lang="ru-RU" sz="1000" dirty="0" err="1">
                <a:solidFill>
                  <a:schemeClr val="lt1"/>
                </a:solidFill>
                <a:latin typeface="IBM Plex Mono"/>
                <a:ea typeface="IBM Plex Mono"/>
                <a:cs typeface="IBM Plex Mono"/>
                <a:sym typeface="IBM Plex Mono"/>
              </a:rPr>
              <a:t>знач</a:t>
            </a:r>
            <a:r>
              <a:rPr lang="ru-RU" sz="1000" dirty="0">
                <a:solidFill>
                  <a:schemeClr val="lt1"/>
                </a:solidFill>
                <a:latin typeface="IBM Plex Mono"/>
                <a:ea typeface="IBM Plex Mono"/>
                <a:cs typeface="IBM Plex Mono"/>
                <a:sym typeface="IBM Plex Mono"/>
              </a:rPr>
              <a:t> % 2 == 0) {</a:t>
            </a:r>
          </a:p>
          <a:p>
            <a:pPr marL="0" lvl="0" indent="0" algn="l" rtl="0">
              <a:lnSpc>
                <a:spcPct val="115000"/>
              </a:lnSpc>
              <a:spcBef>
                <a:spcPts val="0"/>
              </a:spcBef>
              <a:spcAft>
                <a:spcPts val="0"/>
              </a:spcAft>
              <a:buNone/>
            </a:pPr>
            <a:r>
              <a:rPr lang="ru-RU" sz="1000" dirty="0">
                <a:solidFill>
                  <a:schemeClr val="lt1"/>
                </a:solidFill>
                <a:latin typeface="IBM Plex Mono"/>
                <a:ea typeface="IBM Plex Mono"/>
                <a:cs typeface="IBM Plex Mono"/>
                <a:sym typeface="IBM Plex Mono"/>
              </a:rPr>
              <a:t>        </a:t>
            </a:r>
            <a:r>
              <a:rPr lang="ru-RU" sz="1000" dirty="0" err="1">
                <a:solidFill>
                  <a:schemeClr val="lt1"/>
                </a:solidFill>
                <a:latin typeface="IBM Plex Mono"/>
                <a:ea typeface="IBM Plex Mono"/>
                <a:cs typeface="IBM Plex Mono"/>
                <a:sym typeface="IBM Plex Mono"/>
              </a:rPr>
              <a:t>вивести</a:t>
            </a:r>
            <a:r>
              <a:rPr lang="ru-RU" sz="1000" dirty="0">
                <a:solidFill>
                  <a:schemeClr val="lt1"/>
                </a:solidFill>
                <a:latin typeface="IBM Plex Mono"/>
                <a:ea typeface="IBM Plex Mono"/>
                <a:cs typeface="IBM Plex Mono"/>
                <a:sym typeface="IBM Plex Mono"/>
              </a:rPr>
              <a:t>(</a:t>
            </a:r>
            <a:r>
              <a:rPr lang="ru-RU" sz="1000" dirty="0" err="1">
                <a:solidFill>
                  <a:schemeClr val="lt1"/>
                </a:solidFill>
                <a:latin typeface="IBM Plex Mono"/>
                <a:ea typeface="IBM Plex Mono"/>
                <a:cs typeface="IBM Plex Mono"/>
                <a:sym typeface="IBM Plex Mono"/>
              </a:rPr>
              <a:t>знач</a:t>
            </a:r>
            <a:r>
              <a:rPr lang="ru-RU" sz="1000" dirty="0">
                <a:solidFill>
                  <a:schemeClr val="lt1"/>
                </a:solidFill>
                <a:latin typeface="IBM Plex Mono"/>
                <a:ea typeface="IBM Plex Mono"/>
                <a:cs typeface="IBM Plex Mono"/>
                <a:sym typeface="IBM Plex Mono"/>
              </a:rPr>
              <a:t> + " </a:t>
            </a:r>
            <a:r>
              <a:rPr lang="ru-RU" sz="1000" dirty="0" err="1">
                <a:solidFill>
                  <a:schemeClr val="lt1"/>
                </a:solidFill>
                <a:latin typeface="IBM Plex Mono"/>
                <a:ea typeface="IBM Plex Mono"/>
                <a:cs typeface="IBM Plex Mono"/>
                <a:sym typeface="IBM Plex Mono"/>
              </a:rPr>
              <a:t>є</a:t>
            </a:r>
            <a:r>
              <a:rPr lang="ru-RU" sz="1000" dirty="0">
                <a:solidFill>
                  <a:schemeClr val="lt1"/>
                </a:solidFill>
                <a:latin typeface="IBM Plex Mono"/>
                <a:ea typeface="IBM Plex Mono"/>
                <a:cs typeface="IBM Plex Mono"/>
                <a:sym typeface="IBM Plex Mono"/>
              </a:rPr>
              <a:t> </a:t>
            </a:r>
            <a:r>
              <a:rPr lang="ru-RU" sz="1000" dirty="0" err="1">
                <a:solidFill>
                  <a:schemeClr val="lt1"/>
                </a:solidFill>
                <a:latin typeface="IBM Plex Mono"/>
                <a:ea typeface="IBM Plex Mono"/>
                <a:cs typeface="IBM Plex Mono"/>
                <a:sym typeface="IBM Plex Mono"/>
              </a:rPr>
              <a:t>парним</a:t>
            </a:r>
            <a:r>
              <a:rPr lang="ru-RU" sz="1000" dirty="0">
                <a:solidFill>
                  <a:schemeClr val="lt1"/>
                </a:solidFill>
                <a:latin typeface="IBM Plex Mono"/>
                <a:ea typeface="IBM Plex Mono"/>
                <a:cs typeface="IBM Plex Mono"/>
                <a:sym typeface="IBM Plex Mono"/>
              </a:rPr>
              <a:t> числом");</a:t>
            </a:r>
          </a:p>
          <a:p>
            <a:pPr marL="0" lvl="0" indent="0" algn="l" rtl="0">
              <a:lnSpc>
                <a:spcPct val="115000"/>
              </a:lnSpc>
              <a:spcBef>
                <a:spcPts val="0"/>
              </a:spcBef>
              <a:spcAft>
                <a:spcPts val="0"/>
              </a:spcAft>
              <a:buNone/>
            </a:pPr>
            <a:r>
              <a:rPr lang="ru-RU" sz="1000" dirty="0">
                <a:solidFill>
                  <a:schemeClr val="lt1"/>
                </a:solidFill>
                <a:latin typeface="IBM Plex Mono"/>
                <a:ea typeface="IBM Plex Mono"/>
                <a:cs typeface="IBM Plex Mono"/>
                <a:sym typeface="IBM Plex Mono"/>
              </a:rPr>
              <a:t>    } </a:t>
            </a:r>
            <a:r>
              <a:rPr lang="ru-RU" sz="1000" dirty="0" err="1">
                <a:solidFill>
                  <a:schemeClr val="lt1"/>
                </a:solidFill>
                <a:latin typeface="IBM Plex Mono"/>
                <a:ea typeface="IBM Plex Mono"/>
                <a:cs typeface="IBM Plex Mono"/>
                <a:sym typeface="IBM Plex Mono"/>
              </a:rPr>
              <a:t>інакше</a:t>
            </a:r>
            <a:r>
              <a:rPr lang="ru-RU" sz="1000" dirty="0">
                <a:solidFill>
                  <a:schemeClr val="lt1"/>
                </a:solidFill>
                <a:latin typeface="IBM Plex Mono"/>
                <a:ea typeface="IBM Plex Mono"/>
                <a:cs typeface="IBM Plex Mono"/>
                <a:sym typeface="IBM Plex Mono"/>
              </a:rPr>
              <a:t> {</a:t>
            </a:r>
          </a:p>
          <a:p>
            <a:pPr marL="0" lvl="0" indent="0" algn="l" rtl="0">
              <a:lnSpc>
                <a:spcPct val="115000"/>
              </a:lnSpc>
              <a:spcBef>
                <a:spcPts val="0"/>
              </a:spcBef>
              <a:spcAft>
                <a:spcPts val="0"/>
              </a:spcAft>
              <a:buNone/>
            </a:pPr>
            <a:r>
              <a:rPr lang="ru-RU" sz="1000" dirty="0">
                <a:solidFill>
                  <a:schemeClr val="lt1"/>
                </a:solidFill>
                <a:latin typeface="IBM Plex Mono"/>
                <a:ea typeface="IBM Plex Mono"/>
                <a:cs typeface="IBM Plex Mono"/>
                <a:sym typeface="IBM Plex Mono"/>
              </a:rPr>
              <a:t>        </a:t>
            </a:r>
            <a:r>
              <a:rPr lang="ru-RU" sz="1000" dirty="0" err="1">
                <a:solidFill>
                  <a:schemeClr val="lt1"/>
                </a:solidFill>
                <a:latin typeface="IBM Plex Mono"/>
                <a:ea typeface="IBM Plex Mono"/>
                <a:cs typeface="IBM Plex Mono"/>
                <a:sym typeface="IBM Plex Mono"/>
              </a:rPr>
              <a:t>вивести</a:t>
            </a:r>
            <a:r>
              <a:rPr lang="ru-RU" sz="1000" dirty="0">
                <a:solidFill>
                  <a:schemeClr val="lt1"/>
                </a:solidFill>
                <a:latin typeface="IBM Plex Mono"/>
                <a:ea typeface="IBM Plex Mono"/>
                <a:cs typeface="IBM Plex Mono"/>
                <a:sym typeface="IBM Plex Mono"/>
              </a:rPr>
              <a:t>(</a:t>
            </a:r>
            <a:r>
              <a:rPr lang="ru-RU" sz="1000" dirty="0" err="1">
                <a:solidFill>
                  <a:schemeClr val="lt1"/>
                </a:solidFill>
                <a:latin typeface="IBM Plex Mono"/>
                <a:ea typeface="IBM Plex Mono"/>
                <a:cs typeface="IBM Plex Mono"/>
                <a:sym typeface="IBM Plex Mono"/>
              </a:rPr>
              <a:t>знач</a:t>
            </a:r>
            <a:r>
              <a:rPr lang="ru-RU" sz="1000" dirty="0">
                <a:solidFill>
                  <a:schemeClr val="lt1"/>
                </a:solidFill>
                <a:latin typeface="IBM Plex Mono"/>
                <a:ea typeface="IBM Plex Mono"/>
                <a:cs typeface="IBM Plex Mono"/>
                <a:sym typeface="IBM Plex Mono"/>
              </a:rPr>
              <a:t> + " </a:t>
            </a:r>
            <a:r>
              <a:rPr lang="ru-RU" sz="1000" dirty="0" err="1">
                <a:solidFill>
                  <a:schemeClr val="lt1"/>
                </a:solidFill>
                <a:latin typeface="IBM Plex Mono"/>
                <a:ea typeface="IBM Plex Mono"/>
                <a:cs typeface="IBM Plex Mono"/>
                <a:sym typeface="IBM Plex Mono"/>
              </a:rPr>
              <a:t>є</a:t>
            </a:r>
            <a:r>
              <a:rPr lang="ru-RU" sz="1000" dirty="0">
                <a:solidFill>
                  <a:schemeClr val="lt1"/>
                </a:solidFill>
                <a:latin typeface="IBM Plex Mono"/>
                <a:ea typeface="IBM Plex Mono"/>
                <a:cs typeface="IBM Plex Mono"/>
                <a:sym typeface="IBM Plex Mono"/>
              </a:rPr>
              <a:t> </a:t>
            </a:r>
            <a:r>
              <a:rPr lang="ru-RU" sz="1000" dirty="0" err="1">
                <a:solidFill>
                  <a:schemeClr val="lt1"/>
                </a:solidFill>
                <a:latin typeface="IBM Plex Mono"/>
                <a:ea typeface="IBM Plex Mono"/>
                <a:cs typeface="IBM Plex Mono"/>
                <a:sym typeface="IBM Plex Mono"/>
              </a:rPr>
              <a:t>непарним</a:t>
            </a:r>
            <a:r>
              <a:rPr lang="ru-RU" sz="1000" dirty="0">
                <a:solidFill>
                  <a:schemeClr val="lt1"/>
                </a:solidFill>
                <a:latin typeface="IBM Plex Mono"/>
                <a:ea typeface="IBM Plex Mono"/>
                <a:cs typeface="IBM Plex Mono"/>
                <a:sym typeface="IBM Plex Mono"/>
              </a:rPr>
              <a:t> числом");</a:t>
            </a:r>
          </a:p>
          <a:p>
            <a:pPr marL="0" lvl="0" indent="0" algn="l" rtl="0">
              <a:lnSpc>
                <a:spcPct val="115000"/>
              </a:lnSpc>
              <a:spcBef>
                <a:spcPts val="0"/>
              </a:spcBef>
              <a:spcAft>
                <a:spcPts val="0"/>
              </a:spcAft>
              <a:buNone/>
            </a:pPr>
            <a:r>
              <a:rPr lang="ru-RU" sz="1000" dirty="0">
                <a:solidFill>
                  <a:schemeClr val="lt1"/>
                </a:solidFill>
                <a:latin typeface="IBM Plex Mono"/>
                <a:ea typeface="IBM Plex Mono"/>
                <a:cs typeface="IBM Plex Mono"/>
                <a:sym typeface="IBM Plex Mono"/>
              </a:rPr>
              <a:t>    }</a:t>
            </a:r>
          </a:p>
          <a:p>
            <a:pPr marL="0" lvl="0" indent="0" algn="l" rtl="0">
              <a:lnSpc>
                <a:spcPct val="115000"/>
              </a:lnSpc>
              <a:spcBef>
                <a:spcPts val="0"/>
              </a:spcBef>
              <a:spcAft>
                <a:spcPts val="0"/>
              </a:spcAft>
              <a:buNone/>
            </a:pPr>
            <a:r>
              <a:rPr lang="ru-RU" sz="1000" dirty="0">
                <a:solidFill>
                  <a:schemeClr val="lt1"/>
                </a:solidFill>
                <a:latin typeface="IBM Plex Mono"/>
                <a:ea typeface="IBM Plex Mono"/>
                <a:cs typeface="IBM Plex Mono"/>
                <a:sym typeface="IBM Plex Mono"/>
              </a:rPr>
              <a:t>}</a:t>
            </a:r>
          </a:p>
          <a:p>
            <a:pPr marL="0" lvl="0" indent="0" algn="l" rtl="0">
              <a:lnSpc>
                <a:spcPct val="115000"/>
              </a:lnSpc>
              <a:spcBef>
                <a:spcPts val="0"/>
              </a:spcBef>
              <a:spcAft>
                <a:spcPts val="0"/>
              </a:spcAft>
              <a:buNone/>
            </a:pPr>
            <a:endParaRPr lang="ru-RU" sz="1000" dirty="0">
              <a:solidFill>
                <a:schemeClr val="lt1"/>
              </a:solidFill>
              <a:latin typeface="IBM Plex Mono"/>
              <a:ea typeface="IBM Plex Mono"/>
              <a:cs typeface="IBM Plex Mono"/>
              <a:sym typeface="IBM Plex Mono"/>
            </a:endParaRPr>
          </a:p>
          <a:p>
            <a:pPr marL="0" lvl="0" indent="0" algn="l" rtl="0">
              <a:lnSpc>
                <a:spcPct val="115000"/>
              </a:lnSpc>
              <a:spcBef>
                <a:spcPts val="0"/>
              </a:spcBef>
              <a:spcAft>
                <a:spcPts val="0"/>
              </a:spcAft>
              <a:buNone/>
            </a:pPr>
            <a:r>
              <a:rPr lang="ru-RU" sz="1000" dirty="0" err="1">
                <a:solidFill>
                  <a:schemeClr val="lt1"/>
                </a:solidFill>
                <a:latin typeface="IBM Plex Mono"/>
                <a:ea typeface="IBM Plex Mono"/>
                <a:cs typeface="IBM Plex Mono"/>
                <a:sym typeface="IBM Plex Mono"/>
              </a:rPr>
              <a:t>перевірити</a:t>
            </a:r>
            <a:r>
              <a:rPr lang="ru-RU" sz="1000" dirty="0">
                <a:solidFill>
                  <a:schemeClr val="lt1"/>
                </a:solidFill>
                <a:latin typeface="IBM Plex Mono"/>
                <a:ea typeface="IBM Plex Mono"/>
                <a:cs typeface="IBM Plex Mono"/>
                <a:sym typeface="IBM Plex Mono"/>
              </a:rPr>
              <a:t>(число);</a:t>
            </a:r>
          </a:p>
          <a:p>
            <a:pPr marL="0" lvl="0" indent="0" algn="l" rtl="0">
              <a:lnSpc>
                <a:spcPct val="115000"/>
              </a:lnSpc>
              <a:spcBef>
                <a:spcPts val="0"/>
              </a:spcBef>
              <a:spcAft>
                <a:spcPts val="0"/>
              </a:spcAft>
              <a:buNone/>
            </a:pPr>
            <a:endParaRPr lang="ru-RU" sz="1000" dirty="0">
              <a:solidFill>
                <a:schemeClr val="lt1"/>
              </a:solidFill>
              <a:latin typeface="IBM Plex Mono"/>
              <a:ea typeface="IBM Plex Mono"/>
              <a:cs typeface="IBM Plex Mono"/>
              <a:sym typeface="IBM Plex Mono"/>
            </a:endParaRPr>
          </a:p>
          <a:p>
            <a:pPr marL="0" lvl="0" indent="0" algn="l" rtl="0">
              <a:lnSpc>
                <a:spcPct val="115000"/>
              </a:lnSpc>
              <a:spcBef>
                <a:spcPts val="0"/>
              </a:spcBef>
              <a:spcAft>
                <a:spcPts val="0"/>
              </a:spcAft>
              <a:buNone/>
            </a:pPr>
            <a:r>
              <a:rPr lang="ru-RU" sz="1000" dirty="0" err="1">
                <a:solidFill>
                  <a:schemeClr val="lt1"/>
                </a:solidFill>
                <a:latin typeface="IBM Plex Mono"/>
                <a:ea typeface="IBM Plex Mono"/>
                <a:cs typeface="IBM Plex Mono"/>
                <a:sym typeface="IBM Plex Mono"/>
              </a:rPr>
              <a:t>поки</a:t>
            </a:r>
            <a:r>
              <a:rPr lang="ru-RU" sz="1000" dirty="0">
                <a:solidFill>
                  <a:schemeClr val="lt1"/>
                </a:solidFill>
                <a:latin typeface="IBM Plex Mono"/>
                <a:ea typeface="IBM Plex Mono"/>
                <a:cs typeface="IBM Plex Mono"/>
                <a:sym typeface="IBM Plex Mono"/>
              </a:rPr>
              <a:t> (число &lt; 15) {</a:t>
            </a:r>
          </a:p>
          <a:p>
            <a:pPr marL="0" lvl="0" indent="0" algn="l" rtl="0">
              <a:lnSpc>
                <a:spcPct val="115000"/>
              </a:lnSpc>
              <a:spcBef>
                <a:spcPts val="0"/>
              </a:spcBef>
              <a:spcAft>
                <a:spcPts val="0"/>
              </a:spcAft>
              <a:buNone/>
            </a:pPr>
            <a:r>
              <a:rPr lang="ru-RU" sz="1000" dirty="0">
                <a:solidFill>
                  <a:schemeClr val="lt1"/>
                </a:solidFill>
                <a:latin typeface="IBM Plex Mono"/>
                <a:ea typeface="IBM Plex Mono"/>
                <a:cs typeface="IBM Plex Mono"/>
                <a:sym typeface="IBM Plex Mono"/>
              </a:rPr>
              <a:t>    число = число + 1;</a:t>
            </a:r>
          </a:p>
          <a:p>
            <a:pPr marL="0" lvl="0" indent="0" algn="l" rtl="0">
              <a:lnSpc>
                <a:spcPct val="115000"/>
              </a:lnSpc>
              <a:spcBef>
                <a:spcPts val="0"/>
              </a:spcBef>
              <a:spcAft>
                <a:spcPts val="0"/>
              </a:spcAft>
              <a:buNone/>
            </a:pPr>
            <a:r>
              <a:rPr lang="ru-RU" sz="1000" dirty="0">
                <a:solidFill>
                  <a:schemeClr val="lt1"/>
                </a:solidFill>
                <a:latin typeface="IBM Plex Mono"/>
                <a:ea typeface="IBM Plex Mono"/>
                <a:cs typeface="IBM Plex Mono"/>
                <a:sym typeface="IBM Plex Mono"/>
              </a:rPr>
              <a:t>    </a:t>
            </a:r>
            <a:r>
              <a:rPr lang="ru-RU" sz="1000" dirty="0" err="1">
                <a:solidFill>
                  <a:schemeClr val="lt1"/>
                </a:solidFill>
                <a:latin typeface="IBM Plex Mono"/>
                <a:ea typeface="IBM Plex Mono"/>
                <a:cs typeface="IBM Plex Mono"/>
                <a:sym typeface="IBM Plex Mono"/>
              </a:rPr>
              <a:t>вивести</a:t>
            </a:r>
            <a:r>
              <a:rPr lang="ru-RU" sz="1000" dirty="0">
                <a:solidFill>
                  <a:schemeClr val="lt1"/>
                </a:solidFill>
                <a:latin typeface="IBM Plex Mono"/>
                <a:ea typeface="IBM Plex Mono"/>
                <a:cs typeface="IBM Plex Mono"/>
                <a:sym typeface="IBM Plex Mono"/>
              </a:rPr>
              <a:t>("</a:t>
            </a:r>
            <a:r>
              <a:rPr lang="ru-RU" sz="1000" dirty="0" err="1">
                <a:solidFill>
                  <a:schemeClr val="lt1"/>
                </a:solidFill>
                <a:latin typeface="IBM Plex Mono"/>
                <a:ea typeface="IBM Plex Mono"/>
                <a:cs typeface="IBM Plex Mono"/>
                <a:sym typeface="IBM Plex Mono"/>
              </a:rPr>
              <a:t>Новий</a:t>
            </a:r>
            <a:r>
              <a:rPr lang="ru-RU" sz="1000" dirty="0">
                <a:solidFill>
                  <a:schemeClr val="lt1"/>
                </a:solidFill>
                <a:latin typeface="IBM Plex Mono"/>
                <a:ea typeface="IBM Plex Mono"/>
                <a:cs typeface="IBM Plex Mono"/>
                <a:sym typeface="IBM Plex Mono"/>
              </a:rPr>
              <a:t> номер: " + число);</a:t>
            </a:r>
          </a:p>
          <a:p>
            <a:pPr marL="0" lvl="0" indent="0" algn="l" rtl="0">
              <a:lnSpc>
                <a:spcPct val="115000"/>
              </a:lnSpc>
              <a:spcBef>
                <a:spcPts val="0"/>
              </a:spcBef>
              <a:spcAft>
                <a:spcPts val="0"/>
              </a:spcAft>
              <a:buNone/>
            </a:pPr>
            <a:r>
              <a:rPr lang="ru-RU" sz="1000" dirty="0">
                <a:solidFill>
                  <a:schemeClr val="lt1"/>
                </a:solidFill>
                <a:latin typeface="IBM Plex Mono"/>
                <a:ea typeface="IBM Plex Mono"/>
                <a:cs typeface="IBM Plex Mono"/>
                <a:sym typeface="IBM Plex Mono"/>
              </a:rPr>
              <a:t>} 			</a:t>
            </a:r>
            <a:endParaRPr lang="en-US" sz="1000" dirty="0">
              <a:solidFill>
                <a:schemeClr val="lt1"/>
              </a:solidFill>
              <a:latin typeface="IBM Plex Mono"/>
              <a:ea typeface="IBM Plex Mono"/>
              <a:cs typeface="IBM Plex Mono"/>
              <a:sym typeface="IBM Plex Mono"/>
            </a:endParaRPr>
          </a:p>
          <a:p>
            <a:pPr marL="0" lvl="0" indent="0" algn="l" rtl="0">
              <a:lnSpc>
                <a:spcPct val="115000"/>
              </a:lnSpc>
              <a:spcBef>
                <a:spcPts val="0"/>
              </a:spcBef>
              <a:spcAft>
                <a:spcPts val="0"/>
              </a:spcAft>
              <a:buNone/>
            </a:pPr>
            <a:r>
              <a:rPr lang="en-US" sz="1000" dirty="0">
                <a:solidFill>
                  <a:schemeClr val="lt1"/>
                </a:solidFill>
                <a:latin typeface="IBM Plex Mono"/>
                <a:ea typeface="IBM Plex Mono"/>
                <a:cs typeface="IBM Plex Mono"/>
                <a:sym typeface="IBM Plex Mono"/>
              </a:rPr>
              <a:t>			</a:t>
            </a:r>
            <a:r>
              <a:rPr lang="en-GB" sz="1000" dirty="0">
                <a:solidFill>
                  <a:schemeClr val="lt1"/>
                </a:solidFill>
                <a:latin typeface="IBM Plex Mono"/>
                <a:ea typeface="IBM Plex Mono"/>
                <a:cs typeface="IBM Plex Mono"/>
                <a:sym typeface="IBM Plex Mono"/>
              </a:rPr>
              <a:t>…………</a:t>
            </a:r>
          </a:p>
        </p:txBody>
      </p:sp>
      <p:sp>
        <p:nvSpPr>
          <p:cNvPr id="16" name="Google Shape;873;p71">
            <a:extLst>
              <a:ext uri="{FF2B5EF4-FFF2-40B4-BE49-F238E27FC236}">
                <a16:creationId xmlns:a16="http://schemas.microsoft.com/office/drawing/2014/main" id="{36F7EA11-296A-1823-2CDF-BFBD018DC31C}"/>
              </a:ext>
            </a:extLst>
          </p:cNvPr>
          <p:cNvSpPr txBox="1"/>
          <p:nvPr/>
        </p:nvSpPr>
        <p:spPr>
          <a:xfrm>
            <a:off x="5346309" y="699309"/>
            <a:ext cx="3270900" cy="251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1100" i="1" dirty="0" err="1">
                <a:solidFill>
                  <a:schemeClr val="lt1"/>
                </a:solidFill>
                <a:latin typeface="Archivo"/>
                <a:ea typeface="Archivo"/>
                <a:cs typeface="Archivo"/>
                <a:sym typeface="Archivo"/>
              </a:rPr>
              <a:t>program.ukr</a:t>
            </a:r>
            <a:endParaRPr sz="1100" i="1" dirty="0">
              <a:solidFill>
                <a:schemeClr val="lt1"/>
              </a:solidFill>
              <a:latin typeface="Archivo"/>
              <a:ea typeface="Archivo"/>
              <a:cs typeface="Archivo"/>
              <a:sym typeface="Archivo"/>
            </a:endParaRPr>
          </a:p>
        </p:txBody>
      </p:sp>
      <p:sp>
        <p:nvSpPr>
          <p:cNvPr id="17" name="Google Shape;450;p45">
            <a:extLst>
              <a:ext uri="{FF2B5EF4-FFF2-40B4-BE49-F238E27FC236}">
                <a16:creationId xmlns:a16="http://schemas.microsoft.com/office/drawing/2014/main" id="{5D619597-1541-1ECC-82D6-E80B9E27A67C}"/>
              </a:ext>
            </a:extLst>
          </p:cNvPr>
          <p:cNvSpPr txBox="1">
            <a:spLocks/>
          </p:cNvSpPr>
          <p:nvPr/>
        </p:nvSpPr>
        <p:spPr>
          <a:xfrm>
            <a:off x="872400" y="597425"/>
            <a:ext cx="3486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9pPr>
          </a:lstStyle>
          <a:p>
            <a:r>
              <a:rPr lang="uk-UA" sz="1800">
                <a:latin typeface="IBM Plex Mono" panose="020B0509050203000203" pitchFamily="49" charset="77"/>
              </a:rPr>
              <a:t>Наша мова</a:t>
            </a:r>
            <a:r>
              <a:rPr lang="en-US" sz="1800">
                <a:latin typeface="IBM Plex Mono" panose="020B0509050203000203" pitchFamily="49" charset="77"/>
              </a:rPr>
              <a:t> </a:t>
            </a:r>
            <a:r>
              <a:rPr lang="uk-UA" sz="1800">
                <a:latin typeface="IBM Plex Mono" panose="020B0509050203000203" pitchFamily="49" charset="77"/>
              </a:rPr>
              <a:t>програмування</a:t>
            </a:r>
            <a:endParaRPr lang="uk-UA" sz="1800" b="0" i="1" dirty="0">
              <a:solidFill>
                <a:schemeClr val="accent1">
                  <a:lumMod val="60000"/>
                  <a:lumOff val="40000"/>
                </a:schemeClr>
              </a:solidFill>
            </a:endParaRPr>
          </a:p>
        </p:txBody>
      </p:sp>
    </p:spTree>
    <p:extLst>
      <p:ext uri="{BB962C8B-B14F-4D97-AF65-F5344CB8AC3E}">
        <p14:creationId xmlns:p14="http://schemas.microsoft.com/office/powerpoint/2010/main" val="317978595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3" name="Subtitle 2">
            <a:extLst>
              <a:ext uri="{FF2B5EF4-FFF2-40B4-BE49-F238E27FC236}">
                <a16:creationId xmlns:a16="http://schemas.microsoft.com/office/drawing/2014/main" id="{80CB84F1-2CA0-F035-A487-695210B6E11D}"/>
              </a:ext>
            </a:extLst>
          </p:cNvPr>
          <p:cNvSpPr>
            <a:spLocks noGrp="1"/>
          </p:cNvSpPr>
          <p:nvPr>
            <p:ph type="subTitle" idx="2"/>
          </p:nvPr>
        </p:nvSpPr>
        <p:spPr>
          <a:xfrm>
            <a:off x="238938" y="1170125"/>
            <a:ext cx="4753223" cy="572701"/>
          </a:xfrm>
        </p:spPr>
        <p:txBody>
          <a:bodyPr/>
          <a:lstStyle/>
          <a:p>
            <a:pPr marL="139700" indent="0"/>
            <a:r>
              <a:rPr lang="ru-RU" sz="1000" dirty="0">
                <a:latin typeface="IBM Plex Mono" panose="020B0509050203000203" pitchFamily="49" charset="77"/>
              </a:rPr>
              <a:t>У маленькому </a:t>
            </a:r>
            <a:r>
              <a:rPr lang="ru-RU" sz="1000" dirty="0" err="1">
                <a:latin typeface="IBM Plex Mono" panose="020B0509050203000203" pitchFamily="49" charset="77"/>
              </a:rPr>
              <a:t>Всесвіті</a:t>
            </a:r>
            <a:r>
              <a:rPr lang="ru-RU" sz="1000" dirty="0">
                <a:latin typeface="IBM Plex Mono" panose="020B0509050203000203" pitchFamily="49" charset="77"/>
              </a:rPr>
              <a:t> </a:t>
            </a:r>
            <a:r>
              <a:rPr lang="en-US" sz="1000" dirty="0" err="1">
                <a:latin typeface="IBM Plex Mono" panose="020B0509050203000203" pitchFamily="49" charset="77"/>
              </a:rPr>
              <a:t>Mova</a:t>
            </a:r>
            <a:r>
              <a:rPr lang="en-US" sz="1000" dirty="0">
                <a:latin typeface="IBM Plex Mono" panose="020B0509050203000203" pitchFamily="49" charset="77"/>
              </a:rPr>
              <a:t> </a:t>
            </a:r>
            <a:r>
              <a:rPr lang="ru-RU" sz="1000" dirty="0" err="1">
                <a:latin typeface="IBM Plex Mono" panose="020B0509050203000203" pitchFamily="49" charset="77"/>
              </a:rPr>
              <a:t>атоми</a:t>
            </a:r>
            <a:r>
              <a:rPr lang="ru-RU" sz="1000" dirty="0">
                <a:latin typeface="IBM Plex Mono" panose="020B0509050203000203" pitchFamily="49" charset="77"/>
              </a:rPr>
              <a:t>, </a:t>
            </a:r>
            <a:r>
              <a:rPr lang="ru-RU" sz="1000" dirty="0" err="1">
                <a:latin typeface="IBM Plex Mono" panose="020B0509050203000203" pitchFamily="49" charset="77"/>
              </a:rPr>
              <a:t>що</a:t>
            </a:r>
            <a:r>
              <a:rPr lang="ru-RU" sz="1000" dirty="0">
                <a:latin typeface="IBM Plex Mono" panose="020B0509050203000203" pitchFamily="49" charset="77"/>
              </a:rPr>
              <a:t> </a:t>
            </a:r>
            <a:r>
              <a:rPr lang="ru-RU" sz="1000" dirty="0" err="1">
                <a:latin typeface="IBM Plex Mono" panose="020B0509050203000203" pitchFamily="49" charset="77"/>
              </a:rPr>
              <a:t>складають</a:t>
            </a:r>
            <a:r>
              <a:rPr lang="ru-RU" sz="1000" dirty="0">
                <a:latin typeface="IBM Plex Mono" panose="020B0509050203000203" pitchFamily="49" charset="77"/>
              </a:rPr>
              <a:t> увесь </a:t>
            </a:r>
            <a:r>
              <a:rPr lang="ru-RU" sz="1000" dirty="0" err="1">
                <a:latin typeface="IBM Plex Mono" panose="020B0509050203000203" pitchFamily="49" charset="77"/>
              </a:rPr>
              <a:t>матеріал</a:t>
            </a:r>
            <a:r>
              <a:rPr lang="ru-RU" sz="1000" dirty="0">
                <a:latin typeface="IBM Plex Mono" panose="020B0509050203000203" pitchFamily="49" charset="77"/>
              </a:rPr>
              <a:t>, – </a:t>
            </a:r>
            <a:r>
              <a:rPr lang="ru-RU" sz="1000" dirty="0" err="1">
                <a:latin typeface="IBM Plex Mono" panose="020B0509050203000203" pitchFamily="49" charset="77"/>
              </a:rPr>
              <a:t>це</a:t>
            </a:r>
            <a:r>
              <a:rPr lang="ru-RU" sz="1000" dirty="0">
                <a:latin typeface="IBM Plex Mono" panose="020B0509050203000203" pitchFamily="49" charset="77"/>
              </a:rPr>
              <a:t> </a:t>
            </a:r>
            <a:r>
              <a:rPr lang="ru-RU" sz="1000" dirty="0" err="1">
                <a:latin typeface="IBM Plex Mono" panose="020B0509050203000203" pitchFamily="49" charset="77"/>
              </a:rPr>
              <a:t>вбудовані</a:t>
            </a:r>
            <a:r>
              <a:rPr lang="ru-RU" sz="1000" dirty="0">
                <a:latin typeface="IBM Plex Mono" panose="020B0509050203000203" pitchFamily="49" charset="77"/>
              </a:rPr>
              <a:t> типи </a:t>
            </a:r>
            <a:r>
              <a:rPr lang="ru-RU" sz="1000" dirty="0" err="1">
                <a:latin typeface="IBM Plex Mono" panose="020B0509050203000203" pitchFamily="49" charset="77"/>
              </a:rPr>
              <a:t>даних</a:t>
            </a:r>
            <a:r>
              <a:rPr lang="ru-RU" sz="1000" dirty="0">
                <a:latin typeface="IBM Plex Mono" panose="020B0509050203000203" pitchFamily="49" charset="77"/>
              </a:rPr>
              <a:t>, </a:t>
            </a:r>
            <a:r>
              <a:rPr lang="ru-RU" sz="1000" dirty="0" err="1">
                <a:latin typeface="IBM Plex Mono" panose="020B0509050203000203" pitchFamily="49" charset="77"/>
              </a:rPr>
              <a:t>яких</a:t>
            </a:r>
            <a:r>
              <a:rPr lang="ru-RU" sz="1000" dirty="0">
                <a:latin typeface="IBM Plex Mono" panose="020B0509050203000203" pitchFamily="49" charset="77"/>
              </a:rPr>
              <a:t> </a:t>
            </a:r>
            <a:r>
              <a:rPr lang="ru-RU" sz="1000" dirty="0" err="1">
                <a:latin typeface="IBM Plex Mono" panose="020B0509050203000203" pitchFamily="49" charset="77"/>
              </a:rPr>
              <a:t>всього</a:t>
            </a:r>
            <a:r>
              <a:rPr lang="ru-RU" sz="1000" dirty="0">
                <a:latin typeface="IBM Plex Mono" panose="020B0509050203000203" pitchFamily="49" charset="77"/>
              </a:rPr>
              <a:t> </a:t>
            </a:r>
            <a:r>
              <a:rPr lang="ru-RU" sz="1000" dirty="0" err="1">
                <a:latin typeface="IBM Plex Mono" panose="020B0509050203000203" pitchFamily="49" charset="77"/>
              </a:rPr>
              <a:t>декілька</a:t>
            </a:r>
            <a:r>
              <a:rPr lang="ru-RU" sz="1000" dirty="0">
                <a:latin typeface="IBM Plex Mono" panose="020B0509050203000203" pitchFamily="49" charset="77"/>
              </a:rPr>
              <a:t>.</a:t>
            </a:r>
          </a:p>
          <a:p>
            <a:pPr marL="139700" indent="0"/>
            <a:endParaRPr lang="ru-RU" sz="1000" dirty="0">
              <a:latin typeface="IBM Plex Mono" panose="020B0509050203000203" pitchFamily="49" charset="77"/>
            </a:endParaRPr>
          </a:p>
          <a:p>
            <a:pPr marL="139700" indent="0"/>
            <a:r>
              <a:rPr lang="uk-UA" sz="1000" b="1" i="1" dirty="0">
                <a:latin typeface="IBM Plex Mono" panose="020B0509050203000203" pitchFamily="49" charset="77"/>
              </a:rPr>
              <a:t>Булеві значення. </a:t>
            </a:r>
            <a:r>
              <a:rPr lang="uk-UA" sz="1000" dirty="0">
                <a:latin typeface="IBM Plex Mono" panose="020B0509050203000203" pitchFamily="49" charset="77"/>
              </a:rPr>
              <a:t>Логіка неможлива без булевих значень, а без булевих значень – неможлива логіка. Значення </a:t>
            </a:r>
            <a:r>
              <a:rPr lang="en-US" sz="1000" dirty="0">
                <a:latin typeface="IBM Plex Mono" panose="020B0509050203000203" pitchFamily="49" charset="77"/>
              </a:rPr>
              <a:t>”</a:t>
            </a:r>
            <a:r>
              <a:rPr lang="uk-UA" sz="1000" dirty="0">
                <a:latin typeface="IBM Plex Mono" panose="020B0509050203000203" pitchFamily="49" charset="77"/>
              </a:rPr>
              <a:t>істина</a:t>
            </a:r>
            <a:r>
              <a:rPr lang="en-GB" sz="1000" dirty="0">
                <a:latin typeface="IBM Plex Mono" panose="020B0509050203000203" pitchFamily="49" charset="77"/>
              </a:rPr>
              <a:t>” </a:t>
            </a:r>
            <a:r>
              <a:rPr lang="uk-UA" sz="1000" dirty="0">
                <a:latin typeface="IBM Plex Mono" panose="020B0509050203000203" pitchFamily="49" charset="77"/>
              </a:rPr>
              <a:t>та </a:t>
            </a:r>
            <a:r>
              <a:rPr lang="en-US" sz="1000" dirty="0">
                <a:latin typeface="IBM Plex Mono" panose="020B0509050203000203" pitchFamily="49" charset="77"/>
              </a:rPr>
              <a:t>“</a:t>
            </a:r>
            <a:r>
              <a:rPr lang="uk-UA" sz="1000" dirty="0">
                <a:latin typeface="IBM Plex Mono" panose="020B0509050203000203" pitchFamily="49" charset="77"/>
              </a:rPr>
              <a:t>хиба</a:t>
            </a:r>
            <a:r>
              <a:rPr lang="en-GB" sz="1000" dirty="0">
                <a:latin typeface="IBM Plex Mono" panose="020B0509050203000203" pitchFamily="49" charset="77"/>
              </a:rPr>
              <a:t>” – </a:t>
            </a:r>
            <a:r>
              <a:rPr lang="uk-UA" sz="1000" dirty="0">
                <a:latin typeface="IBM Plex Mono" panose="020B0509050203000203" pitchFamily="49" charset="77"/>
              </a:rPr>
              <a:t>це </a:t>
            </a:r>
            <a:r>
              <a:rPr lang="uk-UA" sz="1000" dirty="0" err="1">
                <a:latin typeface="IBM Plex Mono" panose="020B0509050203000203" pitchFamily="49" charset="77"/>
              </a:rPr>
              <a:t>інь</a:t>
            </a:r>
            <a:r>
              <a:rPr lang="uk-UA" sz="1000" dirty="0">
                <a:latin typeface="IBM Plex Mono" panose="020B0509050203000203" pitchFamily="49" charset="77"/>
              </a:rPr>
              <a:t> та </a:t>
            </a:r>
            <a:r>
              <a:rPr lang="uk-UA" sz="1000" dirty="0" err="1">
                <a:latin typeface="IBM Plex Mono" panose="020B0509050203000203" pitchFamily="49" charset="77"/>
              </a:rPr>
              <a:t>ян</a:t>
            </a:r>
            <a:r>
              <a:rPr lang="uk-UA" sz="1000" dirty="0">
                <a:latin typeface="IBM Plex Mono" panose="020B0509050203000203" pitchFamily="49" charset="77"/>
              </a:rPr>
              <a:t> програмування. На відміну від деяких старовинних мов, які використовують існуючий тип для представлення істини та хиби, </a:t>
            </a:r>
            <a:r>
              <a:rPr lang="en-GB" sz="1000" dirty="0" err="1">
                <a:latin typeface="IBM Plex Mono" panose="020B0509050203000203" pitchFamily="49" charset="77"/>
              </a:rPr>
              <a:t>Mova</a:t>
            </a:r>
            <a:r>
              <a:rPr lang="en-GB" sz="1000" dirty="0">
                <a:latin typeface="IBM Plex Mono" panose="020B0509050203000203" pitchFamily="49" charset="77"/>
              </a:rPr>
              <a:t> </a:t>
            </a:r>
            <a:r>
              <a:rPr lang="uk-UA" sz="1000" dirty="0">
                <a:latin typeface="IBM Plex Mono" panose="020B0509050203000203" pitchFamily="49" charset="77"/>
              </a:rPr>
              <a:t>має окремий булевий тип. Є два булевих літерали:</a:t>
            </a:r>
          </a:p>
        </p:txBody>
      </p:sp>
      <p:sp>
        <p:nvSpPr>
          <p:cNvPr id="17" name="Google Shape;450;p45">
            <a:extLst>
              <a:ext uri="{FF2B5EF4-FFF2-40B4-BE49-F238E27FC236}">
                <a16:creationId xmlns:a16="http://schemas.microsoft.com/office/drawing/2014/main" id="{5D619597-1541-1ECC-82D6-E80B9E27A67C}"/>
              </a:ext>
            </a:extLst>
          </p:cNvPr>
          <p:cNvSpPr txBox="1">
            <a:spLocks/>
          </p:cNvSpPr>
          <p:nvPr/>
        </p:nvSpPr>
        <p:spPr>
          <a:xfrm>
            <a:off x="872400" y="597425"/>
            <a:ext cx="3486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9pPr>
          </a:lstStyle>
          <a:p>
            <a:r>
              <a:rPr lang="uk-UA" sz="1800" dirty="0">
                <a:latin typeface="IBM Plex Mono" panose="020B0509050203000203" pitchFamily="49" charset="77"/>
              </a:rPr>
              <a:t>Типи даних</a:t>
            </a:r>
            <a:endParaRPr lang="uk-UA" sz="1800" b="0" i="1" dirty="0">
              <a:solidFill>
                <a:schemeClr val="accent1">
                  <a:lumMod val="60000"/>
                  <a:lumOff val="40000"/>
                </a:schemeClr>
              </a:solidFill>
            </a:endParaRPr>
          </a:p>
        </p:txBody>
      </p:sp>
      <p:pic>
        <p:nvPicPr>
          <p:cNvPr id="5" name="Picture 4">
            <a:extLst>
              <a:ext uri="{FF2B5EF4-FFF2-40B4-BE49-F238E27FC236}">
                <a16:creationId xmlns:a16="http://schemas.microsoft.com/office/drawing/2014/main" id="{76713235-B0F8-4C4F-0914-B011934BB025}"/>
              </a:ext>
            </a:extLst>
          </p:cNvPr>
          <p:cNvPicPr>
            <a:picLocks noChangeAspect="1"/>
          </p:cNvPicPr>
          <p:nvPr/>
        </p:nvPicPr>
        <p:blipFill>
          <a:blip r:embed="rId3"/>
          <a:stretch>
            <a:fillRect/>
          </a:stretch>
        </p:blipFill>
        <p:spPr>
          <a:xfrm>
            <a:off x="2790092" y="2777704"/>
            <a:ext cx="1458351" cy="466928"/>
          </a:xfrm>
          <a:prstGeom prst="round2DiagRect">
            <a:avLst>
              <a:gd name="adj1" fmla="val 16667"/>
              <a:gd name="adj2" fmla="val 0"/>
            </a:avLst>
          </a:prstGeom>
          <a:ln w="25400" cap="sq">
            <a:solidFill>
              <a:srgbClr val="FFFFFF"/>
            </a:solidFill>
            <a:miter lim="800000"/>
          </a:ln>
          <a:effectLst>
            <a:outerShdw blurRad="18527" algn="tl" rotWithShape="0">
              <a:srgbClr val="000000">
                <a:alpha val="43000"/>
              </a:srgbClr>
            </a:outerShdw>
          </a:effectLst>
        </p:spPr>
      </p:pic>
      <p:sp>
        <p:nvSpPr>
          <p:cNvPr id="6" name="Subtitle 2">
            <a:extLst>
              <a:ext uri="{FF2B5EF4-FFF2-40B4-BE49-F238E27FC236}">
                <a16:creationId xmlns:a16="http://schemas.microsoft.com/office/drawing/2014/main" id="{86BD15AF-0D71-5633-8525-662DBF2BD5DF}"/>
              </a:ext>
            </a:extLst>
          </p:cNvPr>
          <p:cNvSpPr txBox="1">
            <a:spLocks/>
          </p:cNvSpPr>
          <p:nvPr/>
        </p:nvSpPr>
        <p:spPr>
          <a:xfrm>
            <a:off x="238938" y="2878009"/>
            <a:ext cx="2499574" cy="1045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139700" indent="0"/>
            <a:r>
              <a:rPr lang="uk-UA" sz="1000" b="1" i="1" dirty="0">
                <a:latin typeface="IBM Plex Mono" panose="020B0509050203000203" pitchFamily="49" charset="77"/>
              </a:rPr>
              <a:t>Числа. </a:t>
            </a:r>
            <a:r>
              <a:rPr lang="en-GB" sz="1000" dirty="0" err="1">
                <a:latin typeface="IBM Plex Mono" panose="020B0509050203000203" pitchFamily="49" charset="77"/>
              </a:rPr>
              <a:t>Mova</a:t>
            </a:r>
            <a:r>
              <a:rPr lang="en-GB" sz="1000" dirty="0">
                <a:latin typeface="IBM Plex Mono" panose="020B0509050203000203" pitchFamily="49" charset="77"/>
              </a:rPr>
              <a:t> </a:t>
            </a:r>
            <a:r>
              <a:rPr lang="uk-UA" sz="1000" dirty="0">
                <a:latin typeface="IBM Plex Mono" panose="020B0509050203000203" pitchFamily="49" charset="77"/>
              </a:rPr>
              <a:t>підтримує лише один тип чисел – числа з подвійною точністю, які здатні представляти як цілі, так і дробові значення:</a:t>
            </a:r>
          </a:p>
        </p:txBody>
      </p:sp>
      <p:pic>
        <p:nvPicPr>
          <p:cNvPr id="7" name="Picture 6">
            <a:extLst>
              <a:ext uri="{FF2B5EF4-FFF2-40B4-BE49-F238E27FC236}">
                <a16:creationId xmlns:a16="http://schemas.microsoft.com/office/drawing/2014/main" id="{B97248A4-4A49-6D99-5A7C-452A55F32972}"/>
              </a:ext>
            </a:extLst>
          </p:cNvPr>
          <p:cNvPicPr>
            <a:picLocks noChangeAspect="1"/>
          </p:cNvPicPr>
          <p:nvPr/>
        </p:nvPicPr>
        <p:blipFill>
          <a:blip r:embed="rId4"/>
          <a:stretch>
            <a:fillRect/>
          </a:stretch>
        </p:blipFill>
        <p:spPr>
          <a:xfrm>
            <a:off x="2370928" y="3815077"/>
            <a:ext cx="1987772" cy="464433"/>
          </a:xfrm>
          <a:prstGeom prst="round2DiagRect">
            <a:avLst>
              <a:gd name="adj1" fmla="val 16667"/>
              <a:gd name="adj2" fmla="val 0"/>
            </a:avLst>
          </a:prstGeom>
          <a:ln w="25400" cap="sq">
            <a:solidFill>
              <a:srgbClr val="FFFFFF"/>
            </a:solidFill>
            <a:miter lim="800000"/>
          </a:ln>
          <a:effectLst>
            <a:outerShdw blurRad="4434" algn="tl" rotWithShape="0">
              <a:srgbClr val="000000">
                <a:alpha val="43000"/>
              </a:srgbClr>
            </a:outerShdw>
          </a:effectLst>
        </p:spPr>
      </p:pic>
      <p:sp>
        <p:nvSpPr>
          <p:cNvPr id="10" name="Subtitle 2">
            <a:extLst>
              <a:ext uri="{FF2B5EF4-FFF2-40B4-BE49-F238E27FC236}">
                <a16:creationId xmlns:a16="http://schemas.microsoft.com/office/drawing/2014/main" id="{ED7A17C6-8BD0-B607-64F4-7DEEF8D895AE}"/>
              </a:ext>
            </a:extLst>
          </p:cNvPr>
          <p:cNvSpPr txBox="1">
            <a:spLocks/>
          </p:cNvSpPr>
          <p:nvPr/>
        </p:nvSpPr>
        <p:spPr>
          <a:xfrm>
            <a:off x="4992160" y="933809"/>
            <a:ext cx="3434388" cy="1045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139700" indent="0"/>
            <a:r>
              <a:rPr lang="uk-UA" sz="1000" b="1" i="1" dirty="0">
                <a:latin typeface="IBM Plex Mono" panose="020B0509050203000203" pitchFamily="49" charset="77"/>
              </a:rPr>
              <a:t>Рядки. </a:t>
            </a:r>
            <a:r>
              <a:rPr lang="uk-UA" sz="1000" dirty="0">
                <a:latin typeface="IBM Plex Mono" panose="020B0509050203000203" pitchFamily="49" charset="77"/>
              </a:rPr>
              <a:t>Рядки записуються у подвійних лапках:</a:t>
            </a:r>
          </a:p>
        </p:txBody>
      </p:sp>
      <p:pic>
        <p:nvPicPr>
          <p:cNvPr id="12" name="Picture 11">
            <a:extLst>
              <a:ext uri="{FF2B5EF4-FFF2-40B4-BE49-F238E27FC236}">
                <a16:creationId xmlns:a16="http://schemas.microsoft.com/office/drawing/2014/main" id="{247AE8C5-2883-58CE-8154-251BAC0F968A}"/>
              </a:ext>
            </a:extLst>
          </p:cNvPr>
          <p:cNvPicPr>
            <a:picLocks noChangeAspect="1"/>
          </p:cNvPicPr>
          <p:nvPr/>
        </p:nvPicPr>
        <p:blipFill rotWithShape="1">
          <a:blip r:embed="rId5"/>
          <a:srcRect t="10907" r="14194" b="-1"/>
          <a:stretch/>
        </p:blipFill>
        <p:spPr>
          <a:xfrm>
            <a:off x="5921224" y="1292351"/>
            <a:ext cx="2463122" cy="520504"/>
          </a:xfrm>
          <a:prstGeom prst="round2DiagRect">
            <a:avLst>
              <a:gd name="adj1" fmla="val 16667"/>
              <a:gd name="adj2" fmla="val 0"/>
            </a:avLst>
          </a:prstGeom>
          <a:ln w="25400" cap="sq">
            <a:solidFill>
              <a:srgbClr val="FFFFFF"/>
            </a:solidFill>
            <a:miter lim="800000"/>
          </a:ln>
          <a:effectLst>
            <a:outerShdw blurRad="20228" algn="tl" rotWithShape="0">
              <a:srgbClr val="000000">
                <a:alpha val="43000"/>
              </a:srgbClr>
            </a:outerShdw>
          </a:effectLst>
        </p:spPr>
      </p:pic>
      <p:sp>
        <p:nvSpPr>
          <p:cNvPr id="13" name="Subtitle 2">
            <a:extLst>
              <a:ext uri="{FF2B5EF4-FFF2-40B4-BE49-F238E27FC236}">
                <a16:creationId xmlns:a16="http://schemas.microsoft.com/office/drawing/2014/main" id="{806A10C4-86A6-491E-59B4-A2E75F3567D4}"/>
              </a:ext>
            </a:extLst>
          </p:cNvPr>
          <p:cNvSpPr txBox="1">
            <a:spLocks/>
          </p:cNvSpPr>
          <p:nvPr/>
        </p:nvSpPr>
        <p:spPr>
          <a:xfrm>
            <a:off x="4992160" y="1839961"/>
            <a:ext cx="3434388" cy="6566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139700" indent="0"/>
            <a:r>
              <a:rPr lang="ru-RU" sz="1000" b="1" i="1" dirty="0">
                <a:latin typeface="IBM Plex Mono" panose="020B0509050203000203" pitchFamily="49" charset="77"/>
              </a:rPr>
              <a:t>Тип </a:t>
            </a:r>
            <a:r>
              <a:rPr lang="ru-RU" sz="1000" b="1" i="1" dirty="0" err="1">
                <a:latin typeface="IBM Plex Mono" panose="020B0509050203000203" pitchFamily="49" charset="77"/>
              </a:rPr>
              <a:t>відсутності</a:t>
            </a:r>
            <a:r>
              <a:rPr lang="en-GB" sz="1000" b="1" i="1" dirty="0">
                <a:latin typeface="IBM Plex Mono" panose="020B0509050203000203" pitchFamily="49" charset="77"/>
              </a:rPr>
              <a:t>. </a:t>
            </a:r>
            <a:r>
              <a:rPr lang="uk-UA" sz="1000" dirty="0">
                <a:latin typeface="IBM Plex Mono" panose="020B0509050203000203" pitchFamily="49" charset="77"/>
              </a:rPr>
              <a:t>Останнє вбудоване значення – </a:t>
            </a:r>
            <a:r>
              <a:rPr lang="uk-UA" sz="1000" i="1" dirty="0">
                <a:latin typeface="IBM Plex Mono" panose="020B0509050203000203" pitchFamily="49" charset="77"/>
              </a:rPr>
              <a:t>ніщо</a:t>
            </a:r>
            <a:r>
              <a:rPr lang="en-GB" sz="1000" dirty="0">
                <a:latin typeface="IBM Plex Mono" panose="020B0509050203000203" pitchFamily="49" charset="77"/>
              </a:rPr>
              <a:t> – </a:t>
            </a:r>
            <a:r>
              <a:rPr lang="uk-UA" sz="1000" dirty="0">
                <a:latin typeface="IBM Plex Mono" panose="020B0509050203000203" pitchFamily="49" charset="77"/>
              </a:rPr>
              <a:t>завжди з’являється, хоч і ніколи не запрошується на вечірку. Воно означає «відсутність значення». У багатьох мовах це називають </a:t>
            </a:r>
            <a:r>
              <a:rPr lang="en-GB" sz="1000" dirty="0">
                <a:latin typeface="IBM Plex Mono" panose="020B0509050203000203" pitchFamily="49" charset="77"/>
              </a:rPr>
              <a:t>null, </a:t>
            </a:r>
            <a:r>
              <a:rPr lang="uk-UA" sz="1000" dirty="0">
                <a:latin typeface="IBM Plex Mono" panose="020B0509050203000203" pitchFamily="49" charset="77"/>
              </a:rPr>
              <a:t>але в </a:t>
            </a:r>
            <a:r>
              <a:rPr lang="en-GB" sz="1000" dirty="0" err="1">
                <a:latin typeface="IBM Plex Mono" panose="020B0509050203000203" pitchFamily="49" charset="77"/>
              </a:rPr>
              <a:t>Mova</a:t>
            </a:r>
            <a:r>
              <a:rPr lang="en-GB" sz="1000" dirty="0">
                <a:latin typeface="IBM Plex Mono" panose="020B0509050203000203" pitchFamily="49" charset="77"/>
              </a:rPr>
              <a:t> – </a:t>
            </a:r>
            <a:r>
              <a:rPr lang="uk-UA" sz="1000" i="1" dirty="0">
                <a:latin typeface="IBM Plex Mono" panose="020B0509050203000203" pitchFamily="49" charset="77"/>
              </a:rPr>
              <a:t>ніщо</a:t>
            </a:r>
            <a:r>
              <a:rPr lang="en-GB" sz="1000" dirty="0">
                <a:latin typeface="IBM Plex Mono" panose="020B0509050203000203" pitchFamily="49" charset="77"/>
              </a:rPr>
              <a:t>, </a:t>
            </a:r>
            <a:r>
              <a:rPr lang="uk-UA" sz="1000" dirty="0">
                <a:latin typeface="IBM Plex Mono" panose="020B0509050203000203" pitchFamily="49" charset="77"/>
              </a:rPr>
              <a:t>що допомагає відрізнити його від </a:t>
            </a:r>
            <a:r>
              <a:rPr lang="en-GB" sz="1000" dirty="0">
                <a:latin typeface="IBM Plex Mono" panose="020B0509050203000203" pitchFamily="49" charset="77"/>
              </a:rPr>
              <a:t>null </a:t>
            </a:r>
            <a:r>
              <a:rPr lang="uk-UA" sz="1000" dirty="0">
                <a:latin typeface="IBM Plex Mono" panose="020B0509050203000203" pitchFamily="49" charset="77"/>
              </a:rPr>
              <a:t>у таких мовах, як </a:t>
            </a:r>
            <a:r>
              <a:rPr lang="en-GB" sz="1000" dirty="0">
                <a:latin typeface="IBM Plex Mono" panose="020B0509050203000203" pitchFamily="49" charset="77"/>
              </a:rPr>
              <a:t>Java </a:t>
            </a:r>
            <a:r>
              <a:rPr lang="uk-UA" sz="1000" dirty="0">
                <a:latin typeface="IBM Plex Mono" panose="020B0509050203000203" pitchFamily="49" charset="77"/>
              </a:rPr>
              <a:t>чи </a:t>
            </a:r>
            <a:r>
              <a:rPr lang="en-GB" sz="1000" dirty="0">
                <a:latin typeface="IBM Plex Mono" panose="020B0509050203000203" pitchFamily="49" charset="77"/>
              </a:rPr>
              <a:t>C.</a:t>
            </a:r>
            <a:endParaRPr lang="uk-UA" sz="1000" dirty="0">
              <a:latin typeface="IBM Plex Mono" panose="020B0509050203000203" pitchFamily="49" charset="77"/>
            </a:endParaRPr>
          </a:p>
        </p:txBody>
      </p:sp>
    </p:spTree>
    <p:extLst>
      <p:ext uri="{BB962C8B-B14F-4D97-AF65-F5344CB8AC3E}">
        <p14:creationId xmlns:p14="http://schemas.microsoft.com/office/powerpoint/2010/main" val="233551000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3" name="Subtitle 2">
            <a:extLst>
              <a:ext uri="{FF2B5EF4-FFF2-40B4-BE49-F238E27FC236}">
                <a16:creationId xmlns:a16="http://schemas.microsoft.com/office/drawing/2014/main" id="{80CB84F1-2CA0-F035-A487-695210B6E11D}"/>
              </a:ext>
            </a:extLst>
          </p:cNvPr>
          <p:cNvSpPr>
            <a:spLocks noGrp="1"/>
          </p:cNvSpPr>
          <p:nvPr>
            <p:ph type="subTitle" idx="2"/>
          </p:nvPr>
        </p:nvSpPr>
        <p:spPr>
          <a:xfrm>
            <a:off x="238938" y="1170125"/>
            <a:ext cx="4753223" cy="1319857"/>
          </a:xfrm>
        </p:spPr>
        <p:txBody>
          <a:bodyPr/>
          <a:lstStyle/>
          <a:p>
            <a:pPr marL="139700" indent="0"/>
            <a:r>
              <a:rPr lang="ru-RU" sz="1000" b="1" i="1" dirty="0" err="1">
                <a:latin typeface="IBM Plex Mono" panose="020B0509050203000203" pitchFamily="49" charset="77"/>
              </a:rPr>
              <a:t>Арифметичні</a:t>
            </a:r>
            <a:r>
              <a:rPr lang="ru-RU" sz="1000" b="1" i="1" dirty="0">
                <a:latin typeface="IBM Plex Mono" panose="020B0509050203000203" pitchFamily="49" charset="77"/>
              </a:rPr>
              <a:t> </a:t>
            </a:r>
            <a:r>
              <a:rPr lang="ru-RU" sz="1000" b="1" i="1" dirty="0" err="1">
                <a:latin typeface="IBM Plex Mono" panose="020B0509050203000203" pitchFamily="49" charset="77"/>
              </a:rPr>
              <a:t>вирази</a:t>
            </a:r>
            <a:r>
              <a:rPr lang="ru-RU" sz="1000" b="1" i="1" dirty="0">
                <a:latin typeface="IBM Plex Mono" panose="020B0509050203000203" pitchFamily="49" charset="77"/>
              </a:rPr>
              <a:t>:</a:t>
            </a:r>
          </a:p>
          <a:p>
            <a:pPr marL="311150" indent="-171450">
              <a:buFont typeface="Wingdings" pitchFamily="2" charset="2"/>
              <a:buChar char="§"/>
            </a:pPr>
            <a:endParaRPr lang="ru-RU" sz="1000" dirty="0">
              <a:latin typeface="IBM Plex Mono" panose="020B0509050203000203" pitchFamily="49" charset="77"/>
            </a:endParaRPr>
          </a:p>
          <a:p>
            <a:pPr marL="311150" indent="-171450">
              <a:buFont typeface="Wingdings" pitchFamily="2" charset="2"/>
              <a:buChar char="§"/>
            </a:pPr>
            <a:r>
              <a:rPr lang="ru-RU" sz="1000" dirty="0" err="1">
                <a:latin typeface="IBM Plex Mono" panose="020B0509050203000203" pitchFamily="49" charset="77"/>
              </a:rPr>
              <a:t>Додавання</a:t>
            </a:r>
            <a:r>
              <a:rPr lang="ru-RU" sz="1000" dirty="0">
                <a:latin typeface="IBM Plex Mono" panose="020B0509050203000203" pitchFamily="49" charset="77"/>
              </a:rPr>
              <a:t>: </a:t>
            </a:r>
            <a:r>
              <a:rPr lang="en-GB" sz="1000" i="1" dirty="0">
                <a:latin typeface="IBM Plex Mono" panose="020B0509050203000203" pitchFamily="49" charset="77"/>
              </a:rPr>
              <a:t>a + b</a:t>
            </a:r>
          </a:p>
          <a:p>
            <a:pPr marL="311150" indent="-171450">
              <a:buFont typeface="Wingdings" pitchFamily="2" charset="2"/>
              <a:buChar char="§"/>
            </a:pPr>
            <a:r>
              <a:rPr lang="ru-RU" sz="1000" dirty="0" err="1">
                <a:latin typeface="IBM Plex Mono" panose="020B0509050203000203" pitchFamily="49" charset="77"/>
              </a:rPr>
              <a:t>Віднімання</a:t>
            </a:r>
            <a:r>
              <a:rPr lang="ru-RU" sz="1000" dirty="0">
                <a:latin typeface="IBM Plex Mono" panose="020B0509050203000203" pitchFamily="49" charset="77"/>
              </a:rPr>
              <a:t>: </a:t>
            </a:r>
            <a:r>
              <a:rPr lang="en-GB" sz="1000" i="1" dirty="0">
                <a:latin typeface="IBM Plex Mono" panose="020B0509050203000203" pitchFamily="49" charset="77"/>
              </a:rPr>
              <a:t>a - b</a:t>
            </a:r>
          </a:p>
          <a:p>
            <a:pPr marL="311150" indent="-171450">
              <a:buFont typeface="Wingdings" pitchFamily="2" charset="2"/>
              <a:buChar char="§"/>
            </a:pPr>
            <a:r>
              <a:rPr lang="ru-RU" sz="1000" dirty="0" err="1">
                <a:latin typeface="IBM Plex Mono" panose="020B0509050203000203" pitchFamily="49" charset="77"/>
              </a:rPr>
              <a:t>Множення</a:t>
            </a:r>
            <a:r>
              <a:rPr lang="ru-RU" sz="1000" dirty="0">
                <a:latin typeface="IBM Plex Mono" panose="020B0509050203000203" pitchFamily="49" charset="77"/>
              </a:rPr>
              <a:t>: </a:t>
            </a:r>
            <a:r>
              <a:rPr lang="en-GB" sz="1000" i="1" dirty="0">
                <a:latin typeface="IBM Plex Mono" panose="020B0509050203000203" pitchFamily="49" charset="77"/>
              </a:rPr>
              <a:t>a * b</a:t>
            </a:r>
          </a:p>
          <a:p>
            <a:pPr marL="311150" indent="-171450">
              <a:buFont typeface="Wingdings" pitchFamily="2" charset="2"/>
              <a:buChar char="§"/>
            </a:pPr>
            <a:r>
              <a:rPr lang="ru-RU" sz="1000" dirty="0" err="1">
                <a:latin typeface="IBM Plex Mono" panose="020B0509050203000203" pitchFamily="49" charset="77"/>
              </a:rPr>
              <a:t>Ділення</a:t>
            </a:r>
            <a:r>
              <a:rPr lang="ru-RU" sz="1000" dirty="0">
                <a:latin typeface="IBM Plex Mono" panose="020B0509050203000203" pitchFamily="49" charset="77"/>
              </a:rPr>
              <a:t>: </a:t>
            </a:r>
            <a:r>
              <a:rPr lang="en-GB" sz="1000" i="1" dirty="0">
                <a:latin typeface="IBM Plex Mono" panose="020B0509050203000203" pitchFamily="49" charset="77"/>
              </a:rPr>
              <a:t>a / b</a:t>
            </a:r>
          </a:p>
          <a:p>
            <a:pPr marL="311150" indent="-171450">
              <a:buFont typeface="Wingdings" pitchFamily="2" charset="2"/>
              <a:buChar char="§"/>
            </a:pPr>
            <a:r>
              <a:rPr lang="ru-RU" sz="1000" dirty="0" err="1">
                <a:latin typeface="IBM Plex Mono" panose="020B0509050203000203" pitchFamily="49" charset="77"/>
              </a:rPr>
              <a:t>Унарний</a:t>
            </a:r>
            <a:r>
              <a:rPr lang="ru-RU" sz="1000" dirty="0">
                <a:latin typeface="IBM Plex Mono" panose="020B0509050203000203" pitchFamily="49" charset="77"/>
              </a:rPr>
              <a:t> </a:t>
            </a:r>
            <a:r>
              <a:rPr lang="ru-RU" sz="1000" dirty="0" err="1">
                <a:latin typeface="IBM Plex Mono" panose="020B0509050203000203" pitchFamily="49" charset="77"/>
              </a:rPr>
              <a:t>мінус</a:t>
            </a:r>
            <a:r>
              <a:rPr lang="ru-RU" sz="1000" dirty="0">
                <a:latin typeface="IBM Plex Mono" panose="020B0509050203000203" pitchFamily="49" charset="77"/>
              </a:rPr>
              <a:t> (негатив): </a:t>
            </a:r>
            <a:r>
              <a:rPr lang="ru-RU" sz="1000" i="1" dirty="0">
                <a:latin typeface="IBM Plex Mono" panose="020B0509050203000203" pitchFamily="49" charset="77"/>
              </a:rPr>
              <a:t>-</a:t>
            </a:r>
            <a:r>
              <a:rPr lang="en-GB" sz="1000" i="1" dirty="0">
                <a:latin typeface="IBM Plex Mono" panose="020B0509050203000203" pitchFamily="49" charset="77"/>
              </a:rPr>
              <a:t>a</a:t>
            </a:r>
          </a:p>
        </p:txBody>
      </p:sp>
      <p:sp>
        <p:nvSpPr>
          <p:cNvPr id="17" name="Google Shape;450;p45">
            <a:extLst>
              <a:ext uri="{FF2B5EF4-FFF2-40B4-BE49-F238E27FC236}">
                <a16:creationId xmlns:a16="http://schemas.microsoft.com/office/drawing/2014/main" id="{5D619597-1541-1ECC-82D6-E80B9E27A67C}"/>
              </a:ext>
            </a:extLst>
          </p:cNvPr>
          <p:cNvSpPr txBox="1">
            <a:spLocks/>
          </p:cNvSpPr>
          <p:nvPr/>
        </p:nvSpPr>
        <p:spPr>
          <a:xfrm>
            <a:off x="872400" y="597425"/>
            <a:ext cx="3486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9pPr>
          </a:lstStyle>
          <a:p>
            <a:r>
              <a:rPr lang="uk-UA" sz="1800" dirty="0">
                <a:latin typeface="IBM Plex Mono" panose="020B0509050203000203" pitchFamily="49" charset="77"/>
              </a:rPr>
              <a:t>Вирази</a:t>
            </a:r>
            <a:endParaRPr lang="uk-UA" sz="1800" b="0" i="1" dirty="0">
              <a:solidFill>
                <a:schemeClr val="accent1">
                  <a:lumMod val="60000"/>
                  <a:lumOff val="40000"/>
                </a:schemeClr>
              </a:solidFill>
            </a:endParaRPr>
          </a:p>
        </p:txBody>
      </p:sp>
      <p:sp>
        <p:nvSpPr>
          <p:cNvPr id="2" name="TextBox 1">
            <a:extLst>
              <a:ext uri="{FF2B5EF4-FFF2-40B4-BE49-F238E27FC236}">
                <a16:creationId xmlns:a16="http://schemas.microsoft.com/office/drawing/2014/main" id="{B520309E-801A-96E4-9CB1-006D608167FC}"/>
              </a:ext>
            </a:extLst>
          </p:cNvPr>
          <p:cNvSpPr txBox="1"/>
          <p:nvPr/>
        </p:nvSpPr>
        <p:spPr>
          <a:xfrm>
            <a:off x="238938" y="2571750"/>
            <a:ext cx="2172390" cy="1323439"/>
          </a:xfrm>
          <a:prstGeom prst="rect">
            <a:avLst/>
          </a:prstGeom>
          <a:noFill/>
        </p:spPr>
        <p:txBody>
          <a:bodyPr wrap="none" rtlCol="0">
            <a:spAutoFit/>
          </a:bodyPr>
          <a:lstStyle/>
          <a:p>
            <a:pPr marL="139700" indent="0"/>
            <a:r>
              <a:rPr lang="ru-RU" sz="1000" b="1" i="1" dirty="0" err="1">
                <a:solidFill>
                  <a:schemeClr val="accent2">
                    <a:lumMod val="50000"/>
                  </a:schemeClr>
                </a:solidFill>
                <a:latin typeface="IBM Plex Mono" panose="020B0509050203000203" pitchFamily="49" charset="77"/>
              </a:rPr>
              <a:t>Порівняння</a:t>
            </a:r>
            <a:r>
              <a:rPr lang="ru-RU" sz="1000" b="1" i="1" dirty="0">
                <a:solidFill>
                  <a:schemeClr val="accent2">
                    <a:lumMod val="50000"/>
                  </a:schemeClr>
                </a:solidFill>
                <a:latin typeface="IBM Plex Mono" panose="020B0509050203000203" pitchFamily="49" charset="77"/>
              </a:rPr>
              <a:t> та </a:t>
            </a:r>
            <a:r>
              <a:rPr lang="ru-RU" sz="1000" b="1" i="1" dirty="0" err="1">
                <a:solidFill>
                  <a:schemeClr val="accent2">
                    <a:lumMod val="50000"/>
                  </a:schemeClr>
                </a:solidFill>
                <a:latin typeface="IBM Plex Mono" panose="020B0509050203000203" pitchFamily="49" charset="77"/>
              </a:rPr>
              <a:t>рівність</a:t>
            </a:r>
            <a:r>
              <a:rPr lang="ru-RU" sz="1000" b="1" i="1" dirty="0">
                <a:solidFill>
                  <a:schemeClr val="accent2">
                    <a:lumMod val="50000"/>
                  </a:schemeClr>
                </a:solidFill>
                <a:latin typeface="IBM Plex Mono" panose="020B0509050203000203" pitchFamily="49" charset="77"/>
              </a:rPr>
              <a:t>:</a:t>
            </a:r>
          </a:p>
          <a:p>
            <a:pPr marL="139700" indent="0"/>
            <a:endParaRPr lang="ru-RU" sz="1000" dirty="0">
              <a:solidFill>
                <a:schemeClr val="accent2">
                  <a:lumMod val="50000"/>
                </a:schemeClr>
              </a:solidFill>
              <a:latin typeface="IBM Plex Mono" panose="020B0509050203000203" pitchFamily="49" charset="77"/>
            </a:endParaRPr>
          </a:p>
          <a:p>
            <a:pPr marL="139700" indent="0"/>
            <a:r>
              <a:rPr lang="ru-RU" sz="1000" dirty="0" err="1">
                <a:solidFill>
                  <a:schemeClr val="accent2">
                    <a:lumMod val="50000"/>
                  </a:schemeClr>
                </a:solidFill>
                <a:latin typeface="IBM Plex Mono" panose="020B0509050203000203" pitchFamily="49" charset="77"/>
              </a:rPr>
              <a:t>Менше</a:t>
            </a:r>
            <a:r>
              <a:rPr lang="ru-RU" sz="1000" dirty="0">
                <a:solidFill>
                  <a:schemeClr val="accent2">
                    <a:lumMod val="50000"/>
                  </a:schemeClr>
                </a:solidFill>
                <a:latin typeface="IBM Plex Mono" panose="020B0509050203000203" pitchFamily="49" charset="77"/>
              </a:rPr>
              <a:t>: </a:t>
            </a:r>
            <a:r>
              <a:rPr lang="en-GB" sz="1000" i="1" dirty="0">
                <a:solidFill>
                  <a:schemeClr val="accent2">
                    <a:lumMod val="50000"/>
                  </a:schemeClr>
                </a:solidFill>
                <a:latin typeface="IBM Plex Mono" panose="020B0509050203000203" pitchFamily="49" charset="77"/>
              </a:rPr>
              <a:t>a &lt; b</a:t>
            </a:r>
          </a:p>
          <a:p>
            <a:pPr marL="139700" indent="0"/>
            <a:r>
              <a:rPr lang="ru-RU" sz="1000" dirty="0" err="1">
                <a:solidFill>
                  <a:schemeClr val="accent2">
                    <a:lumMod val="50000"/>
                  </a:schemeClr>
                </a:solidFill>
                <a:latin typeface="IBM Plex Mono" panose="020B0509050203000203" pitchFamily="49" charset="77"/>
              </a:rPr>
              <a:t>Менше</a:t>
            </a:r>
            <a:r>
              <a:rPr lang="ru-RU" sz="1000" dirty="0">
                <a:solidFill>
                  <a:schemeClr val="accent2">
                    <a:lumMod val="50000"/>
                  </a:schemeClr>
                </a:solidFill>
                <a:latin typeface="IBM Plex Mono" panose="020B0509050203000203" pitchFamily="49" charset="77"/>
              </a:rPr>
              <a:t> </a:t>
            </a:r>
            <a:r>
              <a:rPr lang="ru-RU" sz="1000" dirty="0" err="1">
                <a:solidFill>
                  <a:schemeClr val="accent2">
                    <a:lumMod val="50000"/>
                  </a:schemeClr>
                </a:solidFill>
                <a:latin typeface="IBM Plex Mono" panose="020B0509050203000203" pitchFamily="49" charset="77"/>
              </a:rPr>
              <a:t>або</a:t>
            </a:r>
            <a:r>
              <a:rPr lang="ru-RU" sz="1000" dirty="0">
                <a:solidFill>
                  <a:schemeClr val="accent2">
                    <a:lumMod val="50000"/>
                  </a:schemeClr>
                </a:solidFill>
                <a:latin typeface="IBM Plex Mono" panose="020B0509050203000203" pitchFamily="49" charset="77"/>
              </a:rPr>
              <a:t> </a:t>
            </a:r>
            <a:r>
              <a:rPr lang="ru-RU" sz="1000" dirty="0" err="1">
                <a:solidFill>
                  <a:schemeClr val="accent2">
                    <a:lumMod val="50000"/>
                  </a:schemeClr>
                </a:solidFill>
                <a:latin typeface="IBM Plex Mono" panose="020B0509050203000203" pitchFamily="49" charset="77"/>
              </a:rPr>
              <a:t>рівне</a:t>
            </a:r>
            <a:r>
              <a:rPr lang="ru-RU" sz="1000" dirty="0">
                <a:solidFill>
                  <a:schemeClr val="accent2">
                    <a:lumMod val="50000"/>
                  </a:schemeClr>
                </a:solidFill>
                <a:latin typeface="IBM Plex Mono" panose="020B0509050203000203" pitchFamily="49" charset="77"/>
              </a:rPr>
              <a:t>: </a:t>
            </a:r>
            <a:r>
              <a:rPr lang="en-GB" sz="1000" i="1" dirty="0">
                <a:solidFill>
                  <a:schemeClr val="accent2">
                    <a:lumMod val="50000"/>
                  </a:schemeClr>
                </a:solidFill>
                <a:latin typeface="IBM Plex Mono" panose="020B0509050203000203" pitchFamily="49" charset="77"/>
              </a:rPr>
              <a:t>a &lt;= b</a:t>
            </a:r>
          </a:p>
          <a:p>
            <a:pPr marL="139700" indent="0"/>
            <a:r>
              <a:rPr lang="ru-RU" sz="1000" dirty="0" err="1">
                <a:solidFill>
                  <a:schemeClr val="accent2">
                    <a:lumMod val="50000"/>
                  </a:schemeClr>
                </a:solidFill>
                <a:latin typeface="IBM Plex Mono" panose="020B0509050203000203" pitchFamily="49" charset="77"/>
              </a:rPr>
              <a:t>Більше</a:t>
            </a:r>
            <a:r>
              <a:rPr lang="ru-RU" sz="1000" dirty="0">
                <a:solidFill>
                  <a:schemeClr val="accent2">
                    <a:lumMod val="50000"/>
                  </a:schemeClr>
                </a:solidFill>
                <a:latin typeface="IBM Plex Mono" panose="020B0509050203000203" pitchFamily="49" charset="77"/>
              </a:rPr>
              <a:t>: </a:t>
            </a:r>
            <a:r>
              <a:rPr lang="en-GB" sz="1000" i="1" dirty="0">
                <a:solidFill>
                  <a:schemeClr val="accent2">
                    <a:lumMod val="50000"/>
                  </a:schemeClr>
                </a:solidFill>
                <a:latin typeface="IBM Plex Mono" panose="020B0509050203000203" pitchFamily="49" charset="77"/>
              </a:rPr>
              <a:t>a &gt; b</a:t>
            </a:r>
          </a:p>
          <a:p>
            <a:pPr marL="139700" indent="0"/>
            <a:r>
              <a:rPr lang="ru-RU" sz="1000" dirty="0" err="1">
                <a:solidFill>
                  <a:schemeClr val="accent2">
                    <a:lumMod val="50000"/>
                  </a:schemeClr>
                </a:solidFill>
                <a:latin typeface="IBM Plex Mono" panose="020B0509050203000203" pitchFamily="49" charset="77"/>
              </a:rPr>
              <a:t>Більше</a:t>
            </a:r>
            <a:r>
              <a:rPr lang="ru-RU" sz="1000" dirty="0">
                <a:solidFill>
                  <a:schemeClr val="accent2">
                    <a:lumMod val="50000"/>
                  </a:schemeClr>
                </a:solidFill>
                <a:latin typeface="IBM Plex Mono" panose="020B0509050203000203" pitchFamily="49" charset="77"/>
              </a:rPr>
              <a:t> </a:t>
            </a:r>
            <a:r>
              <a:rPr lang="ru-RU" sz="1000" dirty="0" err="1">
                <a:solidFill>
                  <a:schemeClr val="accent2">
                    <a:lumMod val="50000"/>
                  </a:schemeClr>
                </a:solidFill>
                <a:latin typeface="IBM Plex Mono" panose="020B0509050203000203" pitchFamily="49" charset="77"/>
              </a:rPr>
              <a:t>або</a:t>
            </a:r>
            <a:r>
              <a:rPr lang="ru-RU" sz="1000" dirty="0">
                <a:solidFill>
                  <a:schemeClr val="accent2">
                    <a:lumMod val="50000"/>
                  </a:schemeClr>
                </a:solidFill>
                <a:latin typeface="IBM Plex Mono" panose="020B0509050203000203" pitchFamily="49" charset="77"/>
              </a:rPr>
              <a:t> </a:t>
            </a:r>
            <a:r>
              <a:rPr lang="ru-RU" sz="1000" dirty="0" err="1">
                <a:solidFill>
                  <a:schemeClr val="accent2">
                    <a:lumMod val="50000"/>
                  </a:schemeClr>
                </a:solidFill>
                <a:latin typeface="IBM Plex Mono" panose="020B0509050203000203" pitchFamily="49" charset="77"/>
              </a:rPr>
              <a:t>рівне</a:t>
            </a:r>
            <a:r>
              <a:rPr lang="ru-RU" sz="1000" dirty="0">
                <a:solidFill>
                  <a:schemeClr val="accent2">
                    <a:lumMod val="50000"/>
                  </a:schemeClr>
                </a:solidFill>
                <a:latin typeface="IBM Plex Mono" panose="020B0509050203000203" pitchFamily="49" charset="77"/>
              </a:rPr>
              <a:t>: </a:t>
            </a:r>
            <a:r>
              <a:rPr lang="en-GB" sz="1000" i="1" dirty="0">
                <a:solidFill>
                  <a:schemeClr val="accent2">
                    <a:lumMod val="50000"/>
                  </a:schemeClr>
                </a:solidFill>
                <a:latin typeface="IBM Plex Mono" panose="020B0509050203000203" pitchFamily="49" charset="77"/>
              </a:rPr>
              <a:t>a &gt;= b</a:t>
            </a:r>
          </a:p>
          <a:p>
            <a:pPr marL="139700" indent="0"/>
            <a:r>
              <a:rPr lang="ru-RU" sz="1000" dirty="0" err="1">
                <a:solidFill>
                  <a:schemeClr val="accent2">
                    <a:lumMod val="50000"/>
                  </a:schemeClr>
                </a:solidFill>
                <a:latin typeface="IBM Plex Mono" panose="020B0509050203000203" pitchFamily="49" charset="77"/>
              </a:rPr>
              <a:t>Рівність</a:t>
            </a:r>
            <a:r>
              <a:rPr lang="ru-RU" sz="1000" dirty="0">
                <a:solidFill>
                  <a:schemeClr val="accent2">
                    <a:lumMod val="50000"/>
                  </a:schemeClr>
                </a:solidFill>
                <a:latin typeface="IBM Plex Mono" panose="020B0509050203000203" pitchFamily="49" charset="77"/>
              </a:rPr>
              <a:t>: </a:t>
            </a:r>
            <a:r>
              <a:rPr lang="en-GB" sz="1000" i="1" dirty="0">
                <a:solidFill>
                  <a:schemeClr val="accent2">
                    <a:lumMod val="50000"/>
                  </a:schemeClr>
                </a:solidFill>
                <a:latin typeface="IBM Plex Mono" panose="020B0509050203000203" pitchFamily="49" charset="77"/>
              </a:rPr>
              <a:t>a == b</a:t>
            </a:r>
          </a:p>
          <a:p>
            <a:pPr marL="139700" indent="0"/>
            <a:r>
              <a:rPr lang="ru-RU" sz="1000" dirty="0" err="1">
                <a:solidFill>
                  <a:schemeClr val="accent2">
                    <a:lumMod val="50000"/>
                  </a:schemeClr>
                </a:solidFill>
                <a:latin typeface="IBM Plex Mono" panose="020B0509050203000203" pitchFamily="49" charset="77"/>
              </a:rPr>
              <a:t>Нерівність</a:t>
            </a:r>
            <a:r>
              <a:rPr lang="ru-RU" sz="1000" dirty="0">
                <a:solidFill>
                  <a:schemeClr val="accent2">
                    <a:lumMod val="50000"/>
                  </a:schemeClr>
                </a:solidFill>
                <a:latin typeface="IBM Plex Mono" panose="020B0509050203000203" pitchFamily="49" charset="77"/>
              </a:rPr>
              <a:t>: </a:t>
            </a:r>
            <a:r>
              <a:rPr lang="en-GB" sz="1000" i="1" dirty="0">
                <a:solidFill>
                  <a:schemeClr val="accent2">
                    <a:lumMod val="50000"/>
                  </a:schemeClr>
                </a:solidFill>
                <a:latin typeface="IBM Plex Mono" panose="020B0509050203000203" pitchFamily="49" charset="77"/>
              </a:rPr>
              <a:t>a != b</a:t>
            </a:r>
          </a:p>
        </p:txBody>
      </p:sp>
      <p:sp>
        <p:nvSpPr>
          <p:cNvPr id="4" name="TextBox 3">
            <a:extLst>
              <a:ext uri="{FF2B5EF4-FFF2-40B4-BE49-F238E27FC236}">
                <a16:creationId xmlns:a16="http://schemas.microsoft.com/office/drawing/2014/main" id="{8845DF6E-61FF-76EC-8FC3-874B9844F8D5}"/>
              </a:ext>
            </a:extLst>
          </p:cNvPr>
          <p:cNvSpPr txBox="1"/>
          <p:nvPr/>
        </p:nvSpPr>
        <p:spPr>
          <a:xfrm>
            <a:off x="3282462" y="1170125"/>
            <a:ext cx="4788490" cy="3016210"/>
          </a:xfrm>
          <a:prstGeom prst="rect">
            <a:avLst/>
          </a:prstGeom>
          <a:noFill/>
        </p:spPr>
        <p:txBody>
          <a:bodyPr wrap="none" rtlCol="0">
            <a:spAutoFit/>
          </a:bodyPr>
          <a:lstStyle/>
          <a:p>
            <a:pPr marL="139700" indent="0"/>
            <a:r>
              <a:rPr lang="ru-RU" sz="1000" b="1" dirty="0" err="1">
                <a:solidFill>
                  <a:schemeClr val="accent2">
                    <a:lumMod val="50000"/>
                  </a:schemeClr>
                </a:solidFill>
                <a:latin typeface="IBM Plex Mono" panose="020B0509050203000203" pitchFamily="49" charset="77"/>
              </a:rPr>
              <a:t>Логічні</a:t>
            </a:r>
            <a:r>
              <a:rPr lang="ru-RU" sz="1000" b="1" dirty="0">
                <a:solidFill>
                  <a:schemeClr val="accent2">
                    <a:lumMod val="50000"/>
                  </a:schemeClr>
                </a:solidFill>
                <a:latin typeface="IBM Plex Mono" panose="020B0509050203000203" pitchFamily="49" charset="77"/>
              </a:rPr>
              <a:t> </a:t>
            </a:r>
            <a:r>
              <a:rPr lang="ru-RU" sz="1000" b="1" dirty="0" err="1">
                <a:solidFill>
                  <a:schemeClr val="accent2">
                    <a:lumMod val="50000"/>
                  </a:schemeClr>
                </a:solidFill>
                <a:latin typeface="IBM Plex Mono" panose="020B0509050203000203" pitchFamily="49" charset="77"/>
              </a:rPr>
              <a:t>вирази</a:t>
            </a:r>
            <a:r>
              <a:rPr lang="ru-RU" sz="1000" b="1" dirty="0">
                <a:solidFill>
                  <a:schemeClr val="accent2">
                    <a:lumMod val="50000"/>
                  </a:schemeClr>
                </a:solidFill>
                <a:latin typeface="IBM Plex Mono" panose="020B0509050203000203" pitchFamily="49" charset="77"/>
              </a:rPr>
              <a:t>:</a:t>
            </a:r>
          </a:p>
          <a:p>
            <a:pPr marL="139700" indent="0"/>
            <a:endParaRPr lang="ru-RU" sz="1000" dirty="0">
              <a:solidFill>
                <a:schemeClr val="accent2">
                  <a:lumMod val="50000"/>
                </a:schemeClr>
              </a:solidFill>
              <a:latin typeface="IBM Plex Mono" panose="020B0509050203000203" pitchFamily="49" charset="77"/>
            </a:endParaRPr>
          </a:p>
          <a:p>
            <a:pPr marL="139700" indent="0"/>
            <a:r>
              <a:rPr lang="ru-RU" sz="1000" dirty="0" err="1">
                <a:solidFill>
                  <a:schemeClr val="accent2">
                    <a:lumMod val="50000"/>
                  </a:schemeClr>
                </a:solidFill>
                <a:latin typeface="IBM Plex Mono" panose="020B0509050203000203" pitchFamily="49" charset="77"/>
              </a:rPr>
              <a:t>Унарне</a:t>
            </a:r>
            <a:r>
              <a:rPr lang="ru-RU" sz="1000" dirty="0">
                <a:solidFill>
                  <a:schemeClr val="accent2">
                    <a:lumMod val="50000"/>
                  </a:schemeClr>
                </a:solidFill>
                <a:latin typeface="IBM Plex Mono" panose="020B0509050203000203" pitchFamily="49" charset="77"/>
              </a:rPr>
              <a:t> </a:t>
            </a:r>
            <a:r>
              <a:rPr lang="ru-RU" sz="1000" dirty="0" err="1">
                <a:solidFill>
                  <a:schemeClr val="accent2">
                    <a:lumMod val="50000"/>
                  </a:schemeClr>
                </a:solidFill>
                <a:latin typeface="IBM Plex Mono" panose="020B0509050203000203" pitchFamily="49" charset="77"/>
              </a:rPr>
              <a:t>логічне</a:t>
            </a:r>
            <a:r>
              <a:rPr lang="ru-RU" sz="1000" dirty="0">
                <a:solidFill>
                  <a:schemeClr val="accent2">
                    <a:lumMod val="50000"/>
                  </a:schemeClr>
                </a:solidFill>
                <a:latin typeface="IBM Plex Mono" panose="020B0509050203000203" pitchFamily="49" charset="77"/>
              </a:rPr>
              <a:t> </a:t>
            </a:r>
            <a:r>
              <a:rPr lang="uk-UA" sz="1000" dirty="0">
                <a:solidFill>
                  <a:schemeClr val="accent2">
                    <a:lumMod val="50000"/>
                  </a:schemeClr>
                </a:solidFill>
                <a:latin typeface="IBM Plex Mono" panose="020B0509050203000203" pitchFamily="49" charset="77"/>
              </a:rPr>
              <a:t>НЕ</a:t>
            </a:r>
            <a:r>
              <a:rPr lang="en-GB" sz="1000" dirty="0">
                <a:solidFill>
                  <a:schemeClr val="accent2">
                    <a:lumMod val="50000"/>
                  </a:schemeClr>
                </a:solidFill>
                <a:latin typeface="IBM Plex Mono" panose="020B0509050203000203" pitchFamily="49" charset="77"/>
              </a:rPr>
              <a:t>: </a:t>
            </a:r>
            <a:r>
              <a:rPr lang="uk-UA" sz="1000" i="1" dirty="0">
                <a:solidFill>
                  <a:schemeClr val="accent2">
                    <a:lumMod val="50000"/>
                  </a:schemeClr>
                </a:solidFill>
                <a:latin typeface="IBM Plex Mono" panose="020B0509050203000203" pitchFamily="49" charset="77"/>
              </a:rPr>
              <a:t>не </a:t>
            </a:r>
            <a:r>
              <a:rPr lang="ru-RU" sz="1000" i="1" dirty="0" err="1">
                <a:solidFill>
                  <a:schemeClr val="accent2">
                    <a:lumMod val="50000"/>
                  </a:schemeClr>
                </a:solidFill>
                <a:latin typeface="IBM Plex Mono" panose="020B0509050203000203" pitchFamily="49" charset="77"/>
              </a:rPr>
              <a:t>вираз</a:t>
            </a:r>
            <a:endParaRPr lang="ru-RU" sz="1000" i="1" dirty="0">
              <a:solidFill>
                <a:schemeClr val="accent2">
                  <a:lumMod val="50000"/>
                </a:schemeClr>
              </a:solidFill>
              <a:latin typeface="IBM Plex Mono" panose="020B0509050203000203" pitchFamily="49" charset="77"/>
            </a:endParaRPr>
          </a:p>
          <a:p>
            <a:pPr marL="139700" indent="0"/>
            <a:r>
              <a:rPr lang="ru-RU" sz="1000" dirty="0" err="1">
                <a:solidFill>
                  <a:schemeClr val="accent2">
                    <a:lumMod val="50000"/>
                  </a:schemeClr>
                </a:solidFill>
                <a:latin typeface="IBM Plex Mono" panose="020B0509050203000203" pitchFamily="49" charset="77"/>
              </a:rPr>
              <a:t>Логічне</a:t>
            </a:r>
            <a:r>
              <a:rPr lang="ru-RU" sz="1000" dirty="0">
                <a:solidFill>
                  <a:schemeClr val="accent2">
                    <a:lumMod val="50000"/>
                  </a:schemeClr>
                </a:solidFill>
                <a:latin typeface="IBM Plex Mono" panose="020B0509050203000203" pitchFamily="49" charset="77"/>
              </a:rPr>
              <a:t> </a:t>
            </a:r>
            <a:r>
              <a:rPr lang="uk-UA" sz="1000" dirty="0">
                <a:solidFill>
                  <a:schemeClr val="accent2">
                    <a:lumMod val="50000"/>
                  </a:schemeClr>
                </a:solidFill>
                <a:latin typeface="IBM Plex Mono" panose="020B0509050203000203" pitchFamily="49" charset="77"/>
              </a:rPr>
              <a:t>І</a:t>
            </a:r>
            <a:r>
              <a:rPr lang="en-GB" sz="1000" dirty="0">
                <a:solidFill>
                  <a:schemeClr val="accent2">
                    <a:lumMod val="50000"/>
                  </a:schemeClr>
                </a:solidFill>
                <a:latin typeface="IBM Plex Mono" panose="020B0509050203000203" pitchFamily="49" charset="77"/>
              </a:rPr>
              <a:t>: </a:t>
            </a:r>
            <a:r>
              <a:rPr lang="ru-RU" sz="1000" i="1" dirty="0">
                <a:solidFill>
                  <a:schemeClr val="accent2">
                    <a:lumMod val="50000"/>
                  </a:schemeClr>
                </a:solidFill>
                <a:latin typeface="IBM Plex Mono" panose="020B0509050203000203" pitchFamily="49" charset="77"/>
              </a:rPr>
              <a:t>вираз1 </a:t>
            </a:r>
            <a:r>
              <a:rPr lang="uk-UA" sz="1000" i="1" dirty="0">
                <a:solidFill>
                  <a:schemeClr val="accent2">
                    <a:lumMod val="50000"/>
                  </a:schemeClr>
                </a:solidFill>
                <a:latin typeface="IBM Plex Mono" panose="020B0509050203000203" pitchFamily="49" charset="77"/>
              </a:rPr>
              <a:t>і</a:t>
            </a:r>
            <a:r>
              <a:rPr lang="en-GB" sz="1000" i="1" dirty="0">
                <a:solidFill>
                  <a:schemeClr val="accent2">
                    <a:lumMod val="50000"/>
                  </a:schemeClr>
                </a:solidFill>
                <a:latin typeface="IBM Plex Mono" panose="020B0509050203000203" pitchFamily="49" charset="77"/>
              </a:rPr>
              <a:t> </a:t>
            </a:r>
            <a:r>
              <a:rPr lang="ru-RU" sz="1000" i="1" dirty="0">
                <a:solidFill>
                  <a:schemeClr val="accent2">
                    <a:lumMod val="50000"/>
                  </a:schemeClr>
                </a:solidFill>
                <a:latin typeface="IBM Plex Mono" panose="020B0509050203000203" pitchFamily="49" charset="77"/>
              </a:rPr>
              <a:t>вираз2</a:t>
            </a:r>
          </a:p>
          <a:p>
            <a:pPr marL="139700" indent="0"/>
            <a:r>
              <a:rPr lang="ru-RU" sz="1000" dirty="0" err="1">
                <a:solidFill>
                  <a:schemeClr val="accent2">
                    <a:lumMod val="50000"/>
                  </a:schemeClr>
                </a:solidFill>
                <a:latin typeface="IBM Plex Mono" panose="020B0509050203000203" pitchFamily="49" charset="77"/>
              </a:rPr>
              <a:t>Логічне</a:t>
            </a:r>
            <a:r>
              <a:rPr lang="ru-RU" sz="1000" dirty="0">
                <a:solidFill>
                  <a:schemeClr val="accent2">
                    <a:lumMod val="50000"/>
                  </a:schemeClr>
                </a:solidFill>
                <a:latin typeface="IBM Plex Mono" panose="020B0509050203000203" pitchFamily="49" charset="77"/>
              </a:rPr>
              <a:t> </a:t>
            </a:r>
            <a:r>
              <a:rPr lang="uk-UA" sz="1000" dirty="0">
                <a:solidFill>
                  <a:schemeClr val="accent2">
                    <a:lumMod val="50000"/>
                  </a:schemeClr>
                </a:solidFill>
                <a:latin typeface="IBM Plex Mono" panose="020B0509050203000203" pitchFamily="49" charset="77"/>
              </a:rPr>
              <a:t>АБО</a:t>
            </a:r>
            <a:r>
              <a:rPr lang="en-GB" sz="1000" dirty="0">
                <a:solidFill>
                  <a:schemeClr val="accent2">
                    <a:lumMod val="50000"/>
                  </a:schemeClr>
                </a:solidFill>
                <a:latin typeface="IBM Plex Mono" panose="020B0509050203000203" pitchFamily="49" charset="77"/>
              </a:rPr>
              <a:t>: </a:t>
            </a:r>
            <a:r>
              <a:rPr lang="ru-RU" sz="1000" i="1" dirty="0">
                <a:solidFill>
                  <a:schemeClr val="accent2">
                    <a:lumMod val="50000"/>
                  </a:schemeClr>
                </a:solidFill>
                <a:latin typeface="IBM Plex Mono" panose="020B0509050203000203" pitchFamily="49" charset="77"/>
              </a:rPr>
              <a:t>вираз1 </a:t>
            </a:r>
            <a:r>
              <a:rPr lang="uk-UA" sz="1000" i="1" dirty="0">
                <a:solidFill>
                  <a:schemeClr val="accent2">
                    <a:lumMod val="50000"/>
                  </a:schemeClr>
                </a:solidFill>
                <a:latin typeface="IBM Plex Mono" panose="020B0509050203000203" pitchFamily="49" charset="77"/>
              </a:rPr>
              <a:t>або</a:t>
            </a:r>
            <a:r>
              <a:rPr lang="en-GB" sz="1000" i="1" dirty="0">
                <a:solidFill>
                  <a:schemeClr val="accent2">
                    <a:lumMod val="50000"/>
                  </a:schemeClr>
                </a:solidFill>
                <a:latin typeface="IBM Plex Mono" panose="020B0509050203000203" pitchFamily="49" charset="77"/>
              </a:rPr>
              <a:t> </a:t>
            </a:r>
            <a:r>
              <a:rPr lang="ru-RU" sz="1000" i="1" dirty="0">
                <a:solidFill>
                  <a:schemeClr val="accent2">
                    <a:lumMod val="50000"/>
                  </a:schemeClr>
                </a:solidFill>
                <a:latin typeface="IBM Plex Mono" panose="020B0509050203000203" pitchFamily="49" charset="77"/>
              </a:rPr>
              <a:t>вираз2</a:t>
            </a:r>
          </a:p>
          <a:p>
            <a:pPr marL="139700" indent="0"/>
            <a:endParaRPr lang="ru-RU" sz="1000" i="1" dirty="0">
              <a:solidFill>
                <a:schemeClr val="accent2">
                  <a:lumMod val="50000"/>
                </a:schemeClr>
              </a:solidFill>
              <a:latin typeface="IBM Plex Mono" panose="020B0509050203000203" pitchFamily="49" charset="77"/>
            </a:endParaRPr>
          </a:p>
          <a:p>
            <a:pPr marL="139700" indent="0"/>
            <a:r>
              <a:rPr lang="ru-RU" sz="1000" b="1" dirty="0" err="1">
                <a:solidFill>
                  <a:schemeClr val="accent2">
                    <a:lumMod val="50000"/>
                  </a:schemeClr>
                </a:solidFill>
                <a:latin typeface="IBM Plex Mono" panose="020B0509050203000203" pitchFamily="49" charset="77"/>
              </a:rPr>
              <a:t>Групування</a:t>
            </a:r>
            <a:r>
              <a:rPr lang="ru-RU" sz="1000" b="1" dirty="0">
                <a:solidFill>
                  <a:schemeClr val="accent2">
                    <a:lumMod val="50000"/>
                  </a:schemeClr>
                </a:solidFill>
                <a:latin typeface="IBM Plex Mono" panose="020B0509050203000203" pitchFamily="49" charset="77"/>
              </a:rPr>
              <a:t>:</a:t>
            </a:r>
          </a:p>
          <a:p>
            <a:pPr marL="139700" indent="0"/>
            <a:endParaRPr lang="ru-RU" sz="1000" dirty="0">
              <a:solidFill>
                <a:schemeClr val="accent2">
                  <a:lumMod val="50000"/>
                </a:schemeClr>
              </a:solidFill>
              <a:latin typeface="IBM Plex Mono" panose="020B0509050203000203" pitchFamily="49" charset="77"/>
            </a:endParaRPr>
          </a:p>
          <a:p>
            <a:pPr marL="139700" indent="0"/>
            <a:r>
              <a:rPr lang="ru-RU" sz="1000" dirty="0" err="1">
                <a:solidFill>
                  <a:schemeClr val="accent2">
                    <a:lumMod val="50000"/>
                  </a:schemeClr>
                </a:solidFill>
                <a:latin typeface="IBM Plex Mono" panose="020B0509050203000203" pitchFamily="49" charset="77"/>
              </a:rPr>
              <a:t>Використання</a:t>
            </a:r>
            <a:r>
              <a:rPr lang="ru-RU" sz="1000" dirty="0">
                <a:solidFill>
                  <a:schemeClr val="accent2">
                    <a:lumMod val="50000"/>
                  </a:schemeClr>
                </a:solidFill>
                <a:latin typeface="IBM Plex Mono" panose="020B0509050203000203" pitchFamily="49" charset="77"/>
              </a:rPr>
              <a:t> </a:t>
            </a:r>
            <a:r>
              <a:rPr lang="ru-RU" sz="1000" dirty="0" err="1">
                <a:solidFill>
                  <a:schemeClr val="accent2">
                    <a:lumMod val="50000"/>
                  </a:schemeClr>
                </a:solidFill>
                <a:latin typeface="IBM Plex Mono" panose="020B0509050203000203" pitchFamily="49" charset="77"/>
              </a:rPr>
              <a:t>дужок</a:t>
            </a:r>
            <a:r>
              <a:rPr lang="ru-RU" sz="1000" dirty="0">
                <a:solidFill>
                  <a:schemeClr val="accent2">
                    <a:lumMod val="50000"/>
                  </a:schemeClr>
                </a:solidFill>
                <a:latin typeface="IBM Plex Mono" panose="020B0509050203000203" pitchFamily="49" charset="77"/>
              </a:rPr>
              <a:t>: (</a:t>
            </a:r>
            <a:r>
              <a:rPr lang="ru-RU" sz="1000" dirty="0" err="1">
                <a:solidFill>
                  <a:schemeClr val="accent2">
                    <a:lumMod val="50000"/>
                  </a:schemeClr>
                </a:solidFill>
                <a:latin typeface="IBM Plex Mono" panose="020B0509050203000203" pitchFamily="49" charset="77"/>
              </a:rPr>
              <a:t>вираз</a:t>
            </a:r>
            <a:r>
              <a:rPr lang="ru-RU" sz="1000" dirty="0">
                <a:solidFill>
                  <a:schemeClr val="accent2">
                    <a:lumMod val="50000"/>
                  </a:schemeClr>
                </a:solidFill>
                <a:latin typeface="IBM Plex Mono" panose="020B0509050203000203" pitchFamily="49" charset="77"/>
              </a:rPr>
              <a:t>) для контролю порядку </a:t>
            </a:r>
            <a:r>
              <a:rPr lang="ru-RU" sz="1000" dirty="0" err="1">
                <a:solidFill>
                  <a:schemeClr val="accent2">
                    <a:lumMod val="50000"/>
                  </a:schemeClr>
                </a:solidFill>
                <a:latin typeface="IBM Plex Mono" panose="020B0509050203000203" pitchFamily="49" charset="77"/>
              </a:rPr>
              <a:t>виконання</a:t>
            </a:r>
            <a:endParaRPr lang="ru-RU" sz="1000" dirty="0">
              <a:solidFill>
                <a:schemeClr val="accent2">
                  <a:lumMod val="50000"/>
                </a:schemeClr>
              </a:solidFill>
              <a:latin typeface="IBM Plex Mono" panose="020B0509050203000203" pitchFamily="49" charset="77"/>
            </a:endParaRPr>
          </a:p>
          <a:p>
            <a:pPr marL="139700" indent="0"/>
            <a:endParaRPr lang="ru-RU" sz="1000" dirty="0">
              <a:solidFill>
                <a:schemeClr val="accent2">
                  <a:lumMod val="50000"/>
                </a:schemeClr>
              </a:solidFill>
              <a:latin typeface="IBM Plex Mono" panose="020B0509050203000203" pitchFamily="49" charset="77"/>
            </a:endParaRPr>
          </a:p>
          <a:p>
            <a:pPr marL="139700" indent="0"/>
            <a:r>
              <a:rPr lang="ru-RU" sz="1000" b="1" dirty="0" err="1">
                <a:solidFill>
                  <a:schemeClr val="accent2">
                    <a:lumMod val="50000"/>
                  </a:schemeClr>
                </a:solidFill>
                <a:latin typeface="IBM Plex Mono" panose="020B0509050203000203" pitchFamily="49" charset="77"/>
              </a:rPr>
              <a:t>Інше</a:t>
            </a:r>
            <a:r>
              <a:rPr lang="ru-RU" sz="1000" b="1" dirty="0">
                <a:solidFill>
                  <a:schemeClr val="accent2">
                    <a:lumMod val="50000"/>
                  </a:schemeClr>
                </a:solidFill>
                <a:latin typeface="IBM Plex Mono" panose="020B0509050203000203" pitchFamily="49" charset="77"/>
              </a:rPr>
              <a:t>:</a:t>
            </a:r>
            <a:br>
              <a:rPr lang="ru-RU" sz="1000" dirty="0">
                <a:solidFill>
                  <a:schemeClr val="accent2">
                    <a:lumMod val="50000"/>
                  </a:schemeClr>
                </a:solidFill>
                <a:latin typeface="IBM Plex Mono" panose="020B0509050203000203" pitchFamily="49" charset="77"/>
              </a:rPr>
            </a:br>
            <a:endParaRPr lang="ru-RU" sz="1000" dirty="0">
              <a:solidFill>
                <a:schemeClr val="accent2">
                  <a:lumMod val="50000"/>
                </a:schemeClr>
              </a:solidFill>
              <a:latin typeface="IBM Plex Mono" panose="020B0509050203000203" pitchFamily="49" charset="77"/>
            </a:endParaRPr>
          </a:p>
          <a:p>
            <a:pPr marL="139700" indent="0"/>
            <a:r>
              <a:rPr lang="ru-RU" sz="1000" dirty="0" err="1">
                <a:solidFill>
                  <a:schemeClr val="accent2">
                    <a:lumMod val="50000"/>
                  </a:schemeClr>
                </a:solidFill>
                <a:latin typeface="IBM Plex Mono" panose="020B0509050203000203" pitchFamily="49" charset="77"/>
              </a:rPr>
              <a:t>Виклики</a:t>
            </a:r>
            <a:r>
              <a:rPr lang="ru-RU" sz="1000" dirty="0">
                <a:solidFill>
                  <a:schemeClr val="accent2">
                    <a:lumMod val="50000"/>
                  </a:schemeClr>
                </a:solidFill>
                <a:latin typeface="IBM Plex Mono" panose="020B0509050203000203" pitchFamily="49" charset="77"/>
              </a:rPr>
              <a:t> </a:t>
            </a:r>
            <a:r>
              <a:rPr lang="ru-RU" sz="1000" dirty="0" err="1">
                <a:solidFill>
                  <a:schemeClr val="accent2">
                    <a:lumMod val="50000"/>
                  </a:schemeClr>
                </a:solidFill>
                <a:latin typeface="IBM Plex Mono" panose="020B0509050203000203" pitchFamily="49" charset="77"/>
              </a:rPr>
              <a:t>функцій</a:t>
            </a:r>
            <a:r>
              <a:rPr lang="ru-RU" sz="1000" dirty="0">
                <a:solidFill>
                  <a:schemeClr val="accent2">
                    <a:lumMod val="50000"/>
                  </a:schemeClr>
                </a:solidFill>
                <a:latin typeface="IBM Plex Mono" panose="020B0509050203000203" pitchFamily="49" charset="77"/>
              </a:rPr>
              <a:t> та </a:t>
            </a:r>
            <a:r>
              <a:rPr lang="ru-RU" sz="1000" dirty="0" err="1">
                <a:solidFill>
                  <a:schemeClr val="accent2">
                    <a:lumMod val="50000"/>
                  </a:schemeClr>
                </a:solidFill>
                <a:latin typeface="IBM Plex Mono" panose="020B0509050203000203" pitchFamily="49" charset="77"/>
              </a:rPr>
              <a:t>звернення</a:t>
            </a:r>
            <a:r>
              <a:rPr lang="ru-RU" sz="1000" dirty="0">
                <a:solidFill>
                  <a:schemeClr val="accent2">
                    <a:lumMod val="50000"/>
                  </a:schemeClr>
                </a:solidFill>
                <a:latin typeface="IBM Plex Mono" panose="020B0509050203000203" pitchFamily="49" charset="77"/>
              </a:rPr>
              <a:t> до </a:t>
            </a:r>
            <a:r>
              <a:rPr lang="ru-RU" sz="1000" dirty="0" err="1">
                <a:solidFill>
                  <a:schemeClr val="accent2">
                    <a:lumMod val="50000"/>
                  </a:schemeClr>
                </a:solidFill>
                <a:latin typeface="IBM Plex Mono" panose="020B0509050203000203" pitchFamily="49" charset="77"/>
              </a:rPr>
              <a:t>змінних</a:t>
            </a:r>
            <a:r>
              <a:rPr lang="ru-RU" sz="1000" dirty="0">
                <a:solidFill>
                  <a:schemeClr val="accent2">
                    <a:lumMod val="50000"/>
                  </a:schemeClr>
                </a:solidFill>
                <a:latin typeface="IBM Plex Mono" panose="020B0509050203000203" pitchFamily="49" charset="77"/>
              </a:rPr>
              <a:t>:</a:t>
            </a:r>
          </a:p>
          <a:p>
            <a:pPr marL="139700" indent="0"/>
            <a:endParaRPr lang="ru-RU" sz="1000" dirty="0">
              <a:solidFill>
                <a:schemeClr val="accent2">
                  <a:lumMod val="50000"/>
                </a:schemeClr>
              </a:solidFill>
              <a:latin typeface="IBM Plex Mono" panose="020B0509050203000203" pitchFamily="49" charset="77"/>
            </a:endParaRPr>
          </a:p>
          <a:p>
            <a:pPr marL="139700" indent="0"/>
            <a:r>
              <a:rPr lang="ru-RU" sz="1000" dirty="0" err="1">
                <a:solidFill>
                  <a:schemeClr val="accent2">
                    <a:lumMod val="50000"/>
                  </a:schemeClr>
                </a:solidFill>
                <a:latin typeface="IBM Plex Mono" panose="020B0509050203000203" pitchFamily="49" charset="77"/>
              </a:rPr>
              <a:t>Виклик</a:t>
            </a:r>
            <a:r>
              <a:rPr lang="ru-RU" sz="1000" dirty="0">
                <a:solidFill>
                  <a:schemeClr val="accent2">
                    <a:lumMod val="50000"/>
                  </a:schemeClr>
                </a:solidFill>
                <a:latin typeface="IBM Plex Mono" panose="020B0509050203000203" pitchFamily="49" charset="77"/>
              </a:rPr>
              <a:t> </a:t>
            </a:r>
            <a:r>
              <a:rPr lang="ru-RU" sz="1000" dirty="0" err="1">
                <a:solidFill>
                  <a:schemeClr val="accent2">
                    <a:lumMod val="50000"/>
                  </a:schemeClr>
                </a:solidFill>
                <a:latin typeface="IBM Plex Mono" panose="020B0509050203000203" pitchFamily="49" charset="77"/>
              </a:rPr>
              <a:t>функції</a:t>
            </a:r>
            <a:r>
              <a:rPr lang="ru-RU" sz="1000" dirty="0">
                <a:solidFill>
                  <a:schemeClr val="accent2">
                    <a:lumMod val="50000"/>
                  </a:schemeClr>
                </a:solidFill>
                <a:latin typeface="IBM Plex Mono" panose="020B0509050203000203" pitchFamily="49" charset="77"/>
              </a:rPr>
              <a:t>: </a:t>
            </a:r>
            <a:r>
              <a:rPr lang="ru-RU" sz="1000" i="1" dirty="0" err="1">
                <a:solidFill>
                  <a:schemeClr val="accent2">
                    <a:lumMod val="50000"/>
                  </a:schemeClr>
                </a:solidFill>
                <a:latin typeface="IBM Plex Mono" panose="020B0509050203000203" pitchFamily="49" charset="77"/>
              </a:rPr>
              <a:t>ім'яФункції</a:t>
            </a:r>
            <a:r>
              <a:rPr lang="ru-RU" sz="1000" i="1" dirty="0">
                <a:solidFill>
                  <a:schemeClr val="accent2">
                    <a:lumMod val="50000"/>
                  </a:schemeClr>
                </a:solidFill>
                <a:latin typeface="IBM Plex Mono" panose="020B0509050203000203" pitchFamily="49" charset="77"/>
              </a:rPr>
              <a:t>(аргумент1, аргумент2, …)</a:t>
            </a:r>
          </a:p>
          <a:p>
            <a:pPr marL="139700" indent="0"/>
            <a:r>
              <a:rPr lang="ru-RU" sz="1000" dirty="0" err="1">
                <a:solidFill>
                  <a:schemeClr val="accent2">
                    <a:lumMod val="50000"/>
                  </a:schemeClr>
                </a:solidFill>
                <a:latin typeface="IBM Plex Mono" panose="020B0509050203000203" pitchFamily="49" charset="77"/>
              </a:rPr>
              <a:t>Звернення</a:t>
            </a:r>
            <a:r>
              <a:rPr lang="ru-RU" sz="1000" dirty="0">
                <a:solidFill>
                  <a:schemeClr val="accent2">
                    <a:lumMod val="50000"/>
                  </a:schemeClr>
                </a:solidFill>
                <a:latin typeface="IBM Plex Mono" panose="020B0509050203000203" pitchFamily="49" charset="77"/>
              </a:rPr>
              <a:t> до </a:t>
            </a:r>
            <a:r>
              <a:rPr lang="ru-RU" sz="1000" dirty="0" err="1">
                <a:solidFill>
                  <a:schemeClr val="accent2">
                    <a:lumMod val="50000"/>
                  </a:schemeClr>
                </a:solidFill>
                <a:latin typeface="IBM Plex Mono" panose="020B0509050203000203" pitchFamily="49" charset="77"/>
              </a:rPr>
              <a:t>змінної</a:t>
            </a:r>
            <a:r>
              <a:rPr lang="ru-RU" sz="1000" dirty="0">
                <a:solidFill>
                  <a:schemeClr val="accent2">
                    <a:lumMod val="50000"/>
                  </a:schemeClr>
                </a:solidFill>
                <a:latin typeface="IBM Plex Mono" panose="020B0509050203000203" pitchFamily="49" charset="77"/>
              </a:rPr>
              <a:t>: </a:t>
            </a:r>
            <a:r>
              <a:rPr lang="ru-RU" sz="1000" i="1" dirty="0" err="1">
                <a:solidFill>
                  <a:schemeClr val="accent2">
                    <a:lumMod val="50000"/>
                  </a:schemeClr>
                </a:solidFill>
                <a:latin typeface="IBM Plex Mono" panose="020B0509050203000203" pitchFamily="49" charset="77"/>
              </a:rPr>
              <a:t>ім'яЗмінної</a:t>
            </a:r>
            <a:endParaRPr lang="ru-RU" sz="1000" i="1" dirty="0">
              <a:solidFill>
                <a:schemeClr val="accent2">
                  <a:lumMod val="50000"/>
                </a:schemeClr>
              </a:solidFill>
              <a:latin typeface="IBM Plex Mono" panose="020B0509050203000203" pitchFamily="49" charset="77"/>
            </a:endParaRPr>
          </a:p>
          <a:p>
            <a:pPr marL="139700" indent="0"/>
            <a:r>
              <a:rPr lang="ru-RU" sz="1000" dirty="0" err="1">
                <a:solidFill>
                  <a:schemeClr val="accent2">
                    <a:lumMod val="50000"/>
                  </a:schemeClr>
                </a:solidFill>
                <a:latin typeface="IBM Plex Mono" panose="020B0509050203000203" pitchFamily="49" charset="77"/>
              </a:rPr>
              <a:t>Присвоєння</a:t>
            </a:r>
            <a:r>
              <a:rPr lang="ru-RU" sz="1000" dirty="0">
                <a:solidFill>
                  <a:schemeClr val="accent2">
                    <a:lumMod val="50000"/>
                  </a:schemeClr>
                </a:solidFill>
                <a:latin typeface="IBM Plex Mono" panose="020B0509050203000203" pitchFamily="49" charset="77"/>
              </a:rPr>
              <a:t>: </a:t>
            </a:r>
            <a:r>
              <a:rPr lang="ru-RU" sz="1000" i="1" dirty="0" err="1">
                <a:solidFill>
                  <a:schemeClr val="accent2">
                    <a:lumMod val="50000"/>
                  </a:schemeClr>
                </a:solidFill>
                <a:latin typeface="IBM Plex Mono" panose="020B0509050203000203" pitchFamily="49" charset="77"/>
              </a:rPr>
              <a:t>ім'яЗмінної</a:t>
            </a:r>
            <a:r>
              <a:rPr lang="ru-RU" sz="1000" i="1" dirty="0">
                <a:solidFill>
                  <a:schemeClr val="accent2">
                    <a:lumMod val="50000"/>
                  </a:schemeClr>
                </a:solidFill>
                <a:latin typeface="IBM Plex Mono" panose="020B0509050203000203" pitchFamily="49" charset="77"/>
              </a:rPr>
              <a:t> = </a:t>
            </a:r>
            <a:r>
              <a:rPr lang="ru-RU" sz="1000" i="1" dirty="0" err="1">
                <a:solidFill>
                  <a:schemeClr val="accent2">
                    <a:lumMod val="50000"/>
                  </a:schemeClr>
                </a:solidFill>
                <a:latin typeface="IBM Plex Mono" panose="020B0509050203000203" pitchFamily="49" charset="77"/>
              </a:rPr>
              <a:t>вираз</a:t>
            </a:r>
            <a:endParaRPr lang="ru-RU" sz="1000" i="1" dirty="0">
              <a:solidFill>
                <a:schemeClr val="accent2">
                  <a:lumMod val="50000"/>
                </a:schemeClr>
              </a:solidFill>
              <a:latin typeface="IBM Plex Mono" panose="020B0509050203000203" pitchFamily="49" charset="77"/>
            </a:endParaRPr>
          </a:p>
          <a:p>
            <a:pPr marL="139700" indent="0"/>
            <a:r>
              <a:rPr lang="ru-RU" sz="1000" i="1" dirty="0">
                <a:solidFill>
                  <a:schemeClr val="accent2">
                    <a:lumMod val="50000"/>
                  </a:schemeClr>
                </a:solidFill>
                <a:latin typeface="IBM Plex Mono" panose="020B0509050203000203" pitchFamily="49" charset="77"/>
              </a:rPr>
              <a:t>. . .</a:t>
            </a:r>
          </a:p>
          <a:p>
            <a:endParaRPr lang="en-UA" sz="1000" dirty="0"/>
          </a:p>
        </p:txBody>
      </p:sp>
    </p:spTree>
    <p:extLst>
      <p:ext uri="{BB962C8B-B14F-4D97-AF65-F5344CB8AC3E}">
        <p14:creationId xmlns:p14="http://schemas.microsoft.com/office/powerpoint/2010/main" val="78466644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74"/>
          <p:cNvSpPr txBox="1">
            <a:spLocks noGrp="1"/>
          </p:cNvSpPr>
          <p:nvPr>
            <p:ph type="title"/>
          </p:nvPr>
        </p:nvSpPr>
        <p:spPr>
          <a:xfrm>
            <a:off x="859125" y="1292000"/>
            <a:ext cx="3000600" cy="98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Дякую</a:t>
            </a:r>
            <a:r>
              <a:rPr lang="de" dirty="0"/>
              <a:t>!</a:t>
            </a:r>
            <a:endParaRPr dirty="0"/>
          </a:p>
        </p:txBody>
      </p:sp>
      <p:sp>
        <p:nvSpPr>
          <p:cNvPr id="927" name="Google Shape;927;p74"/>
          <p:cNvSpPr txBox="1">
            <a:spLocks noGrp="1"/>
          </p:cNvSpPr>
          <p:nvPr>
            <p:ph type="subTitle" idx="1"/>
          </p:nvPr>
        </p:nvSpPr>
        <p:spPr>
          <a:xfrm>
            <a:off x="859100" y="2279275"/>
            <a:ext cx="3000600" cy="7734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uk-UA" b="1" dirty="0"/>
              <a:t>Чи маєте питання</a:t>
            </a:r>
            <a:r>
              <a:rPr lang="de" b="1" dirty="0"/>
              <a:t>?</a:t>
            </a:r>
            <a:endParaRPr b="1" dirty="0"/>
          </a:p>
          <a:p>
            <a:pPr marL="0" lvl="0" indent="0" algn="l" rtl="0">
              <a:spcBef>
                <a:spcPts val="1000"/>
              </a:spcBef>
              <a:spcAft>
                <a:spcPts val="0"/>
              </a:spcAft>
              <a:buClr>
                <a:schemeClr val="lt1"/>
              </a:buClr>
              <a:buSzPts val="1100"/>
              <a:buFont typeface="Arial"/>
              <a:buNone/>
            </a:pPr>
            <a:r>
              <a:rPr lang="en-GB" dirty="0" err="1"/>
              <a:t>kyr.cherny</a:t>
            </a:r>
            <a:r>
              <a:rPr lang="de" dirty="0"/>
              <a:t>@</a:t>
            </a:r>
            <a:r>
              <a:rPr lang="de" dirty="0" err="1"/>
              <a:t>gmail.com</a:t>
            </a:r>
            <a:r>
              <a:rPr lang="de" dirty="0"/>
              <a:t> </a:t>
            </a:r>
            <a:endParaRPr dirty="0"/>
          </a:p>
        </p:txBody>
      </p:sp>
      <p:grpSp>
        <p:nvGrpSpPr>
          <p:cNvPr id="928" name="Google Shape;928;p74"/>
          <p:cNvGrpSpPr/>
          <p:nvPr/>
        </p:nvGrpSpPr>
        <p:grpSpPr>
          <a:xfrm flipH="1">
            <a:off x="2946738" y="2922012"/>
            <a:ext cx="4209137" cy="1046592"/>
            <a:chOff x="5000213" y="4370187"/>
            <a:chExt cx="4209137" cy="1046592"/>
          </a:xfrm>
        </p:grpSpPr>
        <p:pic>
          <p:nvPicPr>
            <p:cNvPr id="929" name="Google Shape;929;p74"/>
            <p:cNvPicPr preferRelativeResize="0"/>
            <p:nvPr/>
          </p:nvPicPr>
          <p:blipFill rotWithShape="1">
            <a:blip r:embed="rId3">
              <a:alphaModFix/>
            </a:blip>
            <a:srcRect t="19097" r="5042" b="2954"/>
            <a:stretch/>
          </p:blipFill>
          <p:spPr>
            <a:xfrm flipH="1">
              <a:off x="5493226" y="4400655"/>
              <a:ext cx="3716124" cy="1016124"/>
            </a:xfrm>
            <a:prstGeom prst="rect">
              <a:avLst/>
            </a:prstGeom>
            <a:noFill/>
            <a:ln>
              <a:noFill/>
            </a:ln>
          </p:spPr>
        </p:pic>
        <p:pic>
          <p:nvPicPr>
            <p:cNvPr id="930" name="Google Shape;930;p74"/>
            <p:cNvPicPr preferRelativeResize="0"/>
            <p:nvPr/>
          </p:nvPicPr>
          <p:blipFill>
            <a:blip r:embed="rId4">
              <a:alphaModFix/>
            </a:blip>
            <a:stretch>
              <a:fillRect/>
            </a:stretch>
          </p:blipFill>
          <p:spPr>
            <a:xfrm rot="10800000" flipH="1">
              <a:off x="5000213" y="4370187"/>
              <a:ext cx="456876" cy="242950"/>
            </a:xfrm>
            <a:prstGeom prst="rect">
              <a:avLst/>
            </a:prstGeom>
            <a:noFill/>
            <a:ln>
              <a:noFill/>
            </a:ln>
          </p:spPr>
        </p:pic>
      </p:grpSp>
      <p:grpSp>
        <p:nvGrpSpPr>
          <p:cNvPr id="931" name="Google Shape;931;p74"/>
          <p:cNvGrpSpPr/>
          <p:nvPr/>
        </p:nvGrpSpPr>
        <p:grpSpPr>
          <a:xfrm>
            <a:off x="3327936" y="147724"/>
            <a:ext cx="5550839" cy="1296576"/>
            <a:chOff x="3327936" y="147724"/>
            <a:chExt cx="5550839" cy="1296576"/>
          </a:xfrm>
        </p:grpSpPr>
        <p:pic>
          <p:nvPicPr>
            <p:cNvPr id="932" name="Google Shape;932;p74"/>
            <p:cNvPicPr preferRelativeResize="0"/>
            <p:nvPr/>
          </p:nvPicPr>
          <p:blipFill rotWithShape="1">
            <a:blip r:embed="rId5">
              <a:alphaModFix/>
            </a:blip>
            <a:srcRect b="23354"/>
            <a:stretch/>
          </p:blipFill>
          <p:spPr>
            <a:xfrm rot="10800000">
              <a:off x="3327936" y="147725"/>
              <a:ext cx="4763251" cy="756200"/>
            </a:xfrm>
            <a:prstGeom prst="rect">
              <a:avLst/>
            </a:prstGeom>
            <a:noFill/>
            <a:ln>
              <a:noFill/>
            </a:ln>
          </p:spPr>
        </p:pic>
        <p:pic>
          <p:nvPicPr>
            <p:cNvPr id="933" name="Google Shape;933;p74"/>
            <p:cNvPicPr preferRelativeResize="0"/>
            <p:nvPr/>
          </p:nvPicPr>
          <p:blipFill rotWithShape="1">
            <a:blip r:embed="rId6">
              <a:alphaModFix amt="86000"/>
            </a:blip>
            <a:srcRect b="5917"/>
            <a:stretch/>
          </p:blipFill>
          <p:spPr>
            <a:xfrm rot="10800000">
              <a:off x="6138400" y="147724"/>
              <a:ext cx="2740375" cy="1296576"/>
            </a:xfrm>
            <a:prstGeom prst="rect">
              <a:avLst/>
            </a:prstGeom>
            <a:noFill/>
            <a:ln>
              <a:noFill/>
            </a:ln>
          </p:spPr>
        </p:pic>
      </p:gr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Little languages are everywhere</a:t>
            </a:r>
            <a:endParaRPr lang="uk-UA" dirty="0"/>
          </a:p>
        </p:txBody>
      </p:sp>
      <p:sp>
        <p:nvSpPr>
          <p:cNvPr id="3" name="Subtitle 2">
            <a:extLst>
              <a:ext uri="{FF2B5EF4-FFF2-40B4-BE49-F238E27FC236}">
                <a16:creationId xmlns:a16="http://schemas.microsoft.com/office/drawing/2014/main" id="{80CB84F1-2CA0-F035-A487-695210B6E11D}"/>
              </a:ext>
            </a:extLst>
          </p:cNvPr>
          <p:cNvSpPr>
            <a:spLocks noGrp="1"/>
          </p:cNvSpPr>
          <p:nvPr>
            <p:ph type="subTitle" idx="2"/>
          </p:nvPr>
        </p:nvSpPr>
        <p:spPr>
          <a:xfrm>
            <a:off x="365759" y="1731125"/>
            <a:ext cx="3174610" cy="2104200"/>
          </a:xfrm>
        </p:spPr>
        <p:txBody>
          <a:bodyPr/>
          <a:lstStyle/>
          <a:p>
            <a:pPr marL="139700" indent="0"/>
            <a:r>
              <a:rPr lang="uk-UA" sz="1200" dirty="0">
                <a:latin typeface="IBM Plex Mono" panose="020B0509050203000203" pitchFamily="49" charset="77"/>
              </a:rPr>
              <a:t>На кожну успішну універсальну мову припадає тисяча успішних </a:t>
            </a:r>
            <a:r>
              <a:rPr lang="uk-UA" sz="1200" dirty="0" err="1">
                <a:latin typeface="IBM Plex Mono" panose="020B0509050203000203" pitchFamily="49" charset="77"/>
              </a:rPr>
              <a:t>нішевих</a:t>
            </a:r>
            <a:r>
              <a:rPr lang="uk-UA" sz="1200" dirty="0">
                <a:latin typeface="IBM Plex Mono" panose="020B0509050203000203" pitchFamily="49" charset="77"/>
              </a:rPr>
              <a:t>. Раніше їх називали «маленькими мовами», а зараз - </a:t>
            </a:r>
            <a:r>
              <a:rPr lang="en-GB" sz="1200" dirty="0">
                <a:latin typeface="IBM Plex Mono" panose="020B0509050203000203" pitchFamily="49" charset="77"/>
              </a:rPr>
              <a:t>Domain Specific </a:t>
            </a:r>
            <a:r>
              <a:rPr lang="en-GB" sz="1200" dirty="0" err="1">
                <a:latin typeface="IBM Plex Mono" panose="020B0509050203000203" pitchFamily="49" charset="77"/>
              </a:rPr>
              <a:t>Lenguage</a:t>
            </a:r>
            <a:r>
              <a:rPr lang="en-GB" sz="1200" dirty="0">
                <a:latin typeface="IBM Plex Mono" panose="020B0509050203000203" pitchFamily="49" charset="77"/>
              </a:rPr>
              <a:t> (DSL). </a:t>
            </a:r>
            <a:r>
              <a:rPr lang="uk-UA" sz="1200" dirty="0">
                <a:latin typeface="IBM Plex Mono" panose="020B0509050203000203" pitchFamily="49" charset="77"/>
              </a:rPr>
              <a:t>Це інструменти, створені для вирішення конкретних завдань: скриптові мови, механізми шаблонів, формати розмітки та конфігураційні файли.</a:t>
            </a:r>
            <a:endParaRPr lang="en-UA" sz="1200" dirty="0">
              <a:latin typeface="IBM Plex Mono" panose="020B0509050203000203" pitchFamily="49" charset="77"/>
            </a:endParaRPr>
          </a:p>
        </p:txBody>
      </p:sp>
      <p:pic>
        <p:nvPicPr>
          <p:cNvPr id="6" name="Picture 5">
            <a:extLst>
              <a:ext uri="{FF2B5EF4-FFF2-40B4-BE49-F238E27FC236}">
                <a16:creationId xmlns:a16="http://schemas.microsoft.com/office/drawing/2014/main" id="{F4FBC593-65CD-D2E1-39B3-34FB70CE478E}"/>
              </a:ext>
            </a:extLst>
          </p:cNvPr>
          <p:cNvPicPr>
            <a:picLocks noChangeAspect="1"/>
          </p:cNvPicPr>
          <p:nvPr/>
        </p:nvPicPr>
        <p:blipFill>
          <a:blip r:embed="rId3"/>
          <a:stretch>
            <a:fillRect/>
          </a:stretch>
        </p:blipFill>
        <p:spPr>
          <a:xfrm>
            <a:off x="3640904" y="2571750"/>
            <a:ext cx="5137337" cy="1490377"/>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p:spPr>
      </p:pic>
      <p:sp>
        <p:nvSpPr>
          <p:cNvPr id="7" name="TextBox 6">
            <a:extLst>
              <a:ext uri="{FF2B5EF4-FFF2-40B4-BE49-F238E27FC236}">
                <a16:creationId xmlns:a16="http://schemas.microsoft.com/office/drawing/2014/main" id="{92DDAFCC-C030-32A5-4BEF-05E3B2A3E5BA}"/>
              </a:ext>
            </a:extLst>
          </p:cNvPr>
          <p:cNvSpPr txBox="1"/>
          <p:nvPr/>
        </p:nvSpPr>
        <p:spPr>
          <a:xfrm>
            <a:off x="6363286" y="4159600"/>
            <a:ext cx="2414955" cy="369332"/>
          </a:xfrm>
          <a:prstGeom prst="rect">
            <a:avLst/>
          </a:prstGeom>
          <a:noFill/>
        </p:spPr>
        <p:txBody>
          <a:bodyPr wrap="square" rtlCol="0">
            <a:spAutoFit/>
          </a:bodyPr>
          <a:lstStyle/>
          <a:p>
            <a:r>
              <a:rPr lang="ru-RU" sz="900" dirty="0" err="1">
                <a:solidFill>
                  <a:schemeClr val="bg2">
                    <a:lumMod val="50000"/>
                  </a:schemeClr>
                </a:solidFill>
              </a:rPr>
              <a:t>Випадкова</a:t>
            </a:r>
            <a:r>
              <a:rPr lang="ru-RU" sz="900" dirty="0">
                <a:solidFill>
                  <a:schemeClr val="bg2">
                    <a:lumMod val="50000"/>
                  </a:schemeClr>
                </a:solidFill>
              </a:rPr>
              <a:t> </a:t>
            </a:r>
            <a:r>
              <a:rPr lang="ru-RU" sz="900" dirty="0" err="1">
                <a:solidFill>
                  <a:schemeClr val="bg2">
                    <a:lumMod val="50000"/>
                  </a:schemeClr>
                </a:solidFill>
              </a:rPr>
              <a:t>добірка</a:t>
            </a:r>
            <a:r>
              <a:rPr lang="ru-RU" sz="900" dirty="0">
                <a:solidFill>
                  <a:schemeClr val="bg2">
                    <a:lumMod val="50000"/>
                  </a:schemeClr>
                </a:solidFill>
              </a:rPr>
              <a:t> маленьких мов, з </a:t>
            </a:r>
            <a:r>
              <a:rPr lang="ru-RU" sz="900" dirty="0" err="1">
                <a:solidFill>
                  <a:schemeClr val="bg2">
                    <a:lumMod val="50000"/>
                  </a:schemeClr>
                </a:solidFill>
              </a:rPr>
              <a:t>якими</a:t>
            </a:r>
            <a:r>
              <a:rPr lang="ru-RU" sz="900" dirty="0">
                <a:solidFill>
                  <a:schemeClr val="bg2">
                    <a:lumMod val="50000"/>
                  </a:schemeClr>
                </a:solidFill>
              </a:rPr>
              <a:t> </a:t>
            </a:r>
            <a:r>
              <a:rPr lang="ru-RU" sz="900" dirty="0" err="1">
                <a:solidFill>
                  <a:schemeClr val="bg2">
                    <a:lumMod val="50000"/>
                  </a:schemeClr>
                </a:solidFill>
              </a:rPr>
              <a:t>ви</a:t>
            </a:r>
            <a:r>
              <a:rPr lang="ru-RU" sz="900" dirty="0">
                <a:solidFill>
                  <a:schemeClr val="bg2">
                    <a:lumMod val="50000"/>
                  </a:schemeClr>
                </a:solidFill>
              </a:rPr>
              <a:t> можете </a:t>
            </a:r>
            <a:r>
              <a:rPr lang="ru-RU" sz="900" dirty="0" err="1">
                <a:solidFill>
                  <a:schemeClr val="bg2">
                    <a:lumMod val="50000"/>
                  </a:schemeClr>
                </a:solidFill>
              </a:rPr>
              <a:t>зіткнутися</a:t>
            </a:r>
            <a:r>
              <a:rPr lang="ru-RU" sz="900" dirty="0">
                <a:solidFill>
                  <a:schemeClr val="bg2">
                    <a:lumMod val="50000"/>
                  </a:schemeClr>
                </a:solidFill>
              </a:rPr>
              <a:t>.</a:t>
            </a:r>
            <a:endParaRPr lang="en-UA" sz="900" dirty="0">
              <a:solidFill>
                <a:schemeClr val="bg2">
                  <a:lumMod val="50000"/>
                </a:schemeClr>
              </a:solidFill>
            </a:endParaRPr>
          </a:p>
        </p:txBody>
      </p:sp>
      <p:sp>
        <p:nvSpPr>
          <p:cNvPr id="2" name="Google Shape;450;p45">
            <a:extLst>
              <a:ext uri="{FF2B5EF4-FFF2-40B4-BE49-F238E27FC236}">
                <a16:creationId xmlns:a16="http://schemas.microsoft.com/office/drawing/2014/main" id="{E704AC38-B284-D120-3147-C3C9015A4C01}"/>
              </a:ext>
            </a:extLst>
          </p:cNvPr>
          <p:cNvSpPr txBox="1">
            <a:spLocks/>
          </p:cNvSpPr>
          <p:nvPr/>
        </p:nvSpPr>
        <p:spPr>
          <a:xfrm>
            <a:off x="2500202" y="4123647"/>
            <a:ext cx="2281403" cy="469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1"/>
              </a:buClr>
              <a:buSzPts val="2800"/>
              <a:buFont typeface="IBM Plex Mono"/>
              <a:buNone/>
              <a:defRPr sz="2800" b="1" i="0" u="none" strike="noStrike" cap="none">
                <a:solidFill>
                  <a:schemeClr val="dk1"/>
                </a:solidFill>
                <a:latin typeface="IBM Plex Mono"/>
                <a:ea typeface="IBM Plex Mono"/>
                <a:cs typeface="IBM Plex Mono"/>
                <a:sym typeface="IBM Plex Mono"/>
              </a:defRPr>
            </a:lvl9pPr>
          </a:lstStyle>
          <a:p>
            <a:r>
              <a:rPr lang="en-GB" sz="1000" b="0" dirty="0">
                <a:solidFill>
                  <a:srgbClr val="FF0000"/>
                </a:solidFill>
              </a:rPr>
              <a:t>Languages are great exercise</a:t>
            </a:r>
            <a:r>
              <a:rPr lang="uk-UA" sz="1000" b="0" dirty="0">
                <a:solidFill>
                  <a:srgbClr val="FF0000"/>
                </a:solidFill>
              </a:rPr>
              <a:t>!</a:t>
            </a:r>
          </a:p>
        </p:txBody>
      </p:sp>
      <p:pic>
        <p:nvPicPr>
          <p:cNvPr id="6146" name="Picture 2" descr="JSON | AppCode Documentation">
            <a:extLst>
              <a:ext uri="{FF2B5EF4-FFF2-40B4-BE49-F238E27FC236}">
                <a16:creationId xmlns:a16="http://schemas.microsoft.com/office/drawing/2014/main" id="{BF0231B5-186A-024E-9229-41B9CD6243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561" t="14131" r="44352" b="37002"/>
          <a:stretch/>
        </p:blipFill>
        <p:spPr bwMode="auto">
          <a:xfrm>
            <a:off x="6363286" y="1192636"/>
            <a:ext cx="1691819" cy="1076977"/>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5" name="Curved Connector 4">
            <a:extLst>
              <a:ext uri="{FF2B5EF4-FFF2-40B4-BE49-F238E27FC236}">
                <a16:creationId xmlns:a16="http://schemas.microsoft.com/office/drawing/2014/main" id="{4E2E69D5-02E2-CC28-B5B1-88D5CD68FD01}"/>
              </a:ext>
            </a:extLst>
          </p:cNvPr>
          <p:cNvCxnSpPr>
            <a:cxnSpLocks/>
            <a:stCxn id="6146" idx="2"/>
          </p:cNvCxnSpPr>
          <p:nvPr/>
        </p:nvCxnSpPr>
        <p:spPr>
          <a:xfrm rot="10800000" flipH="1" flipV="1">
            <a:off x="6363285" y="1731125"/>
            <a:ext cx="712763" cy="1457552"/>
          </a:xfrm>
          <a:prstGeom prst="curvedConnector4">
            <a:avLst>
              <a:gd name="adj1" fmla="val -32072"/>
              <a:gd name="adj2" fmla="val 108687"/>
            </a:avLst>
          </a:prstGeom>
          <a:ln w="22225">
            <a:solidFill>
              <a:srgbClr val="FF0000"/>
            </a:solidFill>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25674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Parts of a Language</a:t>
            </a:r>
            <a:endParaRPr lang="uk-UA" dirty="0"/>
          </a:p>
        </p:txBody>
      </p:sp>
      <p:sp>
        <p:nvSpPr>
          <p:cNvPr id="3" name="Subtitle 2">
            <a:extLst>
              <a:ext uri="{FF2B5EF4-FFF2-40B4-BE49-F238E27FC236}">
                <a16:creationId xmlns:a16="http://schemas.microsoft.com/office/drawing/2014/main" id="{80CB84F1-2CA0-F035-A487-695210B6E11D}"/>
              </a:ext>
            </a:extLst>
          </p:cNvPr>
          <p:cNvSpPr>
            <a:spLocks noGrp="1"/>
          </p:cNvSpPr>
          <p:nvPr>
            <p:ph type="subTitle" idx="2"/>
          </p:nvPr>
        </p:nvSpPr>
        <p:spPr>
          <a:xfrm>
            <a:off x="351691" y="1153452"/>
            <a:ext cx="3052689" cy="3183189"/>
          </a:xfrm>
        </p:spPr>
        <p:txBody>
          <a:bodyPr/>
          <a:lstStyle/>
          <a:p>
            <a:pPr marL="139700" indent="0"/>
            <a:r>
              <a:rPr lang="uk-UA" sz="1000" dirty="0">
                <a:latin typeface="IBM Plex Mono" panose="020B0509050203000203" pitchFamily="49" charset="77"/>
              </a:rPr>
              <a:t>Інженери створюють мови програмування з давніх часів.</a:t>
            </a:r>
          </a:p>
          <a:p>
            <a:pPr marL="139700" indent="0"/>
            <a:r>
              <a:rPr lang="uk-UA" sz="1000" dirty="0">
                <a:latin typeface="IBM Plex Mono" panose="020B0509050203000203" pitchFamily="49" charset="77"/>
              </a:rPr>
              <a:t>Спілкування з машинами завжди було складним, тому були створені інструменти для цього. Хоча сучасні комп’ютери набагато швидші і мають більше пам'яті, принципи розробки мов залишаються майже незмінними.</a:t>
            </a:r>
          </a:p>
          <a:p>
            <a:pPr marL="139700" indent="0"/>
            <a:endParaRPr lang="uk-UA" sz="1000" dirty="0">
              <a:latin typeface="IBM Plex Mono" panose="020B0509050203000203" pitchFamily="49" charset="77"/>
            </a:endParaRPr>
          </a:p>
          <a:p>
            <a:pPr marL="139700" indent="0"/>
            <a:r>
              <a:rPr lang="uk-UA" sz="1000" dirty="0">
                <a:latin typeface="IBM Plex Mono" panose="020B0509050203000203" pitchFamily="49" charset="77"/>
              </a:rPr>
              <a:t>Еволюція мов – як підйом на гору:</a:t>
            </a:r>
          </a:p>
          <a:p>
            <a:pPr marL="311150" indent="-171450">
              <a:buFont typeface="Arial" panose="020B0604020202020204" pitchFamily="34" charset="0"/>
              <a:buChar char="•"/>
            </a:pPr>
            <a:r>
              <a:rPr lang="uk-UA" sz="1000" dirty="0">
                <a:latin typeface="IBM Plex Mono" panose="020B0509050203000203" pitchFamily="49" charset="77"/>
              </a:rPr>
              <a:t>На старті: сирий текст програми.</a:t>
            </a:r>
          </a:p>
          <a:p>
            <a:pPr marL="311150" indent="-171450">
              <a:buFont typeface="Arial" panose="020B0604020202020204" pitchFamily="34" charset="0"/>
              <a:buChar char="•"/>
            </a:pPr>
            <a:r>
              <a:rPr lang="uk-UA" sz="1000" dirty="0">
                <a:latin typeface="IBM Plex Mono" panose="020B0509050203000203" pitchFamily="49" charset="77"/>
              </a:rPr>
              <a:t>Підйом: кожен етап розкриває сенс коду.</a:t>
            </a:r>
          </a:p>
          <a:p>
            <a:pPr marL="311150" indent="-171450">
              <a:buFont typeface="Arial" panose="020B0604020202020204" pitchFamily="34" charset="0"/>
              <a:buChar char="•"/>
            </a:pPr>
            <a:r>
              <a:rPr lang="uk-UA" sz="1000" dirty="0">
                <a:latin typeface="IBM Plex Mono" panose="020B0509050203000203" pitchFamily="49" charset="77"/>
              </a:rPr>
              <a:t>На вершині: бачимо повну картину програми.</a:t>
            </a:r>
          </a:p>
          <a:p>
            <a:pPr marL="311150" indent="-171450">
              <a:buFont typeface="Arial" panose="020B0604020202020204" pitchFamily="34" charset="0"/>
              <a:buChar char="•"/>
            </a:pPr>
            <a:r>
              <a:rPr lang="uk-UA" sz="1000" dirty="0">
                <a:latin typeface="IBM Plex Mono" panose="020B0509050203000203" pitchFamily="49" charset="77"/>
              </a:rPr>
              <a:t>Спуск: перетворення в машинний код для процесора.</a:t>
            </a:r>
          </a:p>
        </p:txBody>
      </p:sp>
      <p:pic>
        <p:nvPicPr>
          <p:cNvPr id="4" name="Picture 3">
            <a:extLst>
              <a:ext uri="{FF2B5EF4-FFF2-40B4-BE49-F238E27FC236}">
                <a16:creationId xmlns:a16="http://schemas.microsoft.com/office/drawing/2014/main" id="{6DD05819-877C-1CFA-57CB-CCFC0EA11E0B}"/>
              </a:ext>
            </a:extLst>
          </p:cNvPr>
          <p:cNvPicPr>
            <a:picLocks noChangeAspect="1"/>
          </p:cNvPicPr>
          <p:nvPr/>
        </p:nvPicPr>
        <p:blipFill>
          <a:blip r:embed="rId3"/>
          <a:stretch>
            <a:fillRect/>
          </a:stretch>
        </p:blipFill>
        <p:spPr>
          <a:xfrm>
            <a:off x="3640017" y="1542863"/>
            <a:ext cx="5072575" cy="2404366"/>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92622931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Лексичний Аналіз </a:t>
            </a:r>
            <a:r>
              <a:rPr lang="uk-UA" sz="2000" b="0" i="1" dirty="0">
                <a:solidFill>
                  <a:schemeClr val="accent1">
                    <a:lumMod val="60000"/>
                    <a:lumOff val="40000"/>
                  </a:schemeClr>
                </a:solidFill>
              </a:rPr>
              <a:t>(сканування)</a:t>
            </a:r>
            <a:endParaRPr lang="uk-UA" b="0" i="1"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80CB84F1-2CA0-F035-A487-695210B6E11D}"/>
              </a:ext>
            </a:extLst>
          </p:cNvPr>
          <p:cNvSpPr>
            <a:spLocks noGrp="1"/>
          </p:cNvSpPr>
          <p:nvPr>
            <p:ph type="subTitle" idx="2"/>
          </p:nvPr>
        </p:nvSpPr>
        <p:spPr>
          <a:xfrm>
            <a:off x="314177" y="1304632"/>
            <a:ext cx="3582574" cy="3183189"/>
          </a:xfrm>
        </p:spPr>
        <p:txBody>
          <a:bodyPr/>
          <a:lstStyle/>
          <a:p>
            <a:pPr marL="139700" indent="0"/>
            <a:r>
              <a:rPr lang="uk-UA" sz="1000" dirty="0">
                <a:latin typeface="IBM Plex Mono" panose="020B0509050203000203" pitchFamily="49" charset="77"/>
              </a:rPr>
              <a:t>Перший етап – сканування або ж лексичний аналіз, полягає в перетворенні потоку символів у набір токенів, що схожі на слова. </a:t>
            </a:r>
          </a:p>
          <a:p>
            <a:pPr marL="139700" indent="0"/>
            <a:endParaRPr lang="uk-UA" sz="1000" dirty="0">
              <a:latin typeface="IBM Plex Mono" panose="020B0509050203000203" pitchFamily="49" charset="77"/>
            </a:endParaRPr>
          </a:p>
          <a:p>
            <a:pPr marL="139700" indent="0"/>
            <a:r>
              <a:rPr lang="uk-UA" sz="1000" dirty="0">
                <a:latin typeface="IBM Plex Mono" panose="020B0509050203000203" pitchFamily="49" charset="77"/>
              </a:rPr>
              <a:t>Сканер розбиває вихідний текст на окремі елементи – окремі символи (наприклад, </a:t>
            </a:r>
            <a:r>
              <a:rPr lang="uk-UA" sz="1000" i="1" dirty="0">
                <a:latin typeface="IBM Plex Mono" panose="020B0509050203000203" pitchFamily="49" charset="77"/>
              </a:rPr>
              <a:t>«(»</a:t>
            </a:r>
            <a:r>
              <a:rPr lang="uk-UA" sz="1000" dirty="0">
                <a:latin typeface="IBM Plex Mono" panose="020B0509050203000203" pitchFamily="49" charset="77"/>
              </a:rPr>
              <a:t> або </a:t>
            </a:r>
            <a:r>
              <a:rPr lang="uk-UA" sz="1000" i="1" dirty="0">
                <a:latin typeface="IBM Plex Mono" panose="020B0509050203000203" pitchFamily="49" charset="77"/>
              </a:rPr>
              <a:t>«,»</a:t>
            </a:r>
            <a:r>
              <a:rPr lang="uk-UA" sz="1000" dirty="0">
                <a:latin typeface="IBM Plex Mono" panose="020B0509050203000203" pitchFamily="49" charset="77"/>
              </a:rPr>
              <a:t>) та складніші конструкції, як-от числа (</a:t>
            </a:r>
            <a:r>
              <a:rPr lang="uk-UA" sz="1000" i="1" dirty="0">
                <a:latin typeface="IBM Plex Mono" panose="020B0509050203000203" pitchFamily="49" charset="77"/>
              </a:rPr>
              <a:t>123</a:t>
            </a:r>
            <a:r>
              <a:rPr lang="uk-UA" sz="1000" dirty="0">
                <a:latin typeface="IBM Plex Mono" panose="020B0509050203000203" pitchFamily="49" charset="77"/>
              </a:rPr>
              <a:t>), рядкові літерали (</a:t>
            </a:r>
            <a:r>
              <a:rPr lang="uk-UA" sz="1000" i="1" dirty="0">
                <a:latin typeface="IBM Plex Mono" panose="020B0509050203000203" pitchFamily="49" charset="77"/>
              </a:rPr>
              <a:t>"</a:t>
            </a:r>
            <a:r>
              <a:rPr lang="en-GB" sz="1000" i="1" dirty="0">
                <a:latin typeface="IBM Plex Mono" panose="020B0509050203000203" pitchFamily="49" charset="77"/>
              </a:rPr>
              <a:t>hi!"</a:t>
            </a:r>
            <a:r>
              <a:rPr lang="en-GB" sz="1000" dirty="0">
                <a:latin typeface="IBM Plex Mono" panose="020B0509050203000203" pitchFamily="49" charset="77"/>
              </a:rPr>
              <a:t>) </a:t>
            </a:r>
            <a:r>
              <a:rPr lang="uk-UA" sz="1000" dirty="0">
                <a:latin typeface="IBM Plex Mono" panose="020B0509050203000203" pitchFamily="49" charset="77"/>
              </a:rPr>
              <a:t>чи ідентифікатори (</a:t>
            </a:r>
            <a:r>
              <a:rPr lang="en-GB" sz="1000" i="1" dirty="0">
                <a:latin typeface="IBM Plex Mono" panose="020B0509050203000203" pitchFamily="49" charset="77"/>
              </a:rPr>
              <a:t>min</a:t>
            </a:r>
            <a:r>
              <a:rPr lang="en-GB" sz="1000" dirty="0">
                <a:latin typeface="IBM Plex Mono" panose="020B0509050203000203" pitchFamily="49" charset="77"/>
              </a:rPr>
              <a:t>). </a:t>
            </a:r>
            <a:r>
              <a:rPr lang="uk-UA" sz="1000" dirty="0">
                <a:latin typeface="IBM Plex Mono" panose="020B0509050203000203" pitchFamily="49" charset="77"/>
              </a:rPr>
              <a:t>При цьому непотрібні символи, зокрема пробіли та коментарі, ігноруються, що дозволяє отримати чисту послідовність значущих токенів для подальшого аналізу.</a:t>
            </a:r>
          </a:p>
        </p:txBody>
      </p:sp>
      <p:pic>
        <p:nvPicPr>
          <p:cNvPr id="4" name="Picture 3">
            <a:extLst>
              <a:ext uri="{FF2B5EF4-FFF2-40B4-BE49-F238E27FC236}">
                <a16:creationId xmlns:a16="http://schemas.microsoft.com/office/drawing/2014/main" id="{6DD05819-877C-1CFA-57CB-CCFC0EA11E0B}"/>
              </a:ext>
            </a:extLst>
          </p:cNvPr>
          <p:cNvPicPr>
            <a:picLocks noChangeAspect="1"/>
          </p:cNvPicPr>
          <p:nvPr/>
        </p:nvPicPr>
        <p:blipFill rotWithShape="1">
          <a:blip r:embed="rId3"/>
          <a:srcRect r="62399"/>
          <a:stretch/>
        </p:blipFill>
        <p:spPr>
          <a:xfrm>
            <a:off x="4177659" y="1175453"/>
            <a:ext cx="1747635" cy="2203041"/>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p:spPr>
      </p:pic>
      <p:pic>
        <p:nvPicPr>
          <p:cNvPr id="2" name="Picture 1">
            <a:extLst>
              <a:ext uri="{FF2B5EF4-FFF2-40B4-BE49-F238E27FC236}">
                <a16:creationId xmlns:a16="http://schemas.microsoft.com/office/drawing/2014/main" id="{949ED213-B8C1-2169-FDF2-4E33A356C92C}"/>
              </a:ext>
            </a:extLst>
          </p:cNvPr>
          <p:cNvPicPr>
            <a:picLocks noChangeAspect="1"/>
          </p:cNvPicPr>
          <p:nvPr/>
        </p:nvPicPr>
        <p:blipFill>
          <a:blip r:embed="rId4"/>
          <a:stretch>
            <a:fillRect/>
          </a:stretch>
        </p:blipFill>
        <p:spPr>
          <a:xfrm>
            <a:off x="4177659" y="3569354"/>
            <a:ext cx="4451698" cy="458695"/>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p:spPr>
      </p:pic>
      <p:cxnSp>
        <p:nvCxnSpPr>
          <p:cNvPr id="6" name="Curved Connector 5">
            <a:extLst>
              <a:ext uri="{FF2B5EF4-FFF2-40B4-BE49-F238E27FC236}">
                <a16:creationId xmlns:a16="http://schemas.microsoft.com/office/drawing/2014/main" id="{9AF993CE-B6F3-8359-0C1E-0F075501DCFD}"/>
              </a:ext>
            </a:extLst>
          </p:cNvPr>
          <p:cNvCxnSpPr>
            <a:cxnSpLocks/>
            <a:stCxn id="10" idx="0"/>
            <a:endCxn id="2" idx="3"/>
          </p:cNvCxnSpPr>
          <p:nvPr/>
        </p:nvCxnSpPr>
        <p:spPr>
          <a:xfrm>
            <a:off x="5413556" y="2724444"/>
            <a:ext cx="989952" cy="844910"/>
          </a:xfrm>
          <a:prstGeom prst="curvedConnector2">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Freeform 9">
            <a:extLst>
              <a:ext uri="{FF2B5EF4-FFF2-40B4-BE49-F238E27FC236}">
                <a16:creationId xmlns:a16="http://schemas.microsoft.com/office/drawing/2014/main" id="{58CC7607-AEEC-B8FF-F458-5DDDC1E523CD}"/>
              </a:ext>
            </a:extLst>
          </p:cNvPr>
          <p:cNvSpPr/>
          <p:nvPr/>
        </p:nvSpPr>
        <p:spPr>
          <a:xfrm>
            <a:off x="5051476" y="2363145"/>
            <a:ext cx="544037" cy="533082"/>
          </a:xfrm>
          <a:custGeom>
            <a:avLst/>
            <a:gdLst>
              <a:gd name="connsiteX0" fmla="*/ 362080 w 544037"/>
              <a:gd name="connsiteY0" fmla="*/ 361299 h 533082"/>
              <a:gd name="connsiteX1" fmla="*/ 52591 w 544037"/>
              <a:gd name="connsiteY1" fmla="*/ 530111 h 533082"/>
              <a:gd name="connsiteX2" fmla="*/ 33834 w 544037"/>
              <a:gd name="connsiteY2" fmla="*/ 234689 h 533082"/>
              <a:gd name="connsiteX3" fmla="*/ 394904 w 544037"/>
              <a:gd name="connsiteY3" fmla="*/ 228 h 533082"/>
              <a:gd name="connsiteX4" fmla="*/ 535581 w 544037"/>
              <a:gd name="connsiteY4" fmla="*/ 197176 h 533082"/>
              <a:gd name="connsiteX5" fmla="*/ 169821 w 544037"/>
              <a:gd name="connsiteY5" fmla="*/ 478529 h 53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037" h="533082">
                <a:moveTo>
                  <a:pt x="362080" y="361299"/>
                </a:moveTo>
                <a:cubicBezTo>
                  <a:pt x="234689" y="456256"/>
                  <a:pt x="107299" y="551213"/>
                  <a:pt x="52591" y="530111"/>
                </a:cubicBezTo>
                <a:cubicBezTo>
                  <a:pt x="-2117" y="509009"/>
                  <a:pt x="-23218" y="323003"/>
                  <a:pt x="33834" y="234689"/>
                </a:cubicBezTo>
                <a:cubicBezTo>
                  <a:pt x="90886" y="146375"/>
                  <a:pt x="311280" y="6480"/>
                  <a:pt x="394904" y="228"/>
                </a:cubicBezTo>
                <a:cubicBezTo>
                  <a:pt x="478528" y="-6024"/>
                  <a:pt x="573095" y="117459"/>
                  <a:pt x="535581" y="197176"/>
                </a:cubicBezTo>
                <a:cubicBezTo>
                  <a:pt x="498067" y="276893"/>
                  <a:pt x="250319" y="431637"/>
                  <a:pt x="169821" y="4785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spTree>
    <p:extLst>
      <p:ext uri="{BB962C8B-B14F-4D97-AF65-F5344CB8AC3E}">
        <p14:creationId xmlns:p14="http://schemas.microsoft.com/office/powerpoint/2010/main" val="62627945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dirty="0"/>
              <a:t>Синтаксичний Аналіз </a:t>
            </a:r>
            <a:r>
              <a:rPr lang="uk-UA" sz="2000" b="0" i="1" dirty="0">
                <a:solidFill>
                  <a:schemeClr val="accent1">
                    <a:lumMod val="60000"/>
                    <a:lumOff val="40000"/>
                  </a:schemeClr>
                </a:solidFill>
              </a:rPr>
              <a:t>(</a:t>
            </a:r>
            <a:r>
              <a:rPr lang="uk-UA" sz="2000" b="0" i="1" dirty="0" err="1">
                <a:solidFill>
                  <a:schemeClr val="accent1">
                    <a:lumMod val="60000"/>
                    <a:lumOff val="40000"/>
                  </a:schemeClr>
                </a:solidFill>
              </a:rPr>
              <a:t>парсинг</a:t>
            </a:r>
            <a:r>
              <a:rPr lang="uk-UA" sz="2000" b="0" i="1" dirty="0">
                <a:solidFill>
                  <a:schemeClr val="accent1">
                    <a:lumMod val="60000"/>
                    <a:lumOff val="40000"/>
                  </a:schemeClr>
                </a:solidFill>
              </a:rPr>
              <a:t>)</a:t>
            </a:r>
            <a:endParaRPr lang="uk-UA" b="0" i="1"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80CB84F1-2CA0-F035-A487-695210B6E11D}"/>
              </a:ext>
            </a:extLst>
          </p:cNvPr>
          <p:cNvSpPr>
            <a:spLocks noGrp="1"/>
          </p:cNvSpPr>
          <p:nvPr>
            <p:ph type="subTitle" idx="2"/>
          </p:nvPr>
        </p:nvSpPr>
        <p:spPr>
          <a:xfrm>
            <a:off x="314177" y="1304632"/>
            <a:ext cx="3582574" cy="3183189"/>
          </a:xfrm>
        </p:spPr>
        <p:txBody>
          <a:bodyPr/>
          <a:lstStyle/>
          <a:p>
            <a:pPr marL="139700" indent="0"/>
            <a:r>
              <a:rPr lang="uk-UA" sz="1000" dirty="0">
                <a:latin typeface="IBM Plex Mono" panose="020B0509050203000203" pitchFamily="49" charset="77"/>
              </a:rPr>
              <a:t>Другий етап – </a:t>
            </a:r>
            <a:r>
              <a:rPr lang="uk-UA" sz="1000" dirty="0" err="1">
                <a:latin typeface="IBM Plex Mono" panose="020B0509050203000203" pitchFamily="49" charset="77"/>
              </a:rPr>
              <a:t>парсинг</a:t>
            </a:r>
            <a:r>
              <a:rPr lang="uk-UA" sz="1000" dirty="0">
                <a:latin typeface="IBM Plex Mono" panose="020B0509050203000203" pitchFamily="49" charset="77"/>
              </a:rPr>
              <a:t>. Він перетворює послідовність токенів у дерево, що відображає вкладену граматику мови, подібно до того, як у школі аналізували речення. Це дерево, або абстрактне синтаксичне дерево (</a:t>
            </a:r>
            <a:r>
              <a:rPr lang="en-GB" sz="1000" dirty="0">
                <a:latin typeface="IBM Plex Mono" panose="020B0509050203000203" pitchFamily="49" charset="77"/>
              </a:rPr>
              <a:t>AST), </a:t>
            </a:r>
            <a:r>
              <a:rPr lang="uk-UA" sz="1000" dirty="0">
                <a:latin typeface="IBM Plex Mono" panose="020B0509050203000203" pitchFamily="49" charset="77"/>
              </a:rPr>
              <a:t>демонструє, як з простих частин складаються більші вирази та оператори, і одночасно дозволяє виявляти синтаксичні помилки. Методи, що використовуються для </a:t>
            </a:r>
            <a:r>
              <a:rPr lang="uk-UA" sz="1000" dirty="0" err="1">
                <a:latin typeface="IBM Plex Mono" panose="020B0509050203000203" pitchFamily="49" charset="77"/>
              </a:rPr>
              <a:t>парсингу</a:t>
            </a:r>
            <a:r>
              <a:rPr lang="uk-UA" sz="1000" dirty="0">
                <a:latin typeface="IBM Plex Mono" panose="020B0509050203000203" pitchFamily="49" charset="77"/>
              </a:rPr>
              <a:t> мов програмування, спрощені порівняно з аналізом людських мов, однак все ж потребують повідомлення про помилки, коли використання граматики відхиляється від правил.</a:t>
            </a:r>
          </a:p>
        </p:txBody>
      </p:sp>
      <p:pic>
        <p:nvPicPr>
          <p:cNvPr id="4" name="Picture 3">
            <a:extLst>
              <a:ext uri="{FF2B5EF4-FFF2-40B4-BE49-F238E27FC236}">
                <a16:creationId xmlns:a16="http://schemas.microsoft.com/office/drawing/2014/main" id="{6DD05819-877C-1CFA-57CB-CCFC0EA11E0B}"/>
              </a:ext>
            </a:extLst>
          </p:cNvPr>
          <p:cNvPicPr>
            <a:picLocks noChangeAspect="1"/>
          </p:cNvPicPr>
          <p:nvPr/>
        </p:nvPicPr>
        <p:blipFill rotWithShape="1">
          <a:blip r:embed="rId3"/>
          <a:srcRect r="62399"/>
          <a:stretch/>
        </p:blipFill>
        <p:spPr>
          <a:xfrm>
            <a:off x="6974886" y="408955"/>
            <a:ext cx="1358983" cy="1713113"/>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p:spPr>
      </p:pic>
      <p:sp>
        <p:nvSpPr>
          <p:cNvPr id="10" name="Freeform 9">
            <a:extLst>
              <a:ext uri="{FF2B5EF4-FFF2-40B4-BE49-F238E27FC236}">
                <a16:creationId xmlns:a16="http://schemas.microsoft.com/office/drawing/2014/main" id="{58CC7607-AEEC-B8FF-F458-5DDDC1E523CD}"/>
              </a:ext>
            </a:extLst>
          </p:cNvPr>
          <p:cNvSpPr/>
          <p:nvPr/>
        </p:nvSpPr>
        <p:spPr>
          <a:xfrm rot="750958">
            <a:off x="7950970" y="849095"/>
            <a:ext cx="385778" cy="431637"/>
          </a:xfrm>
          <a:custGeom>
            <a:avLst/>
            <a:gdLst>
              <a:gd name="connsiteX0" fmla="*/ 362080 w 544037"/>
              <a:gd name="connsiteY0" fmla="*/ 361299 h 533082"/>
              <a:gd name="connsiteX1" fmla="*/ 52591 w 544037"/>
              <a:gd name="connsiteY1" fmla="*/ 530111 h 533082"/>
              <a:gd name="connsiteX2" fmla="*/ 33834 w 544037"/>
              <a:gd name="connsiteY2" fmla="*/ 234689 h 533082"/>
              <a:gd name="connsiteX3" fmla="*/ 394904 w 544037"/>
              <a:gd name="connsiteY3" fmla="*/ 228 h 533082"/>
              <a:gd name="connsiteX4" fmla="*/ 535581 w 544037"/>
              <a:gd name="connsiteY4" fmla="*/ 197176 h 533082"/>
              <a:gd name="connsiteX5" fmla="*/ 169821 w 544037"/>
              <a:gd name="connsiteY5" fmla="*/ 478529 h 53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037" h="533082">
                <a:moveTo>
                  <a:pt x="362080" y="361299"/>
                </a:moveTo>
                <a:cubicBezTo>
                  <a:pt x="234689" y="456256"/>
                  <a:pt x="107299" y="551213"/>
                  <a:pt x="52591" y="530111"/>
                </a:cubicBezTo>
                <a:cubicBezTo>
                  <a:pt x="-2117" y="509009"/>
                  <a:pt x="-23218" y="323003"/>
                  <a:pt x="33834" y="234689"/>
                </a:cubicBezTo>
                <a:cubicBezTo>
                  <a:pt x="90886" y="146375"/>
                  <a:pt x="311280" y="6480"/>
                  <a:pt x="394904" y="228"/>
                </a:cubicBezTo>
                <a:cubicBezTo>
                  <a:pt x="478528" y="-6024"/>
                  <a:pt x="573095" y="117459"/>
                  <a:pt x="535581" y="197176"/>
                </a:cubicBezTo>
                <a:cubicBezTo>
                  <a:pt x="498067" y="276893"/>
                  <a:pt x="250319" y="431637"/>
                  <a:pt x="169821" y="4785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pic>
        <p:nvPicPr>
          <p:cNvPr id="9" name="Picture 8">
            <a:extLst>
              <a:ext uri="{FF2B5EF4-FFF2-40B4-BE49-F238E27FC236}">
                <a16:creationId xmlns:a16="http://schemas.microsoft.com/office/drawing/2014/main" id="{2003CE3A-C479-5E75-028A-B4AA4591E8A7}"/>
              </a:ext>
            </a:extLst>
          </p:cNvPr>
          <p:cNvPicPr>
            <a:picLocks noChangeAspect="1"/>
          </p:cNvPicPr>
          <p:nvPr/>
        </p:nvPicPr>
        <p:blipFill>
          <a:blip r:embed="rId4"/>
          <a:stretch>
            <a:fillRect/>
          </a:stretch>
        </p:blipFill>
        <p:spPr>
          <a:xfrm>
            <a:off x="4177545" y="3353039"/>
            <a:ext cx="3873864" cy="1545760"/>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p:spPr>
      </p:pic>
      <p:cxnSp>
        <p:nvCxnSpPr>
          <p:cNvPr id="12" name="Curved Connector 11">
            <a:extLst>
              <a:ext uri="{FF2B5EF4-FFF2-40B4-BE49-F238E27FC236}">
                <a16:creationId xmlns:a16="http://schemas.microsoft.com/office/drawing/2014/main" id="{0062BBAB-1DF7-94E1-19CF-F0CBCA5C1286}"/>
              </a:ext>
            </a:extLst>
          </p:cNvPr>
          <p:cNvCxnSpPr>
            <a:cxnSpLocks/>
            <a:stCxn id="10" idx="0"/>
            <a:endCxn id="9" idx="3"/>
          </p:cNvCxnSpPr>
          <p:nvPr/>
        </p:nvCxnSpPr>
        <p:spPr>
          <a:xfrm flipH="1">
            <a:off x="6114477" y="1153656"/>
            <a:ext cx="2075100" cy="2199383"/>
          </a:xfrm>
          <a:prstGeom prst="curvedConnector4">
            <a:avLst>
              <a:gd name="adj1" fmla="val -11016"/>
              <a:gd name="adj2" fmla="val 52889"/>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4AC466DE-3AB9-4482-F04A-1AD657214993}"/>
              </a:ext>
            </a:extLst>
          </p:cNvPr>
          <p:cNvPicPr>
            <a:picLocks noChangeAspect="1"/>
          </p:cNvPicPr>
          <p:nvPr/>
        </p:nvPicPr>
        <p:blipFill>
          <a:blip r:embed="rId5"/>
          <a:stretch>
            <a:fillRect/>
          </a:stretch>
        </p:blipFill>
        <p:spPr>
          <a:xfrm>
            <a:off x="3518929" y="1504186"/>
            <a:ext cx="3309794" cy="341035"/>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p:spPr>
      </p:pic>
      <p:cxnSp>
        <p:nvCxnSpPr>
          <p:cNvPr id="20" name="Curved Connector 19">
            <a:extLst>
              <a:ext uri="{FF2B5EF4-FFF2-40B4-BE49-F238E27FC236}">
                <a16:creationId xmlns:a16="http://schemas.microsoft.com/office/drawing/2014/main" id="{3758604E-B16F-5822-CA0A-3FB900DCF49E}"/>
              </a:ext>
            </a:extLst>
          </p:cNvPr>
          <p:cNvCxnSpPr>
            <a:cxnSpLocks/>
            <a:stCxn id="19" idx="0"/>
            <a:endCxn id="9" idx="2"/>
          </p:cNvCxnSpPr>
          <p:nvPr/>
        </p:nvCxnSpPr>
        <p:spPr>
          <a:xfrm flipH="1">
            <a:off x="4177545" y="1674704"/>
            <a:ext cx="2651178" cy="2451215"/>
          </a:xfrm>
          <a:prstGeom prst="curvedConnector5">
            <a:avLst>
              <a:gd name="adj1" fmla="val -8623"/>
              <a:gd name="adj2" fmla="val 37713"/>
              <a:gd name="adj3" fmla="val 108623"/>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10C4061B-1D5E-A456-C0DD-EA7FA145F086}"/>
              </a:ext>
            </a:extLst>
          </p:cNvPr>
          <p:cNvSpPr txBox="1"/>
          <p:nvPr/>
        </p:nvSpPr>
        <p:spPr>
          <a:xfrm rot="21227157">
            <a:off x="4185129" y="2390761"/>
            <a:ext cx="1954381" cy="246221"/>
          </a:xfrm>
          <a:prstGeom prst="rect">
            <a:avLst/>
          </a:prstGeom>
          <a:noFill/>
        </p:spPr>
        <p:txBody>
          <a:bodyPr wrap="none" rtlCol="0">
            <a:spAutoFit/>
          </a:bodyPr>
          <a:lstStyle/>
          <a:p>
            <a:r>
              <a:rPr lang="en-US" sz="1000" dirty="0">
                <a:latin typeface="IBM Plex Mono" panose="020B0509050203000203" pitchFamily="49" charset="77"/>
              </a:rPr>
              <a:t>tokens -&gt; parser -&gt; AST</a:t>
            </a:r>
            <a:endParaRPr lang="en-UA" sz="1000" dirty="0">
              <a:latin typeface="IBM Plex Mono" panose="020B0509050203000203" pitchFamily="49" charset="77"/>
            </a:endParaRPr>
          </a:p>
        </p:txBody>
      </p:sp>
    </p:spTree>
    <p:extLst>
      <p:ext uri="{BB962C8B-B14F-4D97-AF65-F5344CB8AC3E}">
        <p14:creationId xmlns:p14="http://schemas.microsoft.com/office/powerpoint/2010/main" val="139918675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IR </a:t>
            </a:r>
            <a:r>
              <a:rPr lang="uk-UA" sz="2000" b="0" i="1" dirty="0">
                <a:solidFill>
                  <a:schemeClr val="accent1">
                    <a:lumMod val="60000"/>
                    <a:lumOff val="40000"/>
                  </a:schemeClr>
                </a:solidFill>
              </a:rPr>
              <a:t>(проміжне представлення)</a:t>
            </a:r>
            <a:endParaRPr lang="uk-UA" b="0" i="1"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80CB84F1-2CA0-F035-A487-695210B6E11D}"/>
              </a:ext>
            </a:extLst>
          </p:cNvPr>
          <p:cNvSpPr>
            <a:spLocks noGrp="1"/>
          </p:cNvSpPr>
          <p:nvPr>
            <p:ph type="subTitle" idx="2"/>
          </p:nvPr>
        </p:nvSpPr>
        <p:spPr>
          <a:xfrm>
            <a:off x="318733" y="1167455"/>
            <a:ext cx="4839421" cy="3423302"/>
          </a:xfrm>
        </p:spPr>
        <p:txBody>
          <a:bodyPr/>
          <a:lstStyle/>
          <a:p>
            <a:pPr marL="139700" indent="0"/>
            <a:r>
              <a:rPr lang="uk-UA" sz="1000" dirty="0">
                <a:latin typeface="IBM Plex Mono" panose="020B0509050203000203" pitchFamily="49" charset="77"/>
              </a:rPr>
              <a:t>Уявіть компілятор як конвеєр, де кожен етап підготовлює дані для наступного. Передня частина орієнтована на вихідну мову, а задня – на цільову платформу. Проміжне представлення (</a:t>
            </a:r>
            <a:r>
              <a:rPr lang="en-GB" sz="1000" dirty="0">
                <a:latin typeface="IBM Plex Mono" panose="020B0509050203000203" pitchFamily="49" charset="77"/>
              </a:rPr>
              <a:t>IR) </a:t>
            </a:r>
            <a:r>
              <a:rPr lang="uk-UA" sz="1000" dirty="0">
                <a:latin typeface="IBM Plex Mono" panose="020B0509050203000203" pitchFamily="49" charset="77"/>
              </a:rPr>
              <a:t>виступає інтерфейсом між ними, не пов'язане тісно ні з вихідним, ні з цільовим форматом коду. Це дозволяє підтримувати різні мови та платформи без написання окремого компілятора для кожної комбінації. </a:t>
            </a:r>
            <a:endParaRPr lang="en-US" sz="1000" dirty="0">
              <a:latin typeface="IBM Plex Mono" panose="020B0509050203000203" pitchFamily="49" charset="77"/>
            </a:endParaRPr>
          </a:p>
          <a:p>
            <a:pPr marL="139700" indent="0"/>
            <a:endParaRPr lang="uk-UA" sz="1000" dirty="0">
              <a:latin typeface="IBM Plex Mono" panose="020B0509050203000203" pitchFamily="49" charset="77"/>
            </a:endParaRPr>
          </a:p>
        </p:txBody>
      </p:sp>
      <p:pic>
        <p:nvPicPr>
          <p:cNvPr id="4" name="Picture 3">
            <a:extLst>
              <a:ext uri="{FF2B5EF4-FFF2-40B4-BE49-F238E27FC236}">
                <a16:creationId xmlns:a16="http://schemas.microsoft.com/office/drawing/2014/main" id="{6DD05819-877C-1CFA-57CB-CCFC0EA11E0B}"/>
              </a:ext>
            </a:extLst>
          </p:cNvPr>
          <p:cNvPicPr>
            <a:picLocks noChangeAspect="1"/>
          </p:cNvPicPr>
          <p:nvPr/>
        </p:nvPicPr>
        <p:blipFill rotWithShape="1">
          <a:blip r:embed="rId3"/>
          <a:srcRect l="6664" r="5369"/>
          <a:stretch/>
        </p:blipFill>
        <p:spPr>
          <a:xfrm>
            <a:off x="5195599" y="731375"/>
            <a:ext cx="3390449" cy="1826888"/>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p:spPr>
      </p:pic>
      <p:sp>
        <p:nvSpPr>
          <p:cNvPr id="10" name="Freeform 9">
            <a:extLst>
              <a:ext uri="{FF2B5EF4-FFF2-40B4-BE49-F238E27FC236}">
                <a16:creationId xmlns:a16="http://schemas.microsoft.com/office/drawing/2014/main" id="{58CC7607-AEEC-B8FF-F458-5DDDC1E523CD}"/>
              </a:ext>
            </a:extLst>
          </p:cNvPr>
          <p:cNvSpPr/>
          <p:nvPr/>
        </p:nvSpPr>
        <p:spPr>
          <a:xfrm rot="750958">
            <a:off x="7029168" y="1183969"/>
            <a:ext cx="173481" cy="192219"/>
          </a:xfrm>
          <a:custGeom>
            <a:avLst/>
            <a:gdLst>
              <a:gd name="connsiteX0" fmla="*/ 362080 w 544037"/>
              <a:gd name="connsiteY0" fmla="*/ 361299 h 533082"/>
              <a:gd name="connsiteX1" fmla="*/ 52591 w 544037"/>
              <a:gd name="connsiteY1" fmla="*/ 530111 h 533082"/>
              <a:gd name="connsiteX2" fmla="*/ 33834 w 544037"/>
              <a:gd name="connsiteY2" fmla="*/ 234689 h 533082"/>
              <a:gd name="connsiteX3" fmla="*/ 394904 w 544037"/>
              <a:gd name="connsiteY3" fmla="*/ 228 h 533082"/>
              <a:gd name="connsiteX4" fmla="*/ 535581 w 544037"/>
              <a:gd name="connsiteY4" fmla="*/ 197176 h 533082"/>
              <a:gd name="connsiteX5" fmla="*/ 169821 w 544037"/>
              <a:gd name="connsiteY5" fmla="*/ 478529 h 53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037" h="533082">
                <a:moveTo>
                  <a:pt x="362080" y="361299"/>
                </a:moveTo>
                <a:cubicBezTo>
                  <a:pt x="234689" y="456256"/>
                  <a:pt x="107299" y="551213"/>
                  <a:pt x="52591" y="530111"/>
                </a:cubicBezTo>
                <a:cubicBezTo>
                  <a:pt x="-2117" y="509009"/>
                  <a:pt x="-23218" y="323003"/>
                  <a:pt x="33834" y="234689"/>
                </a:cubicBezTo>
                <a:cubicBezTo>
                  <a:pt x="90886" y="146375"/>
                  <a:pt x="311280" y="6480"/>
                  <a:pt x="394904" y="228"/>
                </a:cubicBezTo>
                <a:cubicBezTo>
                  <a:pt x="478528" y="-6024"/>
                  <a:pt x="573095" y="117459"/>
                  <a:pt x="535581" y="197176"/>
                </a:cubicBezTo>
                <a:cubicBezTo>
                  <a:pt x="498067" y="276893"/>
                  <a:pt x="250319" y="431637"/>
                  <a:pt x="169821" y="4785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pic>
        <p:nvPicPr>
          <p:cNvPr id="8" name="Picture 7">
            <a:extLst>
              <a:ext uri="{FF2B5EF4-FFF2-40B4-BE49-F238E27FC236}">
                <a16:creationId xmlns:a16="http://schemas.microsoft.com/office/drawing/2014/main" id="{28872B9D-7A91-57EB-C82F-3FF3D57028AD}"/>
              </a:ext>
            </a:extLst>
          </p:cNvPr>
          <p:cNvPicPr>
            <a:picLocks noChangeAspect="1"/>
          </p:cNvPicPr>
          <p:nvPr/>
        </p:nvPicPr>
        <p:blipFill>
          <a:blip r:embed="rId4"/>
          <a:stretch>
            <a:fillRect/>
          </a:stretch>
        </p:blipFill>
        <p:spPr>
          <a:xfrm>
            <a:off x="3948402" y="2879106"/>
            <a:ext cx="4623648" cy="2051552"/>
          </a:xfrm>
          <a:prstGeom prst="round2DiagRect">
            <a:avLst>
              <a:gd name="adj1" fmla="val 16667"/>
              <a:gd name="adj2" fmla="val 0"/>
            </a:avLst>
          </a:prstGeom>
          <a:ln w="25400" cap="sq">
            <a:solidFill>
              <a:srgbClr val="FFFFFF"/>
            </a:solidFill>
            <a:miter lim="800000"/>
          </a:ln>
          <a:effectLst>
            <a:outerShdw blurRad="63307" algn="tl" rotWithShape="0">
              <a:srgbClr val="000000">
                <a:alpha val="43000"/>
              </a:srgbClr>
            </a:outerShdw>
            <a:softEdge rad="0"/>
          </a:effectLst>
        </p:spPr>
      </p:pic>
      <p:sp>
        <p:nvSpPr>
          <p:cNvPr id="13" name="TextBox 12">
            <a:extLst>
              <a:ext uri="{FF2B5EF4-FFF2-40B4-BE49-F238E27FC236}">
                <a16:creationId xmlns:a16="http://schemas.microsoft.com/office/drawing/2014/main" id="{FF47A9F2-2707-1C63-9E54-67D5B8D254E8}"/>
              </a:ext>
            </a:extLst>
          </p:cNvPr>
          <p:cNvSpPr txBox="1"/>
          <p:nvPr/>
        </p:nvSpPr>
        <p:spPr>
          <a:xfrm>
            <a:off x="4095974" y="2635937"/>
            <a:ext cx="877163" cy="246221"/>
          </a:xfrm>
          <a:prstGeom prst="rect">
            <a:avLst/>
          </a:prstGeom>
          <a:noFill/>
        </p:spPr>
        <p:txBody>
          <a:bodyPr wrap="none" rtlCol="0">
            <a:spAutoFit/>
          </a:bodyPr>
          <a:lstStyle/>
          <a:p>
            <a:r>
              <a:rPr lang="en-GB" sz="1000" dirty="0">
                <a:solidFill>
                  <a:schemeClr val="accent1">
                    <a:lumMod val="60000"/>
                    <a:lumOff val="40000"/>
                  </a:schemeClr>
                </a:solidFill>
                <a:latin typeface="IBM Plex Mono" panose="020B0509050203000203" pitchFamily="49" charset="77"/>
              </a:rPr>
              <a:t>E</a:t>
            </a:r>
            <a:r>
              <a:rPr lang="en-UA" sz="1000" dirty="0">
                <a:solidFill>
                  <a:schemeClr val="accent1">
                    <a:lumMod val="60000"/>
                    <a:lumOff val="40000"/>
                  </a:schemeClr>
                </a:solidFill>
                <a:latin typeface="IBM Plex Mono" panose="020B0509050203000203" pitchFamily="49" charset="77"/>
              </a:rPr>
              <a:t>xample: </a:t>
            </a:r>
          </a:p>
        </p:txBody>
      </p:sp>
      <p:sp>
        <p:nvSpPr>
          <p:cNvPr id="14" name="Subtitle 2">
            <a:extLst>
              <a:ext uri="{FF2B5EF4-FFF2-40B4-BE49-F238E27FC236}">
                <a16:creationId xmlns:a16="http://schemas.microsoft.com/office/drawing/2014/main" id="{5FBF63B5-FAB1-8A1E-DB49-E8D3B7859634}"/>
              </a:ext>
            </a:extLst>
          </p:cNvPr>
          <p:cNvSpPr txBox="1">
            <a:spLocks/>
          </p:cNvSpPr>
          <p:nvPr/>
        </p:nvSpPr>
        <p:spPr>
          <a:xfrm>
            <a:off x="281288" y="2759048"/>
            <a:ext cx="3629669" cy="34233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139700" indent="0"/>
            <a:r>
              <a:rPr lang="uk-UA" sz="1000" dirty="0">
                <a:latin typeface="IBM Plex Mono" panose="020B0509050203000203" pitchFamily="49" charset="77"/>
              </a:rPr>
              <a:t>Замість створення компіляторів для кожного варіанту (наприклад, </a:t>
            </a:r>
            <a:r>
              <a:rPr lang="en-GB" sz="1000" i="1" dirty="0">
                <a:latin typeface="IBM Plex Mono" panose="020B0509050203000203" pitchFamily="49" charset="77"/>
              </a:rPr>
              <a:t>Pascal→x86, C→ARM, </a:t>
            </a:r>
            <a:r>
              <a:rPr lang="en-GB" sz="1000" i="1" dirty="0" err="1">
                <a:latin typeface="IBM Plex Mono" panose="020B0509050203000203" pitchFamily="49" charset="77"/>
              </a:rPr>
              <a:t>Fortran→SPARC</a:t>
            </a:r>
            <a:r>
              <a:rPr lang="en-GB" sz="1000" dirty="0">
                <a:latin typeface="IBM Plex Mono" panose="020B0509050203000203" pitchFamily="49" charset="77"/>
              </a:rPr>
              <a:t>) </a:t>
            </a:r>
            <a:r>
              <a:rPr lang="uk-UA" sz="1000" dirty="0">
                <a:latin typeface="IBM Plex Mono" panose="020B0509050203000203" pitchFamily="49" charset="77"/>
              </a:rPr>
              <a:t>достатньо розробити один </a:t>
            </a:r>
            <a:r>
              <a:rPr lang="uk-UA" sz="1000" dirty="0" err="1">
                <a:latin typeface="IBM Plex Mono" panose="020B0509050203000203" pitchFamily="49" charset="77"/>
              </a:rPr>
              <a:t>фронтенд</a:t>
            </a:r>
            <a:r>
              <a:rPr lang="uk-UA" sz="1000" dirty="0">
                <a:latin typeface="IBM Plex Mono" panose="020B0509050203000203" pitchFamily="49" charset="77"/>
              </a:rPr>
              <a:t> для кожної мови, що генерує універсальне </a:t>
            </a:r>
            <a:r>
              <a:rPr lang="en-GB" sz="1000" dirty="0">
                <a:latin typeface="IBM Plex Mono" panose="020B0509050203000203" pitchFamily="49" charset="77"/>
              </a:rPr>
              <a:t>IR, </a:t>
            </a:r>
            <a:r>
              <a:rPr lang="uk-UA" sz="1000" dirty="0">
                <a:latin typeface="IBM Plex Mono" panose="020B0509050203000203" pitchFamily="49" charset="77"/>
              </a:rPr>
              <a:t>та окремий </a:t>
            </a:r>
            <a:r>
              <a:rPr lang="uk-UA" sz="1000" dirty="0" err="1">
                <a:latin typeface="IBM Plex Mono" panose="020B0509050203000203" pitchFamily="49" charset="77"/>
              </a:rPr>
              <a:t>бекенд</a:t>
            </a:r>
            <a:r>
              <a:rPr lang="uk-UA" sz="1000" dirty="0">
                <a:latin typeface="IBM Plex Mono" panose="020B0509050203000203" pitchFamily="49" charset="77"/>
              </a:rPr>
              <a:t> для кожної архітектури. Такий підхід спрощує розробку і допомагає робити семантику коду більш явною для подальшої оптимізації та генерації </a:t>
            </a:r>
            <a:r>
              <a:rPr lang="uk-UA" sz="1000" dirty="0" err="1">
                <a:latin typeface="IBM Plex Mono" panose="020B0509050203000203" pitchFamily="49" charset="77"/>
              </a:rPr>
              <a:t>нативного</a:t>
            </a:r>
            <a:r>
              <a:rPr lang="uk-UA" sz="1000" dirty="0">
                <a:latin typeface="IBM Plex Mono" panose="020B0509050203000203" pitchFamily="49" charset="77"/>
              </a:rPr>
              <a:t> коду.</a:t>
            </a:r>
          </a:p>
        </p:txBody>
      </p:sp>
    </p:spTree>
    <p:extLst>
      <p:ext uri="{BB962C8B-B14F-4D97-AF65-F5344CB8AC3E}">
        <p14:creationId xmlns:p14="http://schemas.microsoft.com/office/powerpoint/2010/main" val="23330244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err="1"/>
              <a:t>Оптимізація</a:t>
            </a:r>
            <a:endParaRPr lang="uk-UA" b="0" i="1"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80CB84F1-2CA0-F035-A487-695210B6E11D}"/>
              </a:ext>
            </a:extLst>
          </p:cNvPr>
          <p:cNvSpPr>
            <a:spLocks noGrp="1"/>
          </p:cNvSpPr>
          <p:nvPr>
            <p:ph type="subTitle" idx="2"/>
          </p:nvPr>
        </p:nvSpPr>
        <p:spPr>
          <a:xfrm>
            <a:off x="318733" y="1167456"/>
            <a:ext cx="3873864" cy="1351288"/>
          </a:xfrm>
        </p:spPr>
        <p:txBody>
          <a:bodyPr/>
          <a:lstStyle/>
          <a:p>
            <a:pPr marL="139700" indent="0"/>
            <a:r>
              <a:rPr lang="uk-UA" sz="1000" dirty="0">
                <a:latin typeface="IBM Plex Mono" panose="020B0509050203000203" pitchFamily="49" charset="77"/>
              </a:rPr>
              <a:t>Після того як ми зрозуміли, що означає програма, можна замінити її на еквівалентну, але більш ефективну. Наприклад, при «згортанні констант» вираз, що завжди дає однаковий результат, можна обчислити під час компіляції та замінити ним оригінальний код. Якщо користувач вводить:</a:t>
            </a:r>
          </a:p>
        </p:txBody>
      </p:sp>
      <p:pic>
        <p:nvPicPr>
          <p:cNvPr id="4" name="Picture 3">
            <a:extLst>
              <a:ext uri="{FF2B5EF4-FFF2-40B4-BE49-F238E27FC236}">
                <a16:creationId xmlns:a16="http://schemas.microsoft.com/office/drawing/2014/main" id="{6DD05819-877C-1CFA-57CB-CCFC0EA11E0B}"/>
              </a:ext>
            </a:extLst>
          </p:cNvPr>
          <p:cNvPicPr>
            <a:picLocks noChangeAspect="1"/>
          </p:cNvPicPr>
          <p:nvPr/>
        </p:nvPicPr>
        <p:blipFill rotWithShape="1">
          <a:blip r:embed="rId3"/>
          <a:srcRect l="6664" r="5369"/>
          <a:stretch/>
        </p:blipFill>
        <p:spPr>
          <a:xfrm>
            <a:off x="4469528" y="854566"/>
            <a:ext cx="4255250" cy="2292872"/>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p:spPr>
      </p:pic>
      <p:sp>
        <p:nvSpPr>
          <p:cNvPr id="10" name="Freeform 9">
            <a:extLst>
              <a:ext uri="{FF2B5EF4-FFF2-40B4-BE49-F238E27FC236}">
                <a16:creationId xmlns:a16="http://schemas.microsoft.com/office/drawing/2014/main" id="{58CC7607-AEEC-B8FF-F458-5DDDC1E523CD}"/>
              </a:ext>
            </a:extLst>
          </p:cNvPr>
          <p:cNvSpPr/>
          <p:nvPr/>
        </p:nvSpPr>
        <p:spPr>
          <a:xfrm rot="750958">
            <a:off x="6458958" y="1312434"/>
            <a:ext cx="662097" cy="559119"/>
          </a:xfrm>
          <a:custGeom>
            <a:avLst/>
            <a:gdLst>
              <a:gd name="connsiteX0" fmla="*/ 362080 w 544037"/>
              <a:gd name="connsiteY0" fmla="*/ 361299 h 533082"/>
              <a:gd name="connsiteX1" fmla="*/ 52591 w 544037"/>
              <a:gd name="connsiteY1" fmla="*/ 530111 h 533082"/>
              <a:gd name="connsiteX2" fmla="*/ 33834 w 544037"/>
              <a:gd name="connsiteY2" fmla="*/ 234689 h 533082"/>
              <a:gd name="connsiteX3" fmla="*/ 394904 w 544037"/>
              <a:gd name="connsiteY3" fmla="*/ 228 h 533082"/>
              <a:gd name="connsiteX4" fmla="*/ 535581 w 544037"/>
              <a:gd name="connsiteY4" fmla="*/ 197176 h 533082"/>
              <a:gd name="connsiteX5" fmla="*/ 169821 w 544037"/>
              <a:gd name="connsiteY5" fmla="*/ 478529 h 53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037" h="533082">
                <a:moveTo>
                  <a:pt x="362080" y="361299"/>
                </a:moveTo>
                <a:cubicBezTo>
                  <a:pt x="234689" y="456256"/>
                  <a:pt x="107299" y="551213"/>
                  <a:pt x="52591" y="530111"/>
                </a:cubicBezTo>
                <a:cubicBezTo>
                  <a:pt x="-2117" y="509009"/>
                  <a:pt x="-23218" y="323003"/>
                  <a:pt x="33834" y="234689"/>
                </a:cubicBezTo>
                <a:cubicBezTo>
                  <a:pt x="90886" y="146375"/>
                  <a:pt x="311280" y="6480"/>
                  <a:pt x="394904" y="228"/>
                </a:cubicBezTo>
                <a:cubicBezTo>
                  <a:pt x="478528" y="-6024"/>
                  <a:pt x="573095" y="117459"/>
                  <a:pt x="535581" y="197176"/>
                </a:cubicBezTo>
                <a:cubicBezTo>
                  <a:pt x="498067" y="276893"/>
                  <a:pt x="250319" y="431637"/>
                  <a:pt x="169821" y="4785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pic>
        <p:nvPicPr>
          <p:cNvPr id="2" name="Picture 1">
            <a:extLst>
              <a:ext uri="{FF2B5EF4-FFF2-40B4-BE49-F238E27FC236}">
                <a16:creationId xmlns:a16="http://schemas.microsoft.com/office/drawing/2014/main" id="{746EB84F-D684-7373-9297-8E3D171F0665}"/>
              </a:ext>
            </a:extLst>
          </p:cNvPr>
          <p:cNvPicPr>
            <a:picLocks noChangeAspect="1"/>
          </p:cNvPicPr>
          <p:nvPr/>
        </p:nvPicPr>
        <p:blipFill>
          <a:blip r:embed="rId4"/>
          <a:stretch>
            <a:fillRect/>
          </a:stretch>
        </p:blipFill>
        <p:spPr>
          <a:xfrm>
            <a:off x="2095178" y="2380544"/>
            <a:ext cx="2070005" cy="243001"/>
          </a:xfrm>
          <a:prstGeom prst="round2DiagRect">
            <a:avLst>
              <a:gd name="adj1" fmla="val 16667"/>
              <a:gd name="adj2" fmla="val 0"/>
            </a:avLst>
          </a:prstGeom>
          <a:ln w="25400" cap="sq">
            <a:solidFill>
              <a:srgbClr val="FFFFFF"/>
            </a:solidFill>
            <a:miter lim="800000"/>
          </a:ln>
          <a:effectLst>
            <a:outerShdw blurRad="38148" algn="tl" rotWithShape="0">
              <a:srgbClr val="000000">
                <a:alpha val="43000"/>
              </a:srgbClr>
            </a:outerShdw>
          </a:effectLst>
        </p:spPr>
      </p:pic>
      <p:sp>
        <p:nvSpPr>
          <p:cNvPr id="6" name="Subtitle 2">
            <a:extLst>
              <a:ext uri="{FF2B5EF4-FFF2-40B4-BE49-F238E27FC236}">
                <a16:creationId xmlns:a16="http://schemas.microsoft.com/office/drawing/2014/main" id="{B807E429-809A-9CCD-CF37-C7553A2C8DE3}"/>
              </a:ext>
            </a:extLst>
          </p:cNvPr>
          <p:cNvSpPr txBox="1">
            <a:spLocks/>
          </p:cNvSpPr>
          <p:nvPr/>
        </p:nvSpPr>
        <p:spPr>
          <a:xfrm>
            <a:off x="318733" y="2682454"/>
            <a:ext cx="3873864" cy="5558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139700" indent="0"/>
            <a:r>
              <a:rPr lang="ru-RU" sz="1000" dirty="0" err="1">
                <a:latin typeface="IBM Plex Mono" panose="020B0509050203000203" pitchFamily="49" charset="77"/>
              </a:rPr>
              <a:t>компілятор</a:t>
            </a:r>
            <a:r>
              <a:rPr lang="ru-RU" sz="1000" dirty="0">
                <a:latin typeface="IBM Plex Mono" panose="020B0509050203000203" pitchFamily="49" charset="77"/>
              </a:rPr>
              <a:t> </a:t>
            </a:r>
            <a:r>
              <a:rPr lang="ru-RU" sz="1000" dirty="0" err="1">
                <a:latin typeface="IBM Plex Mono" panose="020B0509050203000203" pitchFamily="49" charset="77"/>
              </a:rPr>
              <a:t>може</a:t>
            </a:r>
            <a:r>
              <a:rPr lang="ru-RU" sz="1000" dirty="0">
                <a:latin typeface="IBM Plex Mono" panose="020B0509050203000203" pitchFamily="49" charset="77"/>
              </a:rPr>
              <a:t> </a:t>
            </a:r>
            <a:r>
              <a:rPr lang="ru-RU" sz="1000" dirty="0" err="1">
                <a:latin typeface="IBM Plex Mono" panose="020B0509050203000203" pitchFamily="49" charset="77"/>
              </a:rPr>
              <a:t>обчислити</a:t>
            </a:r>
            <a:r>
              <a:rPr lang="ru-RU" sz="1000" dirty="0">
                <a:latin typeface="IBM Plex Mono" panose="020B0509050203000203" pitchFamily="49" charset="77"/>
              </a:rPr>
              <a:t> </a:t>
            </a:r>
            <a:r>
              <a:rPr lang="ru-RU" sz="1000" dirty="0" err="1">
                <a:latin typeface="IBM Plex Mono" panose="020B0509050203000203" pitchFamily="49" charset="77"/>
              </a:rPr>
              <a:t>це</a:t>
            </a:r>
            <a:r>
              <a:rPr lang="ru-RU" sz="1000" dirty="0">
                <a:latin typeface="IBM Plex Mono" panose="020B0509050203000203" pitchFamily="49" charset="77"/>
              </a:rPr>
              <a:t> </a:t>
            </a:r>
            <a:r>
              <a:rPr lang="ru-RU" sz="1000" dirty="0" err="1">
                <a:latin typeface="IBM Plex Mono" panose="020B0509050203000203" pitchFamily="49" charset="77"/>
              </a:rPr>
              <a:t>значення</a:t>
            </a:r>
            <a:r>
              <a:rPr lang="ru-RU" sz="1000" dirty="0">
                <a:latin typeface="IBM Plex Mono" panose="020B0509050203000203" pitchFamily="49" charset="77"/>
              </a:rPr>
              <a:t> та </a:t>
            </a:r>
            <a:r>
              <a:rPr lang="ru-RU" sz="1000" dirty="0" err="1">
                <a:latin typeface="IBM Plex Mono" panose="020B0509050203000203" pitchFamily="49" charset="77"/>
              </a:rPr>
              <a:t>замінити</a:t>
            </a:r>
            <a:r>
              <a:rPr lang="ru-RU" sz="1000" dirty="0">
                <a:latin typeface="IBM Plex Mono" panose="020B0509050203000203" pitchFamily="49" charset="77"/>
              </a:rPr>
              <a:t> </a:t>
            </a:r>
            <a:r>
              <a:rPr lang="ru-RU" sz="1000" dirty="0" err="1">
                <a:latin typeface="IBM Plex Mono" panose="020B0509050203000203" pitchFamily="49" charset="77"/>
              </a:rPr>
              <a:t>його</a:t>
            </a:r>
            <a:r>
              <a:rPr lang="ru-RU" sz="1000" dirty="0">
                <a:latin typeface="IBM Plex Mono" panose="020B0509050203000203" pitchFamily="49" charset="77"/>
              </a:rPr>
              <a:t> на:</a:t>
            </a:r>
          </a:p>
        </p:txBody>
      </p:sp>
      <p:sp>
        <p:nvSpPr>
          <p:cNvPr id="7" name="Subtitle 2">
            <a:extLst>
              <a:ext uri="{FF2B5EF4-FFF2-40B4-BE49-F238E27FC236}">
                <a16:creationId xmlns:a16="http://schemas.microsoft.com/office/drawing/2014/main" id="{473E3D53-C4C2-88B7-1579-DC9B0098B747}"/>
              </a:ext>
            </a:extLst>
          </p:cNvPr>
          <p:cNvSpPr txBox="1">
            <a:spLocks/>
          </p:cNvSpPr>
          <p:nvPr/>
        </p:nvSpPr>
        <p:spPr>
          <a:xfrm>
            <a:off x="318733" y="3297169"/>
            <a:ext cx="5177045" cy="15510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139700" indent="0"/>
            <a:r>
              <a:rPr lang="ru-RU" sz="1000" dirty="0" err="1">
                <a:latin typeface="IBM Plex Mono" panose="020B0509050203000203" pitchFamily="49" charset="77"/>
              </a:rPr>
              <a:t>Оптимізація</a:t>
            </a:r>
            <a:r>
              <a:rPr lang="ru-RU" sz="1000" dirty="0">
                <a:latin typeface="IBM Plex Mono" panose="020B0509050203000203" pitchFamily="49" charset="77"/>
              </a:rPr>
              <a:t> — </a:t>
            </a:r>
            <a:r>
              <a:rPr lang="ru-RU" sz="1000" dirty="0" err="1">
                <a:latin typeface="IBM Plex Mono" panose="020B0509050203000203" pitchFamily="49" charset="77"/>
              </a:rPr>
              <a:t>важлива</a:t>
            </a:r>
            <a:r>
              <a:rPr lang="ru-RU" sz="1000" dirty="0">
                <a:latin typeface="IBM Plex Mono" panose="020B0509050203000203" pitchFamily="49" charset="77"/>
              </a:rPr>
              <a:t> </a:t>
            </a:r>
            <a:r>
              <a:rPr lang="ru-RU" sz="1000" dirty="0" err="1">
                <a:latin typeface="IBM Plex Mono" panose="020B0509050203000203" pitchFamily="49" charset="77"/>
              </a:rPr>
              <a:t>частина</a:t>
            </a:r>
            <a:r>
              <a:rPr lang="ru-RU" sz="1000" dirty="0">
                <a:latin typeface="IBM Plex Mono" panose="020B0509050203000203" pitchFamily="49" charset="77"/>
              </a:rPr>
              <a:t> </a:t>
            </a:r>
            <a:r>
              <a:rPr lang="ru-RU" sz="1000" dirty="0" err="1">
                <a:latin typeface="IBM Plex Mono" panose="020B0509050203000203" pitchFamily="49" charset="77"/>
              </a:rPr>
              <a:t>розробки</a:t>
            </a:r>
            <a:r>
              <a:rPr lang="ru-RU" sz="1000" dirty="0">
                <a:latin typeface="IBM Plex Mono" panose="020B0509050203000203" pitchFamily="49" charset="77"/>
              </a:rPr>
              <a:t> мов </a:t>
            </a:r>
            <a:r>
              <a:rPr lang="ru-RU" sz="1000" dirty="0" err="1">
                <a:latin typeface="IBM Plex Mono" panose="020B0509050203000203" pitchFamily="49" charset="77"/>
              </a:rPr>
              <a:t>програмування</a:t>
            </a:r>
            <a:r>
              <a:rPr lang="ru-RU" sz="1000" dirty="0">
                <a:latin typeface="IBM Plex Mono" panose="020B0509050203000203" pitchFamily="49" charset="77"/>
              </a:rPr>
              <a:t>, де </a:t>
            </a:r>
            <a:r>
              <a:rPr lang="ru-RU" sz="1000" dirty="0" err="1">
                <a:latin typeface="IBM Plex Mono" panose="020B0509050203000203" pitchFamily="49" charset="77"/>
              </a:rPr>
              <a:t>деякі</a:t>
            </a:r>
            <a:r>
              <a:rPr lang="ru-RU" sz="1000" dirty="0">
                <a:latin typeface="IBM Plex Mono" panose="020B0509050203000203" pitchFamily="49" charset="77"/>
              </a:rPr>
              <a:t> </a:t>
            </a:r>
            <a:r>
              <a:rPr lang="ru-RU" sz="1000" dirty="0" err="1">
                <a:latin typeface="IBM Plex Mono" panose="020B0509050203000203" pitchFamily="49" charset="77"/>
              </a:rPr>
              <a:t>розробники</a:t>
            </a:r>
            <a:r>
              <a:rPr lang="ru-RU" sz="1000" dirty="0">
                <a:latin typeface="IBM Plex Mono" panose="020B0509050203000203" pitchFamily="49" charset="77"/>
              </a:rPr>
              <a:t> </a:t>
            </a:r>
            <a:r>
              <a:rPr lang="ru-RU" sz="1000" dirty="0" err="1">
                <a:latin typeface="IBM Plex Mono" panose="020B0509050203000203" pitchFamily="49" charset="77"/>
              </a:rPr>
              <a:t>витрачають</a:t>
            </a:r>
            <a:r>
              <a:rPr lang="ru-RU" sz="1000" dirty="0">
                <a:latin typeface="IBM Plex Mono" panose="020B0509050203000203" pitchFamily="49" charset="77"/>
              </a:rPr>
              <a:t> роки, </a:t>
            </a:r>
            <a:r>
              <a:rPr lang="ru-RU" sz="1000" dirty="0" err="1">
                <a:latin typeface="IBM Plex Mono" panose="020B0509050203000203" pitchFamily="49" charset="77"/>
              </a:rPr>
              <a:t>щоб</a:t>
            </a:r>
            <a:r>
              <a:rPr lang="ru-RU" sz="1000" dirty="0">
                <a:latin typeface="IBM Plex Mono" panose="020B0509050203000203" pitchFamily="49" charset="77"/>
              </a:rPr>
              <a:t> </a:t>
            </a:r>
            <a:r>
              <a:rPr lang="ru-RU" sz="1000" dirty="0" err="1">
                <a:latin typeface="IBM Plex Mono" panose="020B0509050203000203" pitchFamily="49" charset="77"/>
              </a:rPr>
              <a:t>досягти</a:t>
            </a:r>
            <a:r>
              <a:rPr lang="ru-RU" sz="1000" dirty="0">
                <a:latin typeface="IBM Plex Mono" panose="020B0509050203000203" pitchFamily="49" charset="77"/>
              </a:rPr>
              <a:t> </a:t>
            </a:r>
            <a:r>
              <a:rPr lang="ru-RU" sz="1000" dirty="0" err="1">
                <a:latin typeface="IBM Plex Mono" panose="020B0509050203000203" pitchFamily="49" charset="77"/>
              </a:rPr>
              <a:t>навіть</a:t>
            </a:r>
            <a:r>
              <a:rPr lang="ru-RU" sz="1000" dirty="0">
                <a:latin typeface="IBM Plex Mono" panose="020B0509050203000203" pitchFamily="49" charset="77"/>
              </a:rPr>
              <a:t> невеликого приросту </a:t>
            </a:r>
            <a:r>
              <a:rPr lang="ru-RU" sz="1000" dirty="0" err="1">
                <a:latin typeface="IBM Plex Mono" panose="020B0509050203000203" pitchFamily="49" charset="77"/>
              </a:rPr>
              <a:t>продуктивності</a:t>
            </a:r>
            <a:r>
              <a:rPr lang="ru-RU" sz="1000" dirty="0">
                <a:latin typeface="IBM Plex Mono" panose="020B0509050203000203" pitchFamily="49" charset="77"/>
              </a:rPr>
              <a:t>. </a:t>
            </a:r>
            <a:r>
              <a:rPr lang="ru-RU" sz="1000" dirty="0" err="1">
                <a:latin typeface="IBM Plex Mono" panose="020B0509050203000203" pitchFamily="49" charset="77"/>
              </a:rPr>
              <a:t>Проте</a:t>
            </a:r>
            <a:r>
              <a:rPr lang="ru-RU" sz="1000" dirty="0">
                <a:latin typeface="IBM Plex Mono" panose="020B0509050203000203" pitchFamily="49" charset="77"/>
              </a:rPr>
              <a:t> </a:t>
            </a:r>
            <a:r>
              <a:rPr lang="ru-RU" sz="1000" dirty="0" err="1">
                <a:latin typeface="IBM Plex Mono" panose="020B0509050203000203" pitchFamily="49" charset="77"/>
              </a:rPr>
              <a:t>багато</a:t>
            </a:r>
            <a:r>
              <a:rPr lang="ru-RU" sz="1000" dirty="0">
                <a:latin typeface="IBM Plex Mono" panose="020B0509050203000203" pitchFamily="49" charset="77"/>
              </a:rPr>
              <a:t> </a:t>
            </a:r>
            <a:r>
              <a:rPr lang="ru-RU" sz="1000" dirty="0" err="1">
                <a:latin typeface="IBM Plex Mono" panose="020B0509050203000203" pitchFamily="49" charset="77"/>
              </a:rPr>
              <a:t>успішних</a:t>
            </a:r>
            <a:r>
              <a:rPr lang="ru-RU" sz="1000" dirty="0">
                <a:latin typeface="IBM Plex Mono" panose="020B0509050203000203" pitchFamily="49" charset="77"/>
              </a:rPr>
              <a:t> мов (</a:t>
            </a:r>
            <a:r>
              <a:rPr lang="ru-RU" sz="1000" dirty="0" err="1">
                <a:latin typeface="IBM Plex Mono" panose="020B0509050203000203" pitchFamily="49" charset="77"/>
              </a:rPr>
              <a:t>наприклад</a:t>
            </a:r>
            <a:r>
              <a:rPr lang="ru-RU" sz="1000" dirty="0">
                <a:latin typeface="IBM Plex Mono" panose="020B0509050203000203" pitchFamily="49" charset="77"/>
              </a:rPr>
              <a:t>, </a:t>
            </a:r>
            <a:r>
              <a:rPr lang="en-GB" sz="1000" dirty="0">
                <a:latin typeface="IBM Plex Mono" panose="020B0509050203000203" pitchFamily="49" charset="77"/>
              </a:rPr>
              <a:t>Lua </a:t>
            </a:r>
            <a:r>
              <a:rPr lang="ru-RU" sz="1000" dirty="0" err="1">
                <a:latin typeface="IBM Plex Mono" panose="020B0509050203000203" pitchFamily="49" charset="77"/>
              </a:rPr>
              <a:t>чи</a:t>
            </a:r>
            <a:r>
              <a:rPr lang="ru-RU" sz="1000" dirty="0">
                <a:latin typeface="IBM Plex Mono" panose="020B0509050203000203" pitchFamily="49" charset="77"/>
              </a:rPr>
              <a:t> </a:t>
            </a:r>
            <a:r>
              <a:rPr lang="en-GB" sz="1000" dirty="0" err="1">
                <a:latin typeface="IBM Plex Mono" panose="020B0509050203000203" pitchFamily="49" charset="77"/>
              </a:rPr>
              <a:t>CPython</a:t>
            </a:r>
            <a:r>
              <a:rPr lang="en-GB" sz="1000" dirty="0">
                <a:latin typeface="IBM Plex Mono" panose="020B0509050203000203" pitchFamily="49" charset="77"/>
              </a:rPr>
              <a:t>) </a:t>
            </a:r>
            <a:r>
              <a:rPr lang="ru-RU" sz="1000" dirty="0" err="1">
                <a:latin typeface="IBM Plex Mono" panose="020B0509050203000203" pitchFamily="49" charset="77"/>
              </a:rPr>
              <a:t>використовують</a:t>
            </a:r>
            <a:r>
              <a:rPr lang="ru-RU" sz="1000" dirty="0">
                <a:latin typeface="IBM Plex Mono" panose="020B0509050203000203" pitchFamily="49" charset="77"/>
              </a:rPr>
              <a:t> </a:t>
            </a:r>
            <a:r>
              <a:rPr lang="ru-RU" sz="1000" dirty="0" err="1">
                <a:latin typeface="IBM Plex Mono" panose="020B0509050203000203" pitchFamily="49" charset="77"/>
              </a:rPr>
              <a:t>небагато</a:t>
            </a:r>
            <a:r>
              <a:rPr lang="ru-RU" sz="1000" dirty="0">
                <a:latin typeface="IBM Plex Mono" panose="020B0509050203000203" pitchFamily="49" charset="77"/>
              </a:rPr>
              <a:t> </a:t>
            </a:r>
            <a:r>
              <a:rPr lang="ru-RU" sz="1000" dirty="0" err="1">
                <a:latin typeface="IBM Plex Mono" panose="020B0509050203000203" pitchFamily="49" charset="77"/>
              </a:rPr>
              <a:t>оптимізацій</a:t>
            </a:r>
            <a:r>
              <a:rPr lang="ru-RU" sz="1000" dirty="0">
                <a:latin typeface="IBM Plex Mono" panose="020B0509050203000203" pitchFamily="49" charset="77"/>
              </a:rPr>
              <a:t> </a:t>
            </a:r>
            <a:r>
              <a:rPr lang="ru-RU" sz="1000" dirty="0" err="1">
                <a:latin typeface="IBM Plex Mono" panose="020B0509050203000203" pitchFamily="49" charset="77"/>
              </a:rPr>
              <a:t>під</a:t>
            </a:r>
            <a:r>
              <a:rPr lang="ru-RU" sz="1000" dirty="0">
                <a:latin typeface="IBM Plex Mono" panose="020B0509050203000203" pitchFamily="49" charset="77"/>
              </a:rPr>
              <a:t> час </a:t>
            </a:r>
            <a:r>
              <a:rPr lang="ru-RU" sz="1000" dirty="0" err="1">
                <a:latin typeface="IBM Plex Mono" panose="020B0509050203000203" pitchFamily="49" charset="77"/>
              </a:rPr>
              <a:t>компіляції</a:t>
            </a:r>
            <a:r>
              <a:rPr lang="ru-RU" sz="1000" dirty="0">
                <a:latin typeface="IBM Plex Mono" panose="020B0509050203000203" pitchFamily="49" charset="77"/>
              </a:rPr>
              <a:t>, </a:t>
            </a:r>
            <a:r>
              <a:rPr lang="ru-RU" sz="1000" dirty="0" err="1">
                <a:latin typeface="IBM Plex Mono" panose="020B0509050203000203" pitchFamily="49" charset="77"/>
              </a:rPr>
              <a:t>покладаючись</a:t>
            </a:r>
            <a:r>
              <a:rPr lang="ru-RU" sz="1000" dirty="0">
                <a:latin typeface="IBM Plex Mono" panose="020B0509050203000203" pitchFamily="49" charset="77"/>
              </a:rPr>
              <a:t> </a:t>
            </a:r>
            <a:r>
              <a:rPr lang="ru-RU" sz="1000" dirty="0" err="1">
                <a:latin typeface="IBM Plex Mono" panose="020B0509050203000203" pitchFamily="49" charset="77"/>
              </a:rPr>
              <a:t>здебільшого</a:t>
            </a:r>
            <a:r>
              <a:rPr lang="ru-RU" sz="1000" dirty="0">
                <a:latin typeface="IBM Plex Mono" panose="020B0509050203000203" pitchFamily="49" charset="77"/>
              </a:rPr>
              <a:t> на </a:t>
            </a:r>
            <a:r>
              <a:rPr lang="ru-RU" sz="1000" dirty="0" err="1">
                <a:latin typeface="IBM Plex Mono" panose="020B0509050203000203" pitchFamily="49" charset="77"/>
              </a:rPr>
              <a:t>оптимізацію</a:t>
            </a:r>
            <a:r>
              <a:rPr lang="ru-RU" sz="1000" dirty="0">
                <a:latin typeface="IBM Plex Mono" panose="020B0509050203000203" pitchFamily="49" charset="77"/>
              </a:rPr>
              <a:t> на </a:t>
            </a:r>
            <a:r>
              <a:rPr lang="ru-RU" sz="1000" dirty="0" err="1">
                <a:latin typeface="IBM Plex Mono" panose="020B0509050203000203" pitchFamily="49" charset="77"/>
              </a:rPr>
              <a:t>етапі</a:t>
            </a:r>
            <a:r>
              <a:rPr lang="ru-RU" sz="1000" dirty="0">
                <a:latin typeface="IBM Plex Mono" panose="020B0509050203000203" pitchFamily="49" charset="77"/>
              </a:rPr>
              <a:t> </a:t>
            </a:r>
            <a:r>
              <a:rPr lang="ru-RU" sz="1000" dirty="0" err="1">
                <a:latin typeface="IBM Plex Mono" panose="020B0509050203000203" pitchFamily="49" charset="77"/>
              </a:rPr>
              <a:t>виконання</a:t>
            </a:r>
            <a:r>
              <a:rPr lang="ru-RU" sz="1000" dirty="0">
                <a:latin typeface="IBM Plex Mono" panose="020B0509050203000203" pitchFamily="49" charset="77"/>
              </a:rPr>
              <a:t>.</a:t>
            </a:r>
          </a:p>
        </p:txBody>
      </p:sp>
      <p:pic>
        <p:nvPicPr>
          <p:cNvPr id="8" name="Picture 7">
            <a:extLst>
              <a:ext uri="{FF2B5EF4-FFF2-40B4-BE49-F238E27FC236}">
                <a16:creationId xmlns:a16="http://schemas.microsoft.com/office/drawing/2014/main" id="{A2B61466-F64B-712C-AC54-01C2A7A09772}"/>
              </a:ext>
            </a:extLst>
          </p:cNvPr>
          <p:cNvPicPr>
            <a:picLocks noChangeAspect="1"/>
          </p:cNvPicPr>
          <p:nvPr/>
        </p:nvPicPr>
        <p:blipFill>
          <a:blip r:embed="rId5"/>
          <a:stretch>
            <a:fillRect/>
          </a:stretch>
        </p:blipFill>
        <p:spPr>
          <a:xfrm>
            <a:off x="2095178" y="3044736"/>
            <a:ext cx="1434904" cy="193523"/>
          </a:xfrm>
          <a:prstGeom prst="round2DiagRect">
            <a:avLst>
              <a:gd name="adj1" fmla="val 16667"/>
              <a:gd name="adj2" fmla="val 0"/>
            </a:avLst>
          </a:prstGeom>
          <a:ln w="25400" cap="sq">
            <a:solidFill>
              <a:srgbClr val="FFFFFF"/>
            </a:solidFill>
            <a:miter lim="800000"/>
          </a:ln>
          <a:effectLst>
            <a:outerShdw blurRad="45033" algn="tl" rotWithShape="0">
              <a:srgbClr val="000000">
                <a:alpha val="43000"/>
              </a:srgbClr>
            </a:outerShdw>
          </a:effectLst>
        </p:spPr>
      </p:pic>
    </p:spTree>
    <p:extLst>
      <p:ext uri="{BB962C8B-B14F-4D97-AF65-F5344CB8AC3E}">
        <p14:creationId xmlns:p14="http://schemas.microsoft.com/office/powerpoint/2010/main" val="277583431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dirty="0" err="1"/>
              <a:t>Віртуальна</a:t>
            </a:r>
            <a:r>
              <a:rPr lang="ru-RU" dirty="0"/>
              <a:t> Машина </a:t>
            </a:r>
            <a:r>
              <a:rPr lang="en-US" sz="2800" b="0" i="1" dirty="0">
                <a:solidFill>
                  <a:schemeClr val="accent1">
                    <a:lumMod val="60000"/>
                    <a:lumOff val="40000"/>
                  </a:schemeClr>
                </a:solidFill>
              </a:rPr>
              <a:t>(</a:t>
            </a:r>
            <a:r>
              <a:rPr lang="uk-UA" sz="2800" b="0" i="1" dirty="0">
                <a:solidFill>
                  <a:schemeClr val="accent1">
                    <a:lumMod val="60000"/>
                    <a:lumOff val="40000"/>
                  </a:schemeClr>
                </a:solidFill>
              </a:rPr>
              <a:t>V</a:t>
            </a:r>
            <a:r>
              <a:rPr lang="en-US" sz="2800" b="0" i="1" dirty="0">
                <a:solidFill>
                  <a:schemeClr val="accent1">
                    <a:lumMod val="60000"/>
                    <a:lumOff val="40000"/>
                  </a:schemeClr>
                </a:solidFill>
              </a:rPr>
              <a:t>M)</a:t>
            </a:r>
            <a:endParaRPr lang="uk-UA" b="0" i="1"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80CB84F1-2CA0-F035-A487-695210B6E11D}"/>
              </a:ext>
            </a:extLst>
          </p:cNvPr>
          <p:cNvSpPr>
            <a:spLocks noGrp="1"/>
          </p:cNvSpPr>
          <p:nvPr>
            <p:ph type="subTitle" idx="2"/>
          </p:nvPr>
        </p:nvSpPr>
        <p:spPr>
          <a:xfrm>
            <a:off x="294886" y="1017724"/>
            <a:ext cx="5486936" cy="3577722"/>
          </a:xfrm>
        </p:spPr>
        <p:txBody>
          <a:bodyPr/>
          <a:lstStyle/>
          <a:p>
            <a:pPr marL="139700" indent="0"/>
            <a:r>
              <a:rPr lang="uk-UA" sz="1000" dirty="0">
                <a:latin typeface="IBM Plex Mono" panose="020B0509050203000203" pitchFamily="49" charset="77"/>
              </a:rPr>
              <a:t>Якщо компілятор генерує байт-код, робота ще не закінчена – байт-код потрібно перетворити, адже його не може виконувати апаратне забезпечення. Є два варіанти: написати для кожної архітектури окремий міні-компілятор, який переводить байт-код у </a:t>
            </a:r>
            <a:r>
              <a:rPr lang="uk-UA" sz="1000" dirty="0" err="1">
                <a:latin typeface="IBM Plex Mono" panose="020B0509050203000203" pitchFamily="49" charset="77"/>
              </a:rPr>
              <a:t>нативний</a:t>
            </a:r>
            <a:r>
              <a:rPr lang="uk-UA" sz="1000" dirty="0">
                <a:latin typeface="IBM Plex Mono" panose="020B0509050203000203" pitchFamily="49" charset="77"/>
              </a:rPr>
              <a:t> код, або створити віртуальну машину (</a:t>
            </a:r>
            <a:r>
              <a:rPr lang="en-GB" sz="1000" dirty="0">
                <a:latin typeface="IBM Plex Mono" panose="020B0509050203000203" pitchFamily="49" charset="77"/>
              </a:rPr>
              <a:t>VM), </a:t>
            </a:r>
            <a:r>
              <a:rPr lang="uk-UA" sz="1000" dirty="0">
                <a:latin typeface="IBM Plex Mono" panose="020B0509050203000203" pitchFamily="49" charset="77"/>
              </a:rPr>
              <a:t>що </a:t>
            </a:r>
            <a:r>
              <a:rPr lang="uk-UA" sz="1000" dirty="0" err="1">
                <a:latin typeface="IBM Plex Mono" panose="020B0509050203000203" pitchFamily="49" charset="77"/>
              </a:rPr>
              <a:t>емуює</a:t>
            </a:r>
            <a:r>
              <a:rPr lang="uk-UA" sz="1000" dirty="0">
                <a:latin typeface="IBM Plex Mono" panose="020B0509050203000203" pitchFamily="49" charset="77"/>
              </a:rPr>
              <a:t> процесор, здатний виконувати байт-код під час виконання. </a:t>
            </a:r>
          </a:p>
        </p:txBody>
      </p:sp>
      <p:grpSp>
        <p:nvGrpSpPr>
          <p:cNvPr id="5" name="Group 4">
            <a:extLst>
              <a:ext uri="{FF2B5EF4-FFF2-40B4-BE49-F238E27FC236}">
                <a16:creationId xmlns:a16="http://schemas.microsoft.com/office/drawing/2014/main" id="{C325B54C-13CE-B8D3-BDA8-4286CAD1A6FE}"/>
              </a:ext>
            </a:extLst>
          </p:cNvPr>
          <p:cNvGrpSpPr/>
          <p:nvPr/>
        </p:nvGrpSpPr>
        <p:grpSpPr>
          <a:xfrm>
            <a:off x="4681255" y="2283655"/>
            <a:ext cx="3998033" cy="2208254"/>
            <a:chOff x="4385121" y="1425314"/>
            <a:chExt cx="4255250" cy="2292872"/>
          </a:xfrm>
        </p:grpSpPr>
        <p:pic>
          <p:nvPicPr>
            <p:cNvPr id="4" name="Picture 3">
              <a:extLst>
                <a:ext uri="{FF2B5EF4-FFF2-40B4-BE49-F238E27FC236}">
                  <a16:creationId xmlns:a16="http://schemas.microsoft.com/office/drawing/2014/main" id="{6DD05819-877C-1CFA-57CB-CCFC0EA11E0B}"/>
                </a:ext>
              </a:extLst>
            </p:cNvPr>
            <p:cNvPicPr>
              <a:picLocks noChangeAspect="1"/>
            </p:cNvPicPr>
            <p:nvPr/>
          </p:nvPicPr>
          <p:blipFill rotWithShape="1">
            <a:blip r:embed="rId3"/>
            <a:srcRect l="6664" r="5369"/>
            <a:stretch/>
          </p:blipFill>
          <p:spPr>
            <a:xfrm>
              <a:off x="4385121" y="1425314"/>
              <a:ext cx="4255250" cy="2292872"/>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p:spPr>
        </p:pic>
        <p:sp>
          <p:nvSpPr>
            <p:cNvPr id="10" name="Freeform 9">
              <a:extLst>
                <a:ext uri="{FF2B5EF4-FFF2-40B4-BE49-F238E27FC236}">
                  <a16:creationId xmlns:a16="http://schemas.microsoft.com/office/drawing/2014/main" id="{58CC7607-AEEC-B8FF-F458-5DDDC1E523CD}"/>
                </a:ext>
              </a:extLst>
            </p:cNvPr>
            <p:cNvSpPr/>
            <p:nvPr/>
          </p:nvSpPr>
          <p:spPr>
            <a:xfrm rot="750958">
              <a:off x="7341522" y="3098446"/>
              <a:ext cx="233401" cy="250801"/>
            </a:xfrm>
            <a:custGeom>
              <a:avLst/>
              <a:gdLst>
                <a:gd name="connsiteX0" fmla="*/ 362080 w 544037"/>
                <a:gd name="connsiteY0" fmla="*/ 361299 h 533082"/>
                <a:gd name="connsiteX1" fmla="*/ 52591 w 544037"/>
                <a:gd name="connsiteY1" fmla="*/ 530111 h 533082"/>
                <a:gd name="connsiteX2" fmla="*/ 33834 w 544037"/>
                <a:gd name="connsiteY2" fmla="*/ 234689 h 533082"/>
                <a:gd name="connsiteX3" fmla="*/ 394904 w 544037"/>
                <a:gd name="connsiteY3" fmla="*/ 228 h 533082"/>
                <a:gd name="connsiteX4" fmla="*/ 535581 w 544037"/>
                <a:gd name="connsiteY4" fmla="*/ 197176 h 533082"/>
                <a:gd name="connsiteX5" fmla="*/ 169821 w 544037"/>
                <a:gd name="connsiteY5" fmla="*/ 478529 h 53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037" h="533082">
                  <a:moveTo>
                    <a:pt x="362080" y="361299"/>
                  </a:moveTo>
                  <a:cubicBezTo>
                    <a:pt x="234689" y="456256"/>
                    <a:pt x="107299" y="551213"/>
                    <a:pt x="52591" y="530111"/>
                  </a:cubicBezTo>
                  <a:cubicBezTo>
                    <a:pt x="-2117" y="509009"/>
                    <a:pt x="-23218" y="323003"/>
                    <a:pt x="33834" y="234689"/>
                  </a:cubicBezTo>
                  <a:cubicBezTo>
                    <a:pt x="90886" y="146375"/>
                    <a:pt x="311280" y="6480"/>
                    <a:pt x="394904" y="228"/>
                  </a:cubicBezTo>
                  <a:cubicBezTo>
                    <a:pt x="478528" y="-6024"/>
                    <a:pt x="573095" y="117459"/>
                    <a:pt x="535581" y="197176"/>
                  </a:cubicBezTo>
                  <a:cubicBezTo>
                    <a:pt x="498067" y="276893"/>
                    <a:pt x="250319" y="431637"/>
                    <a:pt x="169821" y="4785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grpSp>
      <p:pic>
        <p:nvPicPr>
          <p:cNvPr id="13314" name="Picture 2" descr="What is Java Virtual Machine (JVM) | by The Black Sheep | Medium">
            <a:extLst>
              <a:ext uri="{FF2B5EF4-FFF2-40B4-BE49-F238E27FC236}">
                <a16:creationId xmlns:a16="http://schemas.microsoft.com/office/drawing/2014/main" id="{CA5614DF-BD64-0B2F-D700-180F39729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7864" y="731375"/>
            <a:ext cx="1974166" cy="1110469"/>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9" name="Subtitle 2">
            <a:extLst>
              <a:ext uri="{FF2B5EF4-FFF2-40B4-BE49-F238E27FC236}">
                <a16:creationId xmlns:a16="http://schemas.microsoft.com/office/drawing/2014/main" id="{FAF65477-DB35-BD3A-B769-DAC378CA9EAD}"/>
              </a:ext>
            </a:extLst>
          </p:cNvPr>
          <p:cNvSpPr txBox="1">
            <a:spLocks/>
          </p:cNvSpPr>
          <p:nvPr/>
        </p:nvSpPr>
        <p:spPr>
          <a:xfrm>
            <a:off x="294886" y="2607767"/>
            <a:ext cx="3873864" cy="3577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139700" indent="0"/>
            <a:r>
              <a:rPr lang="uk-UA" sz="1000" dirty="0">
                <a:latin typeface="IBM Plex Mono" panose="020B0509050203000203" pitchFamily="49" charset="77"/>
              </a:rPr>
              <a:t>Перший підхід дозволяє використовувати спільні етапи компіляції, але оптимізації, як-от розподіл регістрів, працюють ефективніше з урахуванням особливостей конкретної архітектури. </a:t>
            </a:r>
            <a:r>
              <a:rPr lang="en-GB" sz="1000" dirty="0">
                <a:latin typeface="IBM Plex Mono" panose="020B0509050203000203" pitchFamily="49" charset="77"/>
              </a:rPr>
              <a:t>VM </a:t>
            </a:r>
            <a:r>
              <a:rPr lang="uk-UA" sz="1000" dirty="0">
                <a:latin typeface="IBM Plex Mono" panose="020B0509050203000203" pitchFamily="49" charset="77"/>
              </a:rPr>
              <a:t>забезпечує простоту та портативність, хоча виконується повільніше через інтерпретацію кожної інструкції. Реалізувавши </a:t>
            </a:r>
            <a:r>
              <a:rPr lang="en-GB" sz="1000" dirty="0">
                <a:latin typeface="IBM Plex Mono" panose="020B0509050203000203" pitchFamily="49" charset="77"/>
              </a:rPr>
              <a:t>VM, </a:t>
            </a:r>
            <a:r>
              <a:rPr lang="uk-UA" sz="1000" dirty="0">
                <a:latin typeface="IBM Plex Mono" panose="020B0509050203000203" pitchFamily="49" charset="77"/>
              </a:rPr>
              <a:t>наприклад, на </a:t>
            </a:r>
            <a:r>
              <a:rPr lang="en-GB" sz="1000" dirty="0">
                <a:latin typeface="IBM Plex Mono" panose="020B0509050203000203" pitchFamily="49" charset="77"/>
              </a:rPr>
              <a:t>C, </a:t>
            </a:r>
            <a:r>
              <a:rPr lang="uk-UA" sz="1000" dirty="0">
                <a:latin typeface="IBM Plex Mono" panose="020B0509050203000203" pitchFamily="49" charset="77"/>
              </a:rPr>
              <a:t>ви зможете запускати свою мову на будь-якій платформі з </a:t>
            </a:r>
            <a:r>
              <a:rPr lang="en-GB" sz="1000" dirty="0">
                <a:latin typeface="IBM Plex Mono" panose="020B0509050203000203" pitchFamily="49" charset="77"/>
              </a:rPr>
              <a:t>C-</a:t>
            </a:r>
            <a:r>
              <a:rPr lang="uk-UA" sz="1000" dirty="0">
                <a:latin typeface="IBM Plex Mono" panose="020B0509050203000203" pitchFamily="49" charset="77"/>
              </a:rPr>
              <a:t>компілятором.</a:t>
            </a:r>
          </a:p>
        </p:txBody>
      </p:sp>
    </p:spTree>
    <p:extLst>
      <p:ext uri="{BB962C8B-B14F-4D97-AF65-F5344CB8AC3E}">
        <p14:creationId xmlns:p14="http://schemas.microsoft.com/office/powerpoint/2010/main" val="83571226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uk-UA" sz="2800" dirty="0">
                <a:latin typeface="IBM Plex Mono" panose="020B0509050203000203" pitchFamily="49" charset="77"/>
              </a:rPr>
              <a:t>Інтерпретатори обходу дерева</a:t>
            </a:r>
            <a:endParaRPr lang="uk-UA" b="0" i="1"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80CB84F1-2CA0-F035-A487-695210B6E11D}"/>
              </a:ext>
            </a:extLst>
          </p:cNvPr>
          <p:cNvSpPr>
            <a:spLocks noGrp="1"/>
          </p:cNvSpPr>
          <p:nvPr>
            <p:ph type="subTitle" idx="2"/>
          </p:nvPr>
        </p:nvSpPr>
        <p:spPr>
          <a:xfrm>
            <a:off x="294886" y="1017724"/>
            <a:ext cx="5486936" cy="1406608"/>
          </a:xfrm>
        </p:spPr>
        <p:txBody>
          <a:bodyPr/>
          <a:lstStyle/>
          <a:p>
            <a:pPr marL="139700" indent="0"/>
            <a:r>
              <a:rPr lang="uk-UA" sz="1000" dirty="0">
                <a:latin typeface="IBM Plex Mono" panose="020B0509050203000203" pitchFamily="49" charset="77"/>
              </a:rPr>
              <a:t>Деякі мови починають виконувати код одразу після побудови </a:t>
            </a:r>
            <a:r>
              <a:rPr lang="en-GB" sz="1000" dirty="0">
                <a:latin typeface="IBM Plex Mono" panose="020B0509050203000203" pitchFamily="49" charset="77"/>
              </a:rPr>
              <a:t>AST (</a:t>
            </a:r>
            <a:r>
              <a:rPr lang="uk-UA" sz="1000" dirty="0">
                <a:latin typeface="IBM Plex Mono" panose="020B0509050203000203" pitchFamily="49" charset="77"/>
              </a:rPr>
              <a:t>з невеликою статичною перевіркою). Інтерпретатор обходить дерево, оцінюючи кожен вузол послідовно. Такий підхід часто використовується в студентських проектах та для невеликих мов, але він зазвичай повільний для загального застосування. Деякі вважають, що слово «інтерпретатор» стосується саме таких реалізацій, тому ми будемо називати їх інтерпретаторами обходу дерева.</a:t>
            </a:r>
          </a:p>
        </p:txBody>
      </p:sp>
      <p:grpSp>
        <p:nvGrpSpPr>
          <p:cNvPr id="5" name="Group 4">
            <a:extLst>
              <a:ext uri="{FF2B5EF4-FFF2-40B4-BE49-F238E27FC236}">
                <a16:creationId xmlns:a16="http://schemas.microsoft.com/office/drawing/2014/main" id="{C325B54C-13CE-B8D3-BDA8-4286CAD1A6FE}"/>
              </a:ext>
            </a:extLst>
          </p:cNvPr>
          <p:cNvGrpSpPr/>
          <p:nvPr/>
        </p:nvGrpSpPr>
        <p:grpSpPr>
          <a:xfrm>
            <a:off x="4681255" y="2283655"/>
            <a:ext cx="3998033" cy="2208254"/>
            <a:chOff x="4385121" y="1425314"/>
            <a:chExt cx="4255250" cy="2292872"/>
          </a:xfrm>
        </p:grpSpPr>
        <p:pic>
          <p:nvPicPr>
            <p:cNvPr id="4" name="Picture 3">
              <a:extLst>
                <a:ext uri="{FF2B5EF4-FFF2-40B4-BE49-F238E27FC236}">
                  <a16:creationId xmlns:a16="http://schemas.microsoft.com/office/drawing/2014/main" id="{6DD05819-877C-1CFA-57CB-CCFC0EA11E0B}"/>
                </a:ext>
              </a:extLst>
            </p:cNvPr>
            <p:cNvPicPr>
              <a:picLocks noChangeAspect="1"/>
            </p:cNvPicPr>
            <p:nvPr/>
          </p:nvPicPr>
          <p:blipFill rotWithShape="1">
            <a:blip r:embed="rId3"/>
            <a:srcRect l="6664" r="5369"/>
            <a:stretch/>
          </p:blipFill>
          <p:spPr>
            <a:xfrm>
              <a:off x="4385121" y="1425314"/>
              <a:ext cx="4255250" cy="2292872"/>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p:spPr>
        </p:pic>
        <p:sp>
          <p:nvSpPr>
            <p:cNvPr id="10" name="Freeform 9">
              <a:extLst>
                <a:ext uri="{FF2B5EF4-FFF2-40B4-BE49-F238E27FC236}">
                  <a16:creationId xmlns:a16="http://schemas.microsoft.com/office/drawing/2014/main" id="{58CC7607-AEEC-B8FF-F458-5DDDC1E523CD}"/>
                </a:ext>
              </a:extLst>
            </p:cNvPr>
            <p:cNvSpPr/>
            <p:nvPr/>
          </p:nvSpPr>
          <p:spPr>
            <a:xfrm rot="750958">
              <a:off x="5712531" y="2207434"/>
              <a:ext cx="233401" cy="250801"/>
            </a:xfrm>
            <a:custGeom>
              <a:avLst/>
              <a:gdLst>
                <a:gd name="connsiteX0" fmla="*/ 362080 w 544037"/>
                <a:gd name="connsiteY0" fmla="*/ 361299 h 533082"/>
                <a:gd name="connsiteX1" fmla="*/ 52591 w 544037"/>
                <a:gd name="connsiteY1" fmla="*/ 530111 h 533082"/>
                <a:gd name="connsiteX2" fmla="*/ 33834 w 544037"/>
                <a:gd name="connsiteY2" fmla="*/ 234689 h 533082"/>
                <a:gd name="connsiteX3" fmla="*/ 394904 w 544037"/>
                <a:gd name="connsiteY3" fmla="*/ 228 h 533082"/>
                <a:gd name="connsiteX4" fmla="*/ 535581 w 544037"/>
                <a:gd name="connsiteY4" fmla="*/ 197176 h 533082"/>
                <a:gd name="connsiteX5" fmla="*/ 169821 w 544037"/>
                <a:gd name="connsiteY5" fmla="*/ 478529 h 533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4037" h="533082">
                  <a:moveTo>
                    <a:pt x="362080" y="361299"/>
                  </a:moveTo>
                  <a:cubicBezTo>
                    <a:pt x="234689" y="456256"/>
                    <a:pt x="107299" y="551213"/>
                    <a:pt x="52591" y="530111"/>
                  </a:cubicBezTo>
                  <a:cubicBezTo>
                    <a:pt x="-2117" y="509009"/>
                    <a:pt x="-23218" y="323003"/>
                    <a:pt x="33834" y="234689"/>
                  </a:cubicBezTo>
                  <a:cubicBezTo>
                    <a:pt x="90886" y="146375"/>
                    <a:pt x="311280" y="6480"/>
                    <a:pt x="394904" y="228"/>
                  </a:cubicBezTo>
                  <a:cubicBezTo>
                    <a:pt x="478528" y="-6024"/>
                    <a:pt x="573095" y="117459"/>
                    <a:pt x="535581" y="197176"/>
                  </a:cubicBezTo>
                  <a:cubicBezTo>
                    <a:pt x="498067" y="276893"/>
                    <a:pt x="250319" y="431637"/>
                    <a:pt x="169821" y="4785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A"/>
            </a:p>
          </p:txBody>
        </p:sp>
      </p:grpSp>
      <p:pic>
        <p:nvPicPr>
          <p:cNvPr id="2" name="Picture 1">
            <a:extLst>
              <a:ext uri="{FF2B5EF4-FFF2-40B4-BE49-F238E27FC236}">
                <a16:creationId xmlns:a16="http://schemas.microsoft.com/office/drawing/2014/main" id="{2F558948-2837-46AA-1DFD-FE18136F25D1}"/>
              </a:ext>
            </a:extLst>
          </p:cNvPr>
          <p:cNvPicPr>
            <a:picLocks noChangeAspect="1"/>
          </p:cNvPicPr>
          <p:nvPr/>
        </p:nvPicPr>
        <p:blipFill>
          <a:blip r:embed="rId4"/>
          <a:stretch>
            <a:fillRect/>
          </a:stretch>
        </p:blipFill>
        <p:spPr>
          <a:xfrm>
            <a:off x="294886" y="3400161"/>
            <a:ext cx="2736054" cy="1091748"/>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AB41717E-5CC7-0B54-AB1B-CA03BFCFEDAE}"/>
              </a:ext>
            </a:extLst>
          </p:cNvPr>
          <p:cNvPicPr>
            <a:picLocks noChangeAspect="1"/>
          </p:cNvPicPr>
          <p:nvPr/>
        </p:nvPicPr>
        <p:blipFill>
          <a:blip r:embed="rId5"/>
          <a:stretch>
            <a:fillRect/>
          </a:stretch>
        </p:blipFill>
        <p:spPr>
          <a:xfrm>
            <a:off x="1675260" y="2745799"/>
            <a:ext cx="586333" cy="474881"/>
          </a:xfrm>
          <a:prstGeom prst="round2DiagRect">
            <a:avLst>
              <a:gd name="adj1" fmla="val 16667"/>
              <a:gd name="adj2" fmla="val 0"/>
            </a:avLst>
          </a:prstGeom>
          <a:ln w="25400" cap="sq">
            <a:solidFill>
              <a:srgbClr val="FFFFFF"/>
            </a:solidFill>
            <a:miter lim="800000"/>
          </a:ln>
          <a:effectLst>
            <a:outerShdw blurRad="254000" algn="tl" rotWithShape="0">
              <a:srgbClr val="000000">
                <a:alpha val="43000"/>
              </a:srgbClr>
            </a:outerShdw>
          </a:effectLst>
        </p:spPr>
      </p:pic>
      <p:cxnSp>
        <p:nvCxnSpPr>
          <p:cNvPr id="12" name="Curved Connector 11">
            <a:extLst>
              <a:ext uri="{FF2B5EF4-FFF2-40B4-BE49-F238E27FC236}">
                <a16:creationId xmlns:a16="http://schemas.microsoft.com/office/drawing/2014/main" id="{B21C25D8-1736-E9E9-8EB2-F26469059DF1}"/>
              </a:ext>
            </a:extLst>
          </p:cNvPr>
          <p:cNvCxnSpPr>
            <a:stCxn id="2" idx="2"/>
            <a:endCxn id="6" idx="2"/>
          </p:cNvCxnSpPr>
          <p:nvPr/>
        </p:nvCxnSpPr>
        <p:spPr>
          <a:xfrm rot="10800000" flipH="1">
            <a:off x="294886" y="2983241"/>
            <a:ext cx="1380374" cy="962795"/>
          </a:xfrm>
          <a:prstGeom prst="curvedConnector3">
            <a:avLst>
              <a:gd name="adj1" fmla="val -1656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A936D7A-D9B7-9388-F02A-E27FBB57C313}"/>
              </a:ext>
            </a:extLst>
          </p:cNvPr>
          <p:cNvSpPr txBox="1"/>
          <p:nvPr/>
        </p:nvSpPr>
        <p:spPr>
          <a:xfrm>
            <a:off x="3265849" y="2829350"/>
            <a:ext cx="829073" cy="307777"/>
          </a:xfrm>
          <a:prstGeom prst="rect">
            <a:avLst/>
          </a:prstGeom>
          <a:noFill/>
        </p:spPr>
        <p:txBody>
          <a:bodyPr wrap="none" rtlCol="0">
            <a:spAutoFit/>
          </a:bodyPr>
          <a:lstStyle/>
          <a:p>
            <a:r>
              <a:rPr lang="en-US" dirty="0">
                <a:highlight>
                  <a:srgbClr val="C0C0C0"/>
                </a:highlight>
                <a:latin typeface="IBM Plex Mono" panose="020B0509050203000203" pitchFamily="49" charset="77"/>
              </a:rPr>
              <a:t>output</a:t>
            </a:r>
            <a:endParaRPr lang="en-UA" dirty="0">
              <a:latin typeface="IBM Plex Mono" panose="020B0509050203000203" pitchFamily="49" charset="77"/>
            </a:endParaRPr>
          </a:p>
        </p:txBody>
      </p:sp>
      <p:cxnSp>
        <p:nvCxnSpPr>
          <p:cNvPr id="14" name="Curved Connector 13">
            <a:extLst>
              <a:ext uri="{FF2B5EF4-FFF2-40B4-BE49-F238E27FC236}">
                <a16:creationId xmlns:a16="http://schemas.microsoft.com/office/drawing/2014/main" id="{6E834638-1A29-4CD5-524D-DDD540CF0A1F}"/>
              </a:ext>
            </a:extLst>
          </p:cNvPr>
          <p:cNvCxnSpPr>
            <a:cxnSpLocks/>
            <a:stCxn id="6" idx="0"/>
            <a:endCxn id="13" idx="1"/>
          </p:cNvCxnSpPr>
          <p:nvPr/>
        </p:nvCxnSpPr>
        <p:spPr>
          <a:xfrm flipV="1">
            <a:off x="2261593" y="2983239"/>
            <a:ext cx="1004256" cy="1"/>
          </a:xfrm>
          <a:prstGeom prst="curvedConnector3">
            <a:avLst>
              <a:gd name="adj1" fmla="val 50000"/>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622459"/>
      </p:ext>
    </p:extLst>
  </p:cSld>
  <p:clrMapOvr>
    <a:masterClrMapping/>
  </p:clrMapOvr>
  <p:transition spd="slow">
    <p:wipe/>
  </p:transition>
</p:sld>
</file>

<file path=ppt/theme/theme1.xml><?xml version="1.0" encoding="utf-8"?>
<a:theme xmlns:a="http://schemas.openxmlformats.org/drawingml/2006/main" name="Bachelor in Robotics Engineering by Slidesgo">
  <a:themeElements>
    <a:clrScheme name="Simple Light">
      <a:dk1>
        <a:srgbClr val="1F164D"/>
      </a:dk1>
      <a:lt1>
        <a:srgbClr val="F9F9F9"/>
      </a:lt1>
      <a:dk2>
        <a:srgbClr val="E8E8E8"/>
      </a:dk2>
      <a:lt2>
        <a:srgbClr val="C1C1C1"/>
      </a:lt2>
      <a:accent1>
        <a:srgbClr val="6F79E3"/>
      </a:accent1>
      <a:accent2>
        <a:srgbClr val="433ABA"/>
      </a:accent2>
      <a:accent3>
        <a:srgbClr val="130994"/>
      </a:accent3>
      <a:accent4>
        <a:srgbClr val="FFFFFF"/>
      </a:accent4>
      <a:accent5>
        <a:srgbClr val="FFFFFF"/>
      </a:accent5>
      <a:accent6>
        <a:srgbClr val="FFFFFF"/>
      </a:accent6>
      <a:hlink>
        <a:srgbClr val="1F16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1285</Words>
  <Application>Microsoft Macintosh PowerPoint</Application>
  <PresentationFormat>On-screen Show (16:9)</PresentationFormat>
  <Paragraphs>100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Archivo</vt:lpstr>
      <vt:lpstr>Arial</vt:lpstr>
      <vt:lpstr>Wingdings</vt:lpstr>
      <vt:lpstr>IBM Plex Mono</vt:lpstr>
      <vt:lpstr>Bachelor in Robotics Engineering by Slidesgo</vt:lpstr>
      <vt:lpstr>Вступ до інтерпретаторів</vt:lpstr>
      <vt:lpstr>Little languages are everywhere</vt:lpstr>
      <vt:lpstr>The Parts of a Language</vt:lpstr>
      <vt:lpstr>Лексичний Аналіз (сканування)</vt:lpstr>
      <vt:lpstr>Синтаксичний Аналіз (парсинг)</vt:lpstr>
      <vt:lpstr>IR (проміжне представлення)</vt:lpstr>
      <vt:lpstr>Оптимізація</vt:lpstr>
      <vt:lpstr>Віртуальна Машина (VM)</vt:lpstr>
      <vt:lpstr>Інтерпретатори обходу дерева</vt:lpstr>
      <vt:lpstr>Типізація mova - мова з динамічною типізацією, де змінні можуть містити значення будь-якого типу, а навіть змінювати їх тип у процесі виконання. Якщо операції виконуються над невідповідними типами (наприклад, ділення числа на рядок), помилка виявляється під час запуску. Використання динамічної типізації спрощує мову та зменшує обсяг реалізації інтерпретатора, що дозволяє швидше отримати працюючу систему, незважаючи на переваги статичної типізації.</vt:lpstr>
      <vt:lpstr>PowerPoint Presentation</vt:lpstr>
      <vt:lpstr>PowerPoint Presentation</vt:lpstr>
      <vt:lpstr>Дякую!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Вступ до інтерпретаторів</dc:title>
  <cp:lastModifiedBy>Чорнокозинський Кирило Сергійович</cp:lastModifiedBy>
  <cp:revision>2</cp:revision>
  <dcterms:modified xsi:type="dcterms:W3CDTF">2025-01-19T23:55:41Z</dcterms:modified>
</cp:coreProperties>
</file>