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838200" y="5165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 Summarizer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223550" y="2192800"/>
            <a:ext cx="6699600" cy="19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Submitted by: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Chetan Kasireddy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Ankit Yadav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Avinash Ram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Sameer Jain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Architecture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Text Extraction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Obtaining document summaries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Word2Vec model for computer science domain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Scoring document summaries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996900" y="525350"/>
            <a:ext cx="3616199" cy="43128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44" name="Shape 44"/>
          <p:cNvSpPr/>
          <p:nvPr/>
        </p:nvSpPr>
        <p:spPr>
          <a:xfrm>
            <a:off x="1297950" y="1258375"/>
            <a:ext cx="1502699" cy="317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Document</a:t>
            </a:r>
          </a:p>
        </p:txBody>
      </p:sp>
      <p:sp>
        <p:nvSpPr>
          <p:cNvPr id="45" name="Shape 45"/>
          <p:cNvSpPr/>
          <p:nvPr/>
        </p:nvSpPr>
        <p:spPr>
          <a:xfrm>
            <a:off x="867425" y="1771075"/>
            <a:ext cx="2345699" cy="48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Text Extraction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2454775"/>
            <a:ext cx="1417200" cy="48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Summarizer 1</a:t>
            </a:r>
          </a:p>
        </p:txBody>
      </p:sp>
      <p:sp>
        <p:nvSpPr>
          <p:cNvPr id="47" name="Shape 47"/>
          <p:cNvSpPr/>
          <p:nvPr/>
        </p:nvSpPr>
        <p:spPr>
          <a:xfrm>
            <a:off x="1508525" y="2454775"/>
            <a:ext cx="1417200" cy="48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Summarizer 2</a:t>
            </a:r>
          </a:p>
        </p:txBody>
      </p:sp>
      <p:sp>
        <p:nvSpPr>
          <p:cNvPr id="48" name="Shape 48"/>
          <p:cNvSpPr/>
          <p:nvPr/>
        </p:nvSpPr>
        <p:spPr>
          <a:xfrm>
            <a:off x="3017050" y="2454775"/>
            <a:ext cx="1417200" cy="48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Summarizer 3</a:t>
            </a:r>
          </a:p>
        </p:txBody>
      </p:sp>
      <p:sp>
        <p:nvSpPr>
          <p:cNvPr id="49" name="Shape 49"/>
          <p:cNvSpPr/>
          <p:nvPr/>
        </p:nvSpPr>
        <p:spPr>
          <a:xfrm>
            <a:off x="155325" y="3138475"/>
            <a:ext cx="1142699" cy="317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1</a:t>
            </a:r>
          </a:p>
        </p:txBody>
      </p:sp>
      <p:sp>
        <p:nvSpPr>
          <p:cNvPr id="50" name="Shape 50"/>
          <p:cNvSpPr/>
          <p:nvPr/>
        </p:nvSpPr>
        <p:spPr>
          <a:xfrm>
            <a:off x="1657950" y="3138475"/>
            <a:ext cx="1142699" cy="317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2</a:t>
            </a:r>
          </a:p>
        </p:txBody>
      </p:sp>
      <p:sp>
        <p:nvSpPr>
          <p:cNvPr id="51" name="Shape 51"/>
          <p:cNvSpPr/>
          <p:nvPr/>
        </p:nvSpPr>
        <p:spPr>
          <a:xfrm>
            <a:off x="3160575" y="3138475"/>
            <a:ext cx="1142699" cy="317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3</a:t>
            </a:r>
          </a:p>
        </p:txBody>
      </p:sp>
      <p:cxnSp>
        <p:nvCxnSpPr>
          <p:cNvPr id="52" name="Shape 52"/>
          <p:cNvCxnSpPr>
            <a:stCxn id="44" idx="2"/>
            <a:endCxn id="45" idx="0"/>
          </p:cNvCxnSpPr>
          <p:nvPr/>
        </p:nvCxnSpPr>
        <p:spPr>
          <a:xfrm flipH="1">
            <a:off x="2040299" y="1576074"/>
            <a:ext cx="9000" cy="195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" name="Shape 53"/>
          <p:cNvCxnSpPr>
            <a:stCxn id="45" idx="2"/>
            <a:endCxn id="46" idx="0"/>
          </p:cNvCxnSpPr>
          <p:nvPr/>
        </p:nvCxnSpPr>
        <p:spPr>
          <a:xfrm rot="5400000">
            <a:off x="1276924" y="1691425"/>
            <a:ext cx="195000" cy="13317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" name="Shape 54"/>
          <p:cNvCxnSpPr>
            <a:stCxn id="45" idx="2"/>
            <a:endCxn id="48" idx="0"/>
          </p:cNvCxnSpPr>
          <p:nvPr/>
        </p:nvCxnSpPr>
        <p:spPr>
          <a:xfrm flipH="1" rot="-5400000">
            <a:off x="2785474" y="1514575"/>
            <a:ext cx="195000" cy="16854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" name="Shape 55"/>
          <p:cNvCxnSpPr>
            <a:stCxn id="45" idx="2"/>
            <a:endCxn id="47" idx="0"/>
          </p:cNvCxnSpPr>
          <p:nvPr/>
        </p:nvCxnSpPr>
        <p:spPr>
          <a:xfrm flipH="1" rot="-5400000">
            <a:off x="2031274" y="2268775"/>
            <a:ext cx="195000" cy="1770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" name="Shape 56"/>
          <p:cNvCxnSpPr>
            <a:stCxn id="46" idx="2"/>
            <a:endCxn id="49" idx="0"/>
          </p:cNvCxnSpPr>
          <p:nvPr/>
        </p:nvCxnSpPr>
        <p:spPr>
          <a:xfrm>
            <a:off x="708600" y="2943475"/>
            <a:ext cx="18000" cy="195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" name="Shape 57"/>
          <p:cNvCxnSpPr>
            <a:stCxn id="47" idx="2"/>
            <a:endCxn id="50" idx="0"/>
          </p:cNvCxnSpPr>
          <p:nvPr/>
        </p:nvCxnSpPr>
        <p:spPr>
          <a:xfrm>
            <a:off x="2217125" y="2943475"/>
            <a:ext cx="12300" cy="195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" name="Shape 58"/>
          <p:cNvCxnSpPr>
            <a:stCxn id="48" idx="2"/>
            <a:endCxn id="51" idx="0"/>
          </p:cNvCxnSpPr>
          <p:nvPr/>
        </p:nvCxnSpPr>
        <p:spPr>
          <a:xfrm>
            <a:off x="3725650" y="2943475"/>
            <a:ext cx="6300" cy="195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" name="Shape 59"/>
          <p:cNvSpPr/>
          <p:nvPr/>
        </p:nvSpPr>
        <p:spPr>
          <a:xfrm>
            <a:off x="5827650" y="1099525"/>
            <a:ext cx="2003700" cy="5742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Computer science terms from DMOZ site</a:t>
            </a:r>
          </a:p>
        </p:txBody>
      </p:sp>
      <p:sp>
        <p:nvSpPr>
          <p:cNvPr id="60" name="Shape 60"/>
          <p:cNvSpPr/>
          <p:nvPr/>
        </p:nvSpPr>
        <p:spPr>
          <a:xfrm>
            <a:off x="5957900" y="1879300"/>
            <a:ext cx="1740899" cy="4095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Wikipedia</a:t>
            </a:r>
          </a:p>
        </p:txBody>
      </p:sp>
      <p:sp>
        <p:nvSpPr>
          <p:cNvPr id="61" name="Shape 61"/>
          <p:cNvSpPr/>
          <p:nvPr/>
        </p:nvSpPr>
        <p:spPr>
          <a:xfrm>
            <a:off x="5957900" y="3046675"/>
            <a:ext cx="1740899" cy="4095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Word2Vec</a:t>
            </a:r>
          </a:p>
        </p:txBody>
      </p:sp>
      <p:sp>
        <p:nvSpPr>
          <p:cNvPr id="62" name="Shape 62"/>
          <p:cNvSpPr/>
          <p:nvPr/>
        </p:nvSpPr>
        <p:spPr>
          <a:xfrm>
            <a:off x="5903850" y="2494375"/>
            <a:ext cx="1893600" cy="4095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Computer science corpus</a:t>
            </a:r>
          </a:p>
        </p:txBody>
      </p:sp>
      <p:sp>
        <p:nvSpPr>
          <p:cNvPr id="63" name="Shape 63"/>
          <p:cNvSpPr/>
          <p:nvPr/>
        </p:nvSpPr>
        <p:spPr>
          <a:xfrm>
            <a:off x="5903850" y="3598975"/>
            <a:ext cx="1893600" cy="4095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Binary model</a:t>
            </a:r>
          </a:p>
        </p:txBody>
      </p:sp>
      <p:cxnSp>
        <p:nvCxnSpPr>
          <p:cNvPr id="64" name="Shape 64"/>
          <p:cNvCxnSpPr>
            <a:stCxn id="59" idx="2"/>
            <a:endCxn id="60" idx="0"/>
          </p:cNvCxnSpPr>
          <p:nvPr/>
        </p:nvCxnSpPr>
        <p:spPr>
          <a:xfrm flipH="1">
            <a:off x="6828300" y="1673725"/>
            <a:ext cx="1200" cy="205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60" idx="2"/>
            <a:endCxn id="62" idx="0"/>
          </p:cNvCxnSpPr>
          <p:nvPr/>
        </p:nvCxnSpPr>
        <p:spPr>
          <a:xfrm>
            <a:off x="6828349" y="2288800"/>
            <a:ext cx="22200" cy="205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endCxn id="61" idx="0"/>
          </p:cNvCxnSpPr>
          <p:nvPr/>
        </p:nvCxnSpPr>
        <p:spPr>
          <a:xfrm flipH="1">
            <a:off x="6828349" y="2903874"/>
            <a:ext cx="22200" cy="1428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endCxn id="63" idx="0"/>
          </p:cNvCxnSpPr>
          <p:nvPr/>
        </p:nvCxnSpPr>
        <p:spPr>
          <a:xfrm>
            <a:off x="6828450" y="3456174"/>
            <a:ext cx="22200" cy="1428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/>
          <p:nvPr/>
        </p:nvSpPr>
        <p:spPr>
          <a:xfrm>
            <a:off x="1508550" y="3651175"/>
            <a:ext cx="1417200" cy="6615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Scorer/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Similarity</a:t>
            </a:r>
          </a:p>
        </p:txBody>
      </p:sp>
      <p:cxnSp>
        <p:nvCxnSpPr>
          <p:cNvPr id="69" name="Shape 69"/>
          <p:cNvCxnSpPr>
            <a:stCxn id="50" idx="2"/>
            <a:endCxn id="70" idx="0"/>
          </p:cNvCxnSpPr>
          <p:nvPr/>
        </p:nvCxnSpPr>
        <p:spPr>
          <a:xfrm flipH="1">
            <a:off x="2213999" y="3456174"/>
            <a:ext cx="15300" cy="233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49" idx="2"/>
            <a:endCxn id="68" idx="1"/>
          </p:cNvCxnSpPr>
          <p:nvPr/>
        </p:nvCxnSpPr>
        <p:spPr>
          <a:xfrm flipH="1" rot="-5400000">
            <a:off x="1075424" y="3107424"/>
            <a:ext cx="291900" cy="989400"/>
          </a:xfrm>
          <a:prstGeom prst="bentConnector3">
            <a:avLst>
              <a:gd fmla="val 33402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>
            <a:stCxn id="51" idx="2"/>
            <a:endCxn id="68" idx="7"/>
          </p:cNvCxnSpPr>
          <p:nvPr/>
        </p:nvCxnSpPr>
        <p:spPr>
          <a:xfrm rot="5400000">
            <a:off x="3079124" y="3095274"/>
            <a:ext cx="291900" cy="1013700"/>
          </a:xfrm>
          <a:prstGeom prst="bentConnector3">
            <a:avLst>
              <a:gd fmla="val 33402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>
            <a:stCxn id="63" idx="1"/>
            <a:endCxn id="68" idx="6"/>
          </p:cNvCxnSpPr>
          <p:nvPr/>
        </p:nvCxnSpPr>
        <p:spPr>
          <a:xfrm flipH="1">
            <a:off x="2925750" y="3803725"/>
            <a:ext cx="2978100" cy="178200"/>
          </a:xfrm>
          <a:prstGeom prst="bentConnector3">
            <a:avLst>
              <a:gd fmla="val 50000" name="adj1"/>
            </a:avLst>
          </a:prstGeom>
          <a:noFill/>
          <a:ln cap="flat" w="381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74" name="Shape 74"/>
          <p:cNvSpPr/>
          <p:nvPr/>
        </p:nvSpPr>
        <p:spPr>
          <a:xfrm>
            <a:off x="1508525" y="4507675"/>
            <a:ext cx="1502699" cy="317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Summary</a:t>
            </a:r>
          </a:p>
        </p:txBody>
      </p:sp>
      <p:cxnSp>
        <p:nvCxnSpPr>
          <p:cNvPr id="75" name="Shape 75"/>
          <p:cNvCxnSpPr>
            <a:endCxn id="74" idx="0"/>
          </p:cNvCxnSpPr>
          <p:nvPr/>
        </p:nvCxnSpPr>
        <p:spPr>
          <a:xfrm>
            <a:off x="2229274" y="4312675"/>
            <a:ext cx="30600" cy="195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889650" y="1842425"/>
            <a:ext cx="4870800" cy="22937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2360775" y="-171425"/>
            <a:ext cx="3530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 sz="3000"/>
              <a:t>Text Extraction</a:t>
            </a:r>
          </a:p>
        </p:txBody>
      </p:sp>
      <p:sp>
        <p:nvSpPr>
          <p:cNvPr id="82" name="Shape 82"/>
          <p:cNvSpPr/>
          <p:nvPr/>
        </p:nvSpPr>
        <p:spPr>
          <a:xfrm>
            <a:off x="5458625" y="2733200"/>
            <a:ext cx="1134300" cy="404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Tika Parser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Interface </a:t>
            </a:r>
          </a:p>
        </p:txBody>
      </p:sp>
      <p:sp>
        <p:nvSpPr>
          <p:cNvPr id="83" name="Shape 83"/>
          <p:cNvSpPr/>
          <p:nvPr/>
        </p:nvSpPr>
        <p:spPr>
          <a:xfrm>
            <a:off x="3492175" y="2768900"/>
            <a:ext cx="1546199" cy="404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Parser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Repository</a:t>
            </a:r>
          </a:p>
        </p:txBody>
      </p:sp>
      <p:sp>
        <p:nvSpPr>
          <p:cNvPr id="84" name="Shape 84"/>
          <p:cNvSpPr/>
          <p:nvPr/>
        </p:nvSpPr>
        <p:spPr>
          <a:xfrm>
            <a:off x="1968175" y="2769025"/>
            <a:ext cx="1073400" cy="404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Tika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Class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-81300" y="2595150"/>
            <a:ext cx="1872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Input File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or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Web URL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1500200" y="2984900"/>
            <a:ext cx="326099" cy="6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/>
          <p:nvPr/>
        </p:nvCxnSpPr>
        <p:spPr>
          <a:xfrm>
            <a:off x="3119775" y="2946450"/>
            <a:ext cx="326099" cy="6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>
            <a:off x="5100975" y="2946450"/>
            <a:ext cx="326099" cy="6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 txBox="1"/>
          <p:nvPr/>
        </p:nvSpPr>
        <p:spPr>
          <a:xfrm>
            <a:off x="7366625" y="1852525"/>
            <a:ext cx="1505700" cy="2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Metadata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7659675" y="3620925"/>
            <a:ext cx="10004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cxnSp>
        <p:nvCxnSpPr>
          <p:cNvPr id="91" name="Shape 91"/>
          <p:cNvCxnSpPr>
            <a:stCxn id="82" idx="3"/>
          </p:cNvCxnSpPr>
          <p:nvPr/>
        </p:nvCxnSpPr>
        <p:spPr>
          <a:xfrm flipH="1" rot="10800000">
            <a:off x="6592925" y="2054750"/>
            <a:ext cx="1097100" cy="880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endCxn id="90" idx="1"/>
          </p:cNvCxnSpPr>
          <p:nvPr/>
        </p:nvCxnSpPr>
        <p:spPr>
          <a:xfrm>
            <a:off x="6592875" y="2935275"/>
            <a:ext cx="1066800" cy="887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2520000" y="1309850"/>
            <a:ext cx="32537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Tika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 Summarization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The text which is extracted from the tika is summarized by using the given summarizer code.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The summarizer which should be used to summarize the text is given by the user .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The given code generates a summary of three to four lines of input text 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Word2Vec binary model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Obtain a list of computer science terms from the DMOZ site(a taxonomy site)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For each term, get the relevant Wikipedia article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Create a corpus document out of all the Wikipedia articles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Use the Word2Vec engine to get a binary model from the obtained corpus document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Scoring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Get the similarity measure of each word using the word2vec similarity.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The similarity measure of each word is found by averaging the similarity scores for all the 10 words given as output.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After extracting the average score for each word , the total score for the summary is found by averaging the score for all the words.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