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9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072E-6E2B-464F-8FE5-ADE4517A6BC8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5841-1A78-47D0-BB8B-F7C982B99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072E-6E2B-464F-8FE5-ADE4517A6BC8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5841-1A78-47D0-BB8B-F7C982B99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072E-6E2B-464F-8FE5-ADE4517A6BC8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5841-1A78-47D0-BB8B-F7C982B99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072E-6E2B-464F-8FE5-ADE4517A6BC8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5841-1A78-47D0-BB8B-F7C982B99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072E-6E2B-464F-8FE5-ADE4517A6BC8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5265841-1A78-47D0-BB8B-F7C982B99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072E-6E2B-464F-8FE5-ADE4517A6BC8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5841-1A78-47D0-BB8B-F7C982B99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072E-6E2B-464F-8FE5-ADE4517A6BC8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5841-1A78-47D0-BB8B-F7C982B99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072E-6E2B-464F-8FE5-ADE4517A6BC8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5841-1A78-47D0-BB8B-F7C982B99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072E-6E2B-464F-8FE5-ADE4517A6BC8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5841-1A78-47D0-BB8B-F7C982B99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072E-6E2B-464F-8FE5-ADE4517A6BC8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5841-1A78-47D0-BB8B-F7C982B99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072E-6E2B-464F-8FE5-ADE4517A6BC8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5841-1A78-47D0-BB8B-F7C982B99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B7F072E-6E2B-464F-8FE5-ADE4517A6BC8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5265841-1A78-47D0-BB8B-F7C982B99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moz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SUMMARIZER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BY,</a:t>
            </a:r>
          </a:p>
          <a:p>
            <a:r>
              <a:rPr lang="en-US" sz="3200" b="1" i="1" dirty="0" smtClean="0">
                <a:solidFill>
                  <a:srgbClr val="7030A0"/>
                </a:solidFill>
              </a:rPr>
              <a:t>GROUP 15 (IRE @ IIIT-HYDERABAD</a:t>
            </a:r>
            <a:r>
              <a:rPr lang="en-US" sz="3200" b="1" i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sz="3200" b="1" i="1" dirty="0" smtClean="0">
                <a:solidFill>
                  <a:srgbClr val="7030A0"/>
                </a:solidFill>
              </a:rPr>
              <a:t>MENTOR:MR.LITTON </a:t>
            </a:r>
            <a:r>
              <a:rPr lang="en-US" sz="3200" b="1" i="1" smtClean="0">
                <a:solidFill>
                  <a:srgbClr val="7030A0"/>
                </a:solidFill>
              </a:rPr>
              <a:t>J </a:t>
            </a:r>
            <a:r>
              <a:rPr lang="en-US" sz="3200" b="1" i="1" smtClean="0">
                <a:solidFill>
                  <a:srgbClr val="7030A0"/>
                </a:solidFill>
              </a:rPr>
              <a:t>KURISINKEL</a:t>
            </a:r>
            <a:endParaRPr lang="en-US" sz="3200" b="1" i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CHETAN KASIREDDY</a:t>
            </a:r>
          </a:p>
          <a:p>
            <a:r>
              <a:rPr lang="en-US" dirty="0" smtClean="0"/>
              <a:t>ANKIT YADAV</a:t>
            </a:r>
          </a:p>
          <a:p>
            <a:r>
              <a:rPr lang="en-US" dirty="0" smtClean="0"/>
              <a:t>SAMEER JAIN</a:t>
            </a:r>
          </a:p>
          <a:p>
            <a:r>
              <a:rPr lang="en-US" dirty="0" smtClean="0"/>
              <a:t>AVINASH R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our project we have trained the Word2vec model with the </a:t>
            </a:r>
            <a:r>
              <a:rPr lang="en-US" dirty="0" smtClean="0">
                <a:hlinkClick r:id="rId2"/>
              </a:rPr>
              <a:t>www.dmoz.org</a:t>
            </a:r>
            <a:r>
              <a:rPr lang="en-US" dirty="0" smtClean="0"/>
              <a:t> content.</a:t>
            </a:r>
          </a:p>
          <a:p>
            <a:r>
              <a:rPr lang="en-US" dirty="0" smtClean="0"/>
              <a:t>So whatever the words in the summary are there ,the relevance with the computer science domain (</a:t>
            </a:r>
            <a:r>
              <a:rPr lang="en-US" dirty="0" err="1" smtClean="0"/>
              <a:t>ww.dmoz.org’s</a:t>
            </a:r>
            <a:r>
              <a:rPr lang="en-US" dirty="0" smtClean="0"/>
              <a:t> contents) is checked and the cosine values’ are summed up to get the final value of relevance of a summary. 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similarity measure of each word using the word2vec similarity.</a:t>
            </a:r>
          </a:p>
          <a:p>
            <a:r>
              <a:rPr lang="en-US" dirty="0" smtClean="0"/>
              <a:t>The similarity measure of each word is found by averaging the similarity scores for all the 10 words given as output. </a:t>
            </a:r>
          </a:p>
          <a:p>
            <a:r>
              <a:rPr lang="en-US" dirty="0" smtClean="0"/>
              <a:t>After extracting the average score for each word , the total score for the summary is found by averaging the score for all the words.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domain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search engines where summary of a </a:t>
            </a:r>
            <a:r>
              <a:rPr lang="en-US" dirty="0" err="1" smtClean="0"/>
              <a:t>url</a:t>
            </a:r>
            <a:r>
              <a:rPr lang="en-US" dirty="0" smtClean="0"/>
              <a:t> could be displayed so that the decision could be made , whether the webpage is desirable or not.</a:t>
            </a:r>
          </a:p>
          <a:p>
            <a:r>
              <a:rPr lang="en-US" dirty="0" smtClean="0"/>
              <a:t>For large documents to get the idea about (what the document is about ) .</a:t>
            </a:r>
          </a:p>
          <a:p>
            <a:r>
              <a:rPr lang="en-US" dirty="0" smtClean="0"/>
              <a:t>And many more.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72400" cy="1470025"/>
          </a:xfrm>
        </p:spPr>
        <p:txBody>
          <a:bodyPr/>
          <a:lstStyle/>
          <a:p>
            <a:r>
              <a:rPr lang="en-US" dirty="0" smtClean="0"/>
              <a:t>WHAT IS DOCUMENT SUMMARIZER?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Summarizer can analyze a text of any length, on any subject and create a document summary as </a:t>
            </a:r>
            <a:r>
              <a:rPr lang="en-US" smtClean="0"/>
              <a:t>short as </a:t>
            </a:r>
            <a:r>
              <a:rPr lang="en-US" dirty="0" smtClean="0"/>
              <a:t>possible. 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the use of 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a huge document is given</a:t>
            </a:r>
          </a:p>
          <a:p>
            <a:r>
              <a:rPr lang="en-US" dirty="0" smtClean="0"/>
              <a:t>So to get an overview of the document the summary could be read 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md\Documents\atheros\jmd\jmd\ire\New folder (2)\DocumentSummarizer\k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214290"/>
            <a:ext cx="9787006" cy="698764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given input document is extracted using the apache </a:t>
            </a:r>
            <a:r>
              <a:rPr lang="en-US" dirty="0" err="1" smtClean="0"/>
              <a:t>tika</a:t>
            </a:r>
            <a:r>
              <a:rPr lang="en-US" dirty="0" smtClean="0"/>
              <a:t> parser.</a:t>
            </a:r>
          </a:p>
          <a:p>
            <a:r>
              <a:rPr lang="en-US" dirty="0" smtClean="0"/>
              <a:t>The summarizer which should be used to summarize the text is given by the user .</a:t>
            </a:r>
          </a:p>
          <a:p>
            <a:r>
              <a:rPr lang="en-US" dirty="0" smtClean="0"/>
              <a:t>The system generates a summary of three to four lines of input text 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BASIC FUNCTIONALITY OF THE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TO SUMMARIZE THE GIVEN DOCUMENT OF ANY FORMAT.</a:t>
            </a:r>
          </a:p>
          <a:p>
            <a:r>
              <a:rPr lang="en-US" dirty="0" smtClean="0"/>
              <a:t>Input File formats supported .</a:t>
            </a:r>
            <a:r>
              <a:rPr lang="en-US" dirty="0" err="1" smtClean="0"/>
              <a:t>txt,.doc,.docx,.ppt,.pdf</a:t>
            </a:r>
            <a:r>
              <a:rPr lang="en-US" dirty="0" smtClean="0"/>
              <a:t> …….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NEW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SUMMARY </a:t>
            </a:r>
          </a:p>
          <a:p>
            <a:r>
              <a:rPr lang="en-US" dirty="0" smtClean="0"/>
              <a:t>Given a </a:t>
            </a:r>
            <a:r>
              <a:rPr lang="en-US" dirty="0" err="1" smtClean="0"/>
              <a:t>url</a:t>
            </a:r>
            <a:r>
              <a:rPr lang="en-US" dirty="0" smtClean="0"/>
              <a:t> of a webpage something like a </a:t>
            </a:r>
            <a:r>
              <a:rPr lang="en-US" dirty="0" err="1" smtClean="0"/>
              <a:t>wikipedia</a:t>
            </a:r>
            <a:r>
              <a:rPr lang="en-US" dirty="0" smtClean="0"/>
              <a:t> page our summarizer can summarize the web page also.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something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</a:t>
            </a:r>
          </a:p>
          <a:p>
            <a:r>
              <a:rPr lang="en-US" dirty="0" smtClean="0"/>
              <a:t>What if we want to check </a:t>
            </a:r>
            <a:r>
              <a:rPr lang="en-US" dirty="0" err="1" smtClean="0"/>
              <a:t>upto</a:t>
            </a:r>
            <a:r>
              <a:rPr lang="en-US" dirty="0" smtClean="0"/>
              <a:t> what extent the summarization  is correct.</a:t>
            </a:r>
          </a:p>
          <a:p>
            <a:r>
              <a:rPr lang="en-US" dirty="0" smtClean="0"/>
              <a:t>For the above task WORD2VEC model is applied.</a:t>
            </a:r>
            <a:endParaRPr lang="en-US" b="1" i="1" dirty="0" smtClean="0"/>
          </a:p>
          <a:p>
            <a:r>
              <a:rPr lang="en-US" b="1" i="1" dirty="0" smtClean="0"/>
              <a:t>An important feature any new summarizer can be added.</a:t>
            </a:r>
            <a:endParaRPr lang="en-US" b="1" i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a list of computer science terms from the DMOZ site(a taxonomy site)</a:t>
            </a:r>
          </a:p>
          <a:p>
            <a:r>
              <a:rPr lang="en-US" dirty="0" smtClean="0"/>
              <a:t>For each term, get the relevant Wikipedia article</a:t>
            </a:r>
          </a:p>
          <a:p>
            <a:r>
              <a:rPr lang="en-US" dirty="0" smtClean="0"/>
              <a:t>Create a corpus document out of all the Wikipedia articles</a:t>
            </a:r>
          </a:p>
          <a:p>
            <a:r>
              <a:rPr lang="en-US" dirty="0" smtClean="0"/>
              <a:t>Use the Word2Vec engine to get a binary model from the obtained corpus document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144</TotalTime>
  <Words>441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DOCUMENT SUMMARIZER</vt:lpstr>
      <vt:lpstr>WHAT IS DOCUMENT SUMMARIZER?</vt:lpstr>
      <vt:lpstr>What’s the use of it?</vt:lpstr>
      <vt:lpstr>Slide 4</vt:lpstr>
      <vt:lpstr>HOW IS IT DONE?</vt:lpstr>
      <vt:lpstr>WHAT IS THE BASIC FUNCTIONALITY OF THE PROJECT?</vt:lpstr>
      <vt:lpstr>SO WHAT’S NEW ?</vt:lpstr>
      <vt:lpstr>Is there something more?</vt:lpstr>
      <vt:lpstr>Word2vec model</vt:lpstr>
      <vt:lpstr>Dataset </vt:lpstr>
      <vt:lpstr>Scoring </vt:lpstr>
      <vt:lpstr>Application domain of the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DOCUMENT SUMMARISER?</dc:title>
  <dc:creator>jmd</dc:creator>
  <cp:lastModifiedBy>jmd</cp:lastModifiedBy>
  <cp:revision>25</cp:revision>
  <dcterms:created xsi:type="dcterms:W3CDTF">2015-04-15T13:27:39Z</dcterms:created>
  <dcterms:modified xsi:type="dcterms:W3CDTF">2015-04-16T16:36:57Z</dcterms:modified>
</cp:coreProperties>
</file>