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6243300" cy="9144000"/>
  <p:notesSz cx="6858000" cy="9144000"/>
  <p:embeddedFontLst>
    <p:embeddedFont>
      <p:font typeface="Arimo" charset="1" panose="020B0604020202020204"/>
      <p:regular r:id="rId19"/>
    </p:embeddedFont>
    <p:embeddedFont>
      <p:font typeface="Arimo Bold" charset="1" panose="020B07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61652" cy="9134475"/>
          </a:xfrm>
          <a:custGeom>
            <a:avLst/>
            <a:gdLst/>
            <a:ahLst/>
            <a:cxnLst/>
            <a:rect r="r" b="b" t="t" l="l"/>
            <a:pathLst>
              <a:path h="9134475" w="16261652">
                <a:moveTo>
                  <a:pt x="0" y="0"/>
                </a:moveTo>
                <a:lnTo>
                  <a:pt x="16261652" y="0"/>
                </a:lnTo>
                <a:lnTo>
                  <a:pt x="16261652" y="9134475"/>
                </a:lnTo>
                <a:lnTo>
                  <a:pt x="0" y="913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14760" y="6135919"/>
            <a:ext cx="293399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05383" y="8098069"/>
            <a:ext cx="390973" cy="33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61652" cy="9134475"/>
          </a:xfrm>
          <a:custGeom>
            <a:avLst/>
            <a:gdLst/>
            <a:ahLst/>
            <a:cxnLst/>
            <a:rect r="r" b="b" t="t" l="l"/>
            <a:pathLst>
              <a:path h="9134475" w="16261652">
                <a:moveTo>
                  <a:pt x="0" y="0"/>
                </a:moveTo>
                <a:lnTo>
                  <a:pt x="16261652" y="0"/>
                </a:lnTo>
                <a:lnTo>
                  <a:pt x="16261652" y="9134475"/>
                </a:lnTo>
                <a:lnTo>
                  <a:pt x="0" y="913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49650" cy="9127733"/>
          </a:xfrm>
          <a:custGeom>
            <a:avLst/>
            <a:gdLst/>
            <a:ahLst/>
            <a:cxnLst/>
            <a:rect r="r" b="b" t="t" l="l"/>
            <a:pathLst>
              <a:path h="9127733" w="16249650">
                <a:moveTo>
                  <a:pt x="0" y="0"/>
                </a:moveTo>
                <a:lnTo>
                  <a:pt x="16249650" y="0"/>
                </a:lnTo>
                <a:lnTo>
                  <a:pt x="16249650" y="9127733"/>
                </a:lnTo>
                <a:lnTo>
                  <a:pt x="0" y="912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3164" y="3287944"/>
            <a:ext cx="42605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90935" y="6040669"/>
            <a:ext cx="293227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49650" cy="9127733"/>
          </a:xfrm>
          <a:custGeom>
            <a:avLst/>
            <a:gdLst/>
            <a:ahLst/>
            <a:cxnLst/>
            <a:rect r="r" b="b" t="t" l="l"/>
            <a:pathLst>
              <a:path h="9127733" w="16249650">
                <a:moveTo>
                  <a:pt x="0" y="0"/>
                </a:moveTo>
                <a:lnTo>
                  <a:pt x="16249650" y="0"/>
                </a:lnTo>
                <a:lnTo>
                  <a:pt x="16249650" y="9127733"/>
                </a:lnTo>
                <a:lnTo>
                  <a:pt x="0" y="912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62720" y="1164069"/>
            <a:ext cx="4829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</a:pPr>
            <a:r>
              <a:rPr lang="en-US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1880" y="678094"/>
            <a:ext cx="42186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86875" y="507854"/>
            <a:ext cx="2188121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2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“Comics over all”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66867" y="792394"/>
            <a:ext cx="967216" cy="2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8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Notre</a:t>
            </a: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Slogan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54586" y="8047263"/>
            <a:ext cx="390973" cy="33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105383" y="8098069"/>
            <a:ext cx="390973" cy="33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261652" cy="9134475"/>
          </a:xfrm>
          <a:custGeom>
            <a:avLst/>
            <a:gdLst/>
            <a:ahLst/>
            <a:cxnLst/>
            <a:rect r="r" b="b" t="t" l="l"/>
            <a:pathLst>
              <a:path h="9134475" w="16261652">
                <a:moveTo>
                  <a:pt x="0" y="0"/>
                </a:moveTo>
                <a:lnTo>
                  <a:pt x="16261652" y="0"/>
                </a:lnTo>
                <a:lnTo>
                  <a:pt x="16261652" y="9134475"/>
                </a:lnTo>
                <a:lnTo>
                  <a:pt x="0" y="913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6727" y="1165679"/>
            <a:ext cx="86754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3481" y="2016830"/>
            <a:ext cx="3885076" cy="47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Quels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sont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objectifs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06019" y="8086725"/>
            <a:ext cx="1119721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@comic-verse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29035" y="7985760"/>
            <a:ext cx="294342" cy="24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</a:t>
            </a:r>
            <a:r>
              <a:rPr lang="en-US" b="true" sz="135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61652" cy="9134475"/>
          </a:xfrm>
          <a:custGeom>
            <a:avLst/>
            <a:gdLst/>
            <a:ahLst/>
            <a:cxnLst/>
            <a:rect r="r" b="b" t="t" l="l"/>
            <a:pathLst>
              <a:path h="9134475" w="16261652">
                <a:moveTo>
                  <a:pt x="0" y="0"/>
                </a:moveTo>
                <a:lnTo>
                  <a:pt x="16261652" y="0"/>
                </a:lnTo>
                <a:lnTo>
                  <a:pt x="16261652" y="9134475"/>
                </a:lnTo>
                <a:lnTo>
                  <a:pt x="0" y="913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13140" y="1165679"/>
            <a:ext cx="86754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0853" y="8088630"/>
            <a:ext cx="1119721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@comic-verse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7921" y="8088630"/>
            <a:ext cx="294342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25"/>
            <a:ext cx="16249650" cy="9127733"/>
          </a:xfrm>
          <a:custGeom>
            <a:avLst/>
            <a:gdLst/>
            <a:ahLst/>
            <a:cxnLst/>
            <a:rect r="r" b="b" t="t" l="l"/>
            <a:pathLst>
              <a:path h="9127733" w="16249650">
                <a:moveTo>
                  <a:pt x="0" y="0"/>
                </a:moveTo>
                <a:lnTo>
                  <a:pt x="16249650" y="0"/>
                </a:lnTo>
                <a:lnTo>
                  <a:pt x="16249650" y="9127733"/>
                </a:lnTo>
                <a:lnTo>
                  <a:pt x="0" y="912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075" y="5983519"/>
            <a:ext cx="1119721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@comic-verse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85340" y="6240694"/>
            <a:ext cx="294342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43224" y="8088630"/>
            <a:ext cx="293399" cy="24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009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16256003" cy="9131303"/>
          </a:xfrm>
          <a:custGeom>
            <a:avLst/>
            <a:gdLst/>
            <a:ahLst/>
            <a:cxnLst/>
            <a:rect r="r" b="b" t="t" l="l"/>
            <a:pathLst>
              <a:path h="9131303" w="16256003">
                <a:moveTo>
                  <a:pt x="0" y="0"/>
                </a:moveTo>
                <a:lnTo>
                  <a:pt x="16256003" y="0"/>
                </a:lnTo>
                <a:lnTo>
                  <a:pt x="16256003" y="9131303"/>
                </a:lnTo>
                <a:lnTo>
                  <a:pt x="0" y="91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DAGmqv0BD9A</dc:identifier>
  <dcterms:modified xsi:type="dcterms:W3CDTF">2011-08-01T06:04:30Z</dcterms:modified>
  <cp:revision>1</cp:revision>
  <dc:title>000.pdf</dc:title>
</cp:coreProperties>
</file>