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76" r:id="rId5"/>
    <p:sldId id="258" r:id="rId6"/>
    <p:sldId id="277" r:id="rId7"/>
    <p:sldId id="278" r:id="rId8"/>
    <p:sldId id="279" r:id="rId9"/>
    <p:sldId id="259" r:id="rId10"/>
    <p:sldId id="260" r:id="rId11"/>
    <p:sldId id="261" r:id="rId12"/>
    <p:sldId id="283" r:id="rId13"/>
    <p:sldId id="282" r:id="rId14"/>
    <p:sldId id="280" r:id="rId15"/>
    <p:sldId id="275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460F-1FDD-44BB-9E68-64CD400BB07F}" type="datetimeFigureOut">
              <a:rPr lang="ko-KR" altLang="en-US" smtClean="0"/>
              <a:pPr/>
              <a:t>2014-05-16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E109-D393-4637-9A28-CA49531902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460F-1FDD-44BB-9E68-64CD400BB07F}" type="datetimeFigureOut">
              <a:rPr lang="ko-KR" altLang="en-US" smtClean="0"/>
              <a:pPr/>
              <a:t>2014-05-16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E109-D393-4637-9A28-CA49531902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460F-1FDD-44BB-9E68-64CD400BB07F}" type="datetimeFigureOut">
              <a:rPr lang="ko-KR" altLang="en-US" smtClean="0"/>
              <a:pPr/>
              <a:t>2014-05-16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E109-D393-4637-9A28-CA49531902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460F-1FDD-44BB-9E68-64CD400BB07F}" type="datetimeFigureOut">
              <a:rPr lang="ko-KR" altLang="en-US" smtClean="0"/>
              <a:pPr/>
              <a:t>2014-05-16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E109-D393-4637-9A28-CA49531902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460F-1FDD-44BB-9E68-64CD400BB07F}" type="datetimeFigureOut">
              <a:rPr lang="ko-KR" altLang="en-US" smtClean="0"/>
              <a:pPr/>
              <a:t>2014-05-16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E109-D393-4637-9A28-CA49531902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460F-1FDD-44BB-9E68-64CD400BB07F}" type="datetimeFigureOut">
              <a:rPr lang="ko-KR" altLang="en-US" smtClean="0"/>
              <a:pPr/>
              <a:t>2014-05-16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E109-D393-4637-9A28-CA49531902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460F-1FDD-44BB-9E68-64CD400BB07F}" type="datetimeFigureOut">
              <a:rPr lang="ko-KR" altLang="en-US" smtClean="0"/>
              <a:pPr/>
              <a:t>2014-05-16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E109-D393-4637-9A28-CA49531902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460F-1FDD-44BB-9E68-64CD400BB07F}" type="datetimeFigureOut">
              <a:rPr lang="ko-KR" altLang="en-US" smtClean="0"/>
              <a:pPr/>
              <a:t>2014-05-16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E109-D393-4637-9A28-CA49531902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460F-1FDD-44BB-9E68-64CD400BB07F}" type="datetimeFigureOut">
              <a:rPr lang="ko-KR" altLang="en-US" smtClean="0"/>
              <a:pPr/>
              <a:t>2014-05-16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E109-D393-4637-9A28-CA49531902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460F-1FDD-44BB-9E68-64CD400BB07F}" type="datetimeFigureOut">
              <a:rPr lang="ko-KR" altLang="en-US" smtClean="0"/>
              <a:pPr/>
              <a:t>2014-05-16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E109-D393-4637-9A28-CA49531902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460F-1FDD-44BB-9E68-64CD400BB07F}" type="datetimeFigureOut">
              <a:rPr lang="ko-KR" altLang="en-US" smtClean="0"/>
              <a:pPr/>
              <a:t>2014-05-16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E109-D393-4637-9A28-CA49531902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7460F-1FDD-44BB-9E68-64CD400BB07F}" type="datetimeFigureOut">
              <a:rPr lang="ko-KR" altLang="en-US" smtClean="0"/>
              <a:pPr/>
              <a:t>2014-05-16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E109-D393-4637-9A28-CA49531902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000" dirty="0" err="1" smtClean="0"/>
              <a:t>AndroSuker</a:t>
            </a:r>
            <a:r>
              <a:rPr lang="en-US" altLang="ko-KR" sz="3000" dirty="0" smtClean="0"/>
              <a:t> tool guide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851920" y="5517232"/>
            <a:ext cx="4968552" cy="625624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en-US" altLang="ko-KR" dirty="0" smtClean="0"/>
              <a:t>D3</a:t>
            </a:r>
            <a:r>
              <a:rPr lang="ko-KR" altLang="en-US" dirty="0" smtClean="0"/>
              <a:t>실 </a:t>
            </a:r>
            <a:r>
              <a:rPr lang="en-US" altLang="ko-KR" dirty="0" smtClean="0"/>
              <a:t>SW2</a:t>
            </a:r>
            <a:r>
              <a:rPr lang="ko-KR" altLang="en-US" dirty="0" smtClean="0"/>
              <a:t>팀 전충현</a:t>
            </a:r>
            <a:r>
              <a:rPr lang="en-US" altLang="ko-KR" dirty="0" smtClean="0"/>
              <a:t>J</a:t>
            </a:r>
          </a:p>
          <a:p>
            <a:pPr algn="r"/>
            <a:r>
              <a:rPr lang="en-US" altLang="ko-KR" dirty="0" smtClean="0"/>
              <a:t>2012.09.03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404664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Tab – </a:t>
            </a:r>
            <a:r>
              <a:rPr lang="en-US" altLang="ko-KR" dirty="0" err="1" smtClean="0"/>
              <a:t>AdbCommands</a:t>
            </a:r>
            <a:endParaRPr lang="en-US" altLang="ko-KR" dirty="0" smtClean="0"/>
          </a:p>
        </p:txBody>
      </p:sp>
      <p:cxnSp>
        <p:nvCxnSpPr>
          <p:cNvPr id="31" name="직선 화살표 연결선 30"/>
          <p:cNvCxnSpPr>
            <a:endCxn id="32" idx="1"/>
          </p:cNvCxnSpPr>
          <p:nvPr/>
        </p:nvCxnSpPr>
        <p:spPr>
          <a:xfrm>
            <a:off x="2555776" y="3212976"/>
            <a:ext cx="576064" cy="63486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31840" y="3717032"/>
            <a:ext cx="1368152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Command table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43808" y="4509120"/>
            <a:ext cx="1296144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실행 결과 확인 창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340768"/>
            <a:ext cx="4752528" cy="490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화살표 연결선 15"/>
          <p:cNvCxnSpPr>
            <a:endCxn id="17" idx="1"/>
          </p:cNvCxnSpPr>
          <p:nvPr/>
        </p:nvCxnSpPr>
        <p:spPr>
          <a:xfrm>
            <a:off x="5220072" y="2204864"/>
            <a:ext cx="1008112" cy="5879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28184" y="2132856"/>
            <a:ext cx="2808312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command table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에 저장</a:t>
            </a:r>
            <a:r>
              <a:rPr lang="ko-KR" altLang="en-US" sz="11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할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command</a:t>
            </a:r>
            <a:r>
              <a:rPr lang="ko-KR" altLang="en-US" sz="11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등록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8" name="직선 화살표 연결선 17"/>
          <p:cNvCxnSpPr>
            <a:endCxn id="19" idx="1"/>
          </p:cNvCxnSpPr>
          <p:nvPr/>
        </p:nvCxnSpPr>
        <p:spPr>
          <a:xfrm>
            <a:off x="5220072" y="2564904"/>
            <a:ext cx="1008112" cy="20281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28184" y="2636912"/>
            <a:ext cx="2808312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Command table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에서 선택한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item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삭제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0" name="직선 화살표 연결선 19"/>
          <p:cNvCxnSpPr>
            <a:endCxn id="21" idx="1"/>
          </p:cNvCxnSpPr>
          <p:nvPr/>
        </p:nvCxnSpPr>
        <p:spPr>
          <a:xfrm>
            <a:off x="5580112" y="2996952"/>
            <a:ext cx="648072" cy="27482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28184" y="3140968"/>
            <a:ext cx="2304256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선택한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command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실행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2" name="직선 화살표 연결선 21"/>
          <p:cNvCxnSpPr>
            <a:endCxn id="23" idx="1"/>
          </p:cNvCxnSpPr>
          <p:nvPr/>
        </p:nvCxnSpPr>
        <p:spPr>
          <a:xfrm>
            <a:off x="4499992" y="3847837"/>
            <a:ext cx="1728192" cy="28803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28184" y="4005064"/>
            <a:ext cx="2448272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Adb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shell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명령은 입력할 필요 없음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404664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Tab – </a:t>
            </a:r>
            <a:r>
              <a:rPr lang="en-US" altLang="ko-KR" dirty="0" err="1" smtClean="0"/>
              <a:t>SerialComm</a:t>
            </a:r>
            <a:endParaRPr lang="en-US" altLang="ko-KR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5807360" cy="44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직선 화살표 연결선 10"/>
          <p:cNvCxnSpPr>
            <a:endCxn id="16" idx="1"/>
          </p:cNvCxnSpPr>
          <p:nvPr/>
        </p:nvCxnSpPr>
        <p:spPr>
          <a:xfrm>
            <a:off x="5220072" y="2420888"/>
            <a:ext cx="1008112" cy="5879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17" idx="1"/>
          </p:cNvCxnSpPr>
          <p:nvPr/>
        </p:nvCxnSpPr>
        <p:spPr>
          <a:xfrm>
            <a:off x="5220072" y="2708920"/>
            <a:ext cx="1008112" cy="20281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15" idx="1"/>
          </p:cNvCxnSpPr>
          <p:nvPr/>
        </p:nvCxnSpPr>
        <p:spPr>
          <a:xfrm>
            <a:off x="5220072" y="2924944"/>
            <a:ext cx="1008112" cy="41883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28184" y="3212976"/>
            <a:ext cx="2304256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선택한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command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실행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28184" y="2348880"/>
            <a:ext cx="2808312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command table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에 저장</a:t>
            </a:r>
            <a:r>
              <a:rPr lang="ko-KR" altLang="en-US" sz="11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할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command</a:t>
            </a:r>
            <a:r>
              <a:rPr lang="ko-KR" altLang="en-US" sz="11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등록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28184" y="2780928"/>
            <a:ext cx="2808312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Command table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에서 선택한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item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삭제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404664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Tab – </a:t>
            </a:r>
            <a:r>
              <a:rPr lang="en-US" altLang="ko-KR" dirty="0" err="1" smtClean="0"/>
              <a:t>ScreenCapture</a:t>
            </a:r>
            <a:r>
              <a:rPr lang="en-US" altLang="ko-KR" dirty="0" smtClean="0"/>
              <a:t> (version 1.4.1</a:t>
            </a:r>
            <a:r>
              <a:rPr lang="ko-KR" altLang="en-US" dirty="0" smtClean="0"/>
              <a:t>에서 추가</a:t>
            </a:r>
            <a:r>
              <a:rPr lang="en-US" altLang="ko-KR" dirty="0" smtClean="0"/>
              <a:t>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08720"/>
            <a:ext cx="4940099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직선 화살표 연결선 30"/>
          <p:cNvCxnSpPr>
            <a:endCxn id="35" idx="1"/>
          </p:cNvCxnSpPr>
          <p:nvPr/>
        </p:nvCxnSpPr>
        <p:spPr>
          <a:xfrm>
            <a:off x="4716016" y="1916832"/>
            <a:ext cx="1728192" cy="20281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36" idx="1"/>
          </p:cNvCxnSpPr>
          <p:nvPr/>
        </p:nvCxnSpPr>
        <p:spPr>
          <a:xfrm>
            <a:off x="4067944" y="2204864"/>
            <a:ext cx="2376264" cy="27482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4" idx="1"/>
          </p:cNvCxnSpPr>
          <p:nvPr/>
        </p:nvCxnSpPr>
        <p:spPr>
          <a:xfrm>
            <a:off x="4572000" y="2492896"/>
            <a:ext cx="1872208" cy="49084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44208" y="2852936"/>
            <a:ext cx="2304256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말그대로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clipboard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에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copy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44208" y="1988840"/>
            <a:ext cx="2592288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Capture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한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image file name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44208" y="2348880"/>
            <a:ext cx="2592288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Capture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폴더 열기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7" name="직선 화살표 연결선 36"/>
          <p:cNvCxnSpPr>
            <a:endCxn id="38" idx="1"/>
          </p:cNvCxnSpPr>
          <p:nvPr/>
        </p:nvCxnSpPr>
        <p:spPr>
          <a:xfrm>
            <a:off x="3995936" y="2924944"/>
            <a:ext cx="2448272" cy="56285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44208" y="3356992"/>
            <a:ext cx="2304256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Capture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실행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3" name="직선 화살표 연결선 42"/>
          <p:cNvCxnSpPr>
            <a:endCxn id="44" idx="1"/>
          </p:cNvCxnSpPr>
          <p:nvPr/>
        </p:nvCxnSpPr>
        <p:spPr>
          <a:xfrm>
            <a:off x="3851920" y="3140968"/>
            <a:ext cx="2592288" cy="77887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44208" y="3789040"/>
            <a:ext cx="2304256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말그대로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clear screen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0" y="5733256"/>
            <a:ext cx="3816424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Ratio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와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landscape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는 아직 필요가 없어서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나중에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…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1560" y="6165304"/>
            <a:ext cx="7848872" cy="43088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**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주의 </a:t>
            </a:r>
            <a:r>
              <a:rPr lang="en-US" altLang="ko-KR" sz="11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screencapture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실행시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AndroidDebugBridge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를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재실행하기때문에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다른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command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가 실행중일때는 그것이 종료된다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1.4.5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쯤에 수정예정임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404664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Tab – </a:t>
            </a:r>
            <a:r>
              <a:rPr lang="en-US" altLang="ko-KR" dirty="0" err="1" smtClean="0"/>
              <a:t>Fastboot</a:t>
            </a:r>
            <a:r>
              <a:rPr lang="en-US" altLang="ko-KR" dirty="0" smtClean="0"/>
              <a:t> (version 1.4.3</a:t>
            </a:r>
            <a:r>
              <a:rPr lang="ko-KR" altLang="en-US" dirty="0" smtClean="0"/>
              <a:t>에서 추가</a:t>
            </a:r>
            <a:r>
              <a:rPr lang="en-US" altLang="ko-KR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5655315" cy="4476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직선 화살표 연결선 11"/>
          <p:cNvCxnSpPr>
            <a:endCxn id="21" idx="1"/>
          </p:cNvCxnSpPr>
          <p:nvPr/>
        </p:nvCxnSpPr>
        <p:spPr>
          <a:xfrm>
            <a:off x="4427984" y="1844824"/>
            <a:ext cx="2016224" cy="27482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22" idx="1"/>
          </p:cNvCxnSpPr>
          <p:nvPr/>
        </p:nvCxnSpPr>
        <p:spPr>
          <a:xfrm>
            <a:off x="4427984" y="2204864"/>
            <a:ext cx="2016224" cy="41883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20" idx="1"/>
          </p:cNvCxnSpPr>
          <p:nvPr/>
        </p:nvCxnSpPr>
        <p:spPr>
          <a:xfrm>
            <a:off x="5796136" y="5373217"/>
            <a:ext cx="720080" cy="7142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16216" y="5229200"/>
            <a:ext cx="2304256" cy="43088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Erase partition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에 사용할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partition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정보 선택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44208" y="1988840"/>
            <a:ext cx="2592288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Fastboot.exe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실행파일의 위치 지정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44208" y="2492896"/>
            <a:ext cx="2592288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Binary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파일이 있는 폴더의 위치 지정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9" name="직선 화살표 연결선 28"/>
          <p:cNvCxnSpPr>
            <a:endCxn id="30" idx="1"/>
          </p:cNvCxnSpPr>
          <p:nvPr/>
        </p:nvCxnSpPr>
        <p:spPr>
          <a:xfrm>
            <a:off x="1475656" y="5301208"/>
            <a:ext cx="2304256" cy="7195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79912" y="5805264"/>
            <a:ext cx="3312368" cy="43088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Perl script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는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fx3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로 되어있음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필요시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script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폴더에 있는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fastbootWorking.pl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을 수정해서 쓰면됨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404664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Menu – Setup &gt; Tab Setup…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96752"/>
            <a:ext cx="64674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995936" y="5877272"/>
            <a:ext cx="2952328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필요한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tab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만 활성화시켜놓고 사용할 수 있음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988840"/>
            <a:ext cx="24384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직선 화살표 연결선 18"/>
          <p:cNvCxnSpPr>
            <a:endCxn id="15" idx="1"/>
          </p:cNvCxnSpPr>
          <p:nvPr/>
        </p:nvCxnSpPr>
        <p:spPr>
          <a:xfrm>
            <a:off x="2123728" y="3501008"/>
            <a:ext cx="1872208" cy="250706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229200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2011. Mar – First built, </a:t>
            </a:r>
            <a:r>
              <a:rPr lang="en-US" altLang="ko-KR" sz="1200" dirty="0" err="1" smtClean="0"/>
              <a:t>logcatUtil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2011. Mar ~ 2011. Nov - Swing component base,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AdbUtil_ver_1.0 ~ AdbUtil_ver_1.7.2</a:t>
            </a:r>
          </a:p>
          <a:p>
            <a:r>
              <a:rPr lang="en-US" altLang="ko-KR" sz="1200" dirty="0" smtClean="0"/>
              <a:t>2012. Apr – SWT/</a:t>
            </a:r>
            <a:r>
              <a:rPr lang="en-US" altLang="ko-KR" sz="1200" dirty="0" err="1" smtClean="0"/>
              <a:t>JFace</a:t>
            </a:r>
            <a:r>
              <a:rPr lang="en-US" altLang="ko-KR" sz="1200" dirty="0" smtClean="0"/>
              <a:t> component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Refactoring, AndroSuker_ver_1.0</a:t>
            </a:r>
          </a:p>
          <a:p>
            <a:r>
              <a:rPr lang="en-US" altLang="ko-KR" sz="1200" dirty="0" smtClean="0"/>
              <a:t>2012. Sep – update, AndroSuker_ver_1.1</a:t>
            </a:r>
          </a:p>
          <a:p>
            <a:r>
              <a:rPr lang="en-US" altLang="ko-KR" sz="1200" dirty="0" smtClean="0"/>
              <a:t>2012. Dec – update, AndroSuker_ver_1.4.4</a:t>
            </a:r>
          </a:p>
          <a:p>
            <a:r>
              <a:rPr lang="en-US" altLang="ko-KR" sz="1200" dirty="0" smtClean="0"/>
              <a:t>2012. Dec - update, AndroSuker_ver_1.4.5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404664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Menu – Help &gt; About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908720"/>
            <a:ext cx="64293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700808"/>
            <a:ext cx="43815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764704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PC </a:t>
            </a:r>
            <a:r>
              <a:rPr lang="ko-KR" altLang="en-US" dirty="0" smtClean="0"/>
              <a:t>환경 조건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Logcat</a:t>
            </a:r>
            <a:r>
              <a:rPr lang="ko-KR" altLang="en-US" dirty="0" smtClean="0"/>
              <a:t> 기능을 </a:t>
            </a:r>
            <a:r>
              <a:rPr lang="en-US" altLang="ko-KR" dirty="0" smtClean="0"/>
              <a:t>fully </a:t>
            </a:r>
            <a:r>
              <a:rPr lang="ko-KR" altLang="en-US" dirty="0" smtClean="0"/>
              <a:t>사용하기 위해서 </a:t>
            </a:r>
            <a:r>
              <a:rPr lang="en-US" altLang="ko-KR" dirty="0" err="1" smtClean="0"/>
              <a:t>cygwin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r>
              <a:rPr lang="ko-KR" altLang="en-US" dirty="0" err="1" smtClean="0"/>
              <a:t>되어있어야하며</a:t>
            </a:r>
            <a:r>
              <a:rPr lang="en-US" altLang="ko-KR" dirty="0" smtClean="0"/>
              <a:t>,</a:t>
            </a:r>
          </a:p>
          <a:p>
            <a:pPr marL="342900" indent="-342900"/>
            <a:r>
              <a:rPr lang="en-US" altLang="ko-KR" dirty="0" smtClean="0"/>
              <a:t>   </a:t>
            </a:r>
            <a:r>
              <a:rPr lang="ko-KR" altLang="en-US" dirty="0" smtClean="0"/>
              <a:t>환경변수 설정 </a:t>
            </a:r>
            <a:r>
              <a:rPr lang="ko-KR" altLang="en-US" dirty="0" err="1" smtClean="0"/>
              <a:t>되어있어야함</a:t>
            </a:r>
            <a:r>
              <a:rPr lang="en-US" altLang="ko-KR" dirty="0" smtClean="0"/>
              <a:t>. (tee </a:t>
            </a:r>
            <a:r>
              <a:rPr lang="ko-KR" altLang="en-US" dirty="0" err="1" smtClean="0"/>
              <a:t>명령어때문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2. </a:t>
            </a:r>
            <a:r>
              <a:rPr lang="en-US" altLang="ko-KR" dirty="0" smtClean="0">
                <a:solidFill>
                  <a:srgbClr val="FF0000"/>
                </a:solidFill>
              </a:rPr>
              <a:t>Perl </a:t>
            </a:r>
            <a:r>
              <a:rPr lang="ko-KR" altLang="en-US" dirty="0" err="1" smtClean="0">
                <a:solidFill>
                  <a:srgbClr val="FF0000"/>
                </a:solidFill>
              </a:rPr>
              <a:t>설치되어있어야함</a:t>
            </a:r>
            <a:r>
              <a:rPr lang="en-US" altLang="ko-KR" dirty="0" smtClean="0">
                <a:solidFill>
                  <a:srgbClr val="FF0000"/>
                </a:solidFill>
              </a:rPr>
              <a:t>. (</a:t>
            </a:r>
            <a:r>
              <a:rPr lang="en-US" altLang="ko-KR" dirty="0" err="1" smtClean="0">
                <a:solidFill>
                  <a:srgbClr val="FF0000"/>
                </a:solidFill>
              </a:rPr>
              <a:t>perl</a:t>
            </a:r>
            <a:r>
              <a:rPr lang="en-US" altLang="ko-KR" dirty="0" smtClean="0">
                <a:solidFill>
                  <a:srgbClr val="FF0000"/>
                </a:solidFill>
              </a:rPr>
              <a:t> script </a:t>
            </a:r>
            <a:r>
              <a:rPr lang="ko-KR" altLang="en-US" dirty="0" err="1" smtClean="0">
                <a:solidFill>
                  <a:srgbClr val="FF0000"/>
                </a:solidFill>
              </a:rPr>
              <a:t>돌려야함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 smtClean="0"/>
              <a:t>3. Android SDK</a:t>
            </a:r>
            <a:r>
              <a:rPr lang="ko-KR" altLang="en-US" dirty="0" smtClean="0"/>
              <a:t> 당연히 </a:t>
            </a:r>
            <a:r>
              <a:rPr lang="ko-KR" altLang="en-US" dirty="0" err="1" smtClean="0"/>
              <a:t>설치되어있어야함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대부분의 기능은 </a:t>
            </a:r>
            <a:r>
              <a:rPr lang="en-US" altLang="ko-KR" dirty="0" err="1" smtClean="0"/>
              <a:t>adb</a:t>
            </a:r>
            <a:r>
              <a:rPr lang="ko-KR" altLang="en-US" dirty="0" smtClean="0"/>
              <a:t>를 이용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4. </a:t>
            </a:r>
            <a:r>
              <a:rPr lang="en-US" altLang="ko-KR" dirty="0" smtClean="0">
                <a:solidFill>
                  <a:srgbClr val="FF0000"/>
                </a:solidFill>
              </a:rPr>
              <a:t>JDK 1.6 </a:t>
            </a:r>
            <a:r>
              <a:rPr lang="ko-KR" altLang="en-US" dirty="0" smtClean="0">
                <a:solidFill>
                  <a:srgbClr val="FF0000"/>
                </a:solidFill>
              </a:rPr>
              <a:t>이상 또는 </a:t>
            </a:r>
            <a:r>
              <a:rPr lang="en-US" altLang="ko-KR" dirty="0" smtClean="0">
                <a:solidFill>
                  <a:srgbClr val="FF0000"/>
                </a:solidFill>
              </a:rPr>
              <a:t>JRE 6 </a:t>
            </a:r>
            <a:r>
              <a:rPr lang="ko-KR" altLang="en-US" dirty="0" smtClean="0">
                <a:solidFill>
                  <a:srgbClr val="FF0000"/>
                </a:solidFill>
              </a:rPr>
              <a:t>이상 </a:t>
            </a:r>
            <a:r>
              <a:rPr lang="ko-KR" altLang="en-US" dirty="0" smtClean="0"/>
              <a:t>필요함 </a:t>
            </a:r>
            <a:r>
              <a:rPr lang="en-US" altLang="ko-KR" dirty="0" smtClean="0"/>
              <a:t>(java</a:t>
            </a:r>
            <a:r>
              <a:rPr lang="ko-KR" altLang="en-US" dirty="0" smtClean="0"/>
              <a:t>로 만든 </a:t>
            </a:r>
            <a:r>
              <a:rPr lang="en-US" altLang="ko-KR" dirty="0" smtClean="0"/>
              <a:t>tool </a:t>
            </a:r>
            <a:r>
              <a:rPr lang="ko-KR" altLang="en-US" dirty="0" smtClean="0"/>
              <a:t>이니 당연한 내용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40466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설치방법</a:t>
            </a:r>
            <a:r>
              <a:rPr lang="en-US" altLang="ko-KR" dirty="0" smtClean="0"/>
              <a:t>1/2</a:t>
            </a:r>
          </a:p>
          <a:p>
            <a:endParaRPr lang="en-US" altLang="ko-KR" dirty="0"/>
          </a:p>
          <a:p>
            <a:r>
              <a:rPr lang="en-US" altLang="ko-KR" dirty="0" smtClean="0"/>
              <a:t>AndroSuker_ver_1_1_0(password1234).7z</a:t>
            </a:r>
          </a:p>
          <a:p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80928"/>
            <a:ext cx="71151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404664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설치방법</a:t>
            </a:r>
            <a:r>
              <a:rPr lang="en-US" altLang="ko-KR" dirty="0" smtClean="0"/>
              <a:t>2/2</a:t>
            </a:r>
          </a:p>
          <a:p>
            <a:endParaRPr lang="en-US" altLang="ko-KR" dirty="0"/>
          </a:p>
          <a:p>
            <a:r>
              <a:rPr lang="ko-KR" altLang="en-US" dirty="0" smtClean="0"/>
              <a:t>선택사항인데</a:t>
            </a:r>
            <a:r>
              <a:rPr lang="en-US" altLang="ko-KR" dirty="0" smtClean="0"/>
              <a:t>, tool 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serial port</a:t>
            </a:r>
            <a:r>
              <a:rPr lang="ko-KR" altLang="en-US" dirty="0" smtClean="0"/>
              <a:t>를 사용하는 기능이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Serial</a:t>
            </a:r>
            <a:r>
              <a:rPr lang="ko-KR" altLang="en-US" dirty="0" smtClean="0"/>
              <a:t>을 사용하기위해서는 아래 설치방법을 참고하여 두 개의 파일을 </a:t>
            </a:r>
            <a:r>
              <a:rPr lang="en-US" altLang="ko-KR" dirty="0" smtClean="0"/>
              <a:t>copy</a:t>
            </a:r>
            <a:r>
              <a:rPr lang="ko-KR" altLang="en-US" dirty="0" smtClean="0"/>
              <a:t>하기만하면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140968"/>
            <a:ext cx="71437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404664"/>
            <a:ext cx="89289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시작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AndroSuker.exe</a:t>
            </a:r>
            <a:r>
              <a:rPr lang="ko-KR" altLang="en-US" dirty="0" smtClean="0"/>
              <a:t>를 실행한다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tab</a:t>
            </a:r>
            <a:r>
              <a:rPr lang="ko-KR" altLang="en-US" dirty="0" smtClean="0"/>
              <a:t>의 설명</a:t>
            </a:r>
            <a:r>
              <a:rPr lang="en-US" altLang="ko-KR" dirty="0" smtClean="0"/>
              <a:t>&gt;</a:t>
            </a:r>
          </a:p>
          <a:p>
            <a:r>
              <a:rPr lang="en-US" altLang="ko-KR" sz="1500" dirty="0" err="1" smtClean="0"/>
              <a:t>Logcat</a:t>
            </a:r>
            <a:r>
              <a:rPr lang="en-US" altLang="ko-KR" sz="1500" dirty="0" smtClean="0"/>
              <a:t> : </a:t>
            </a:r>
            <a:r>
              <a:rPr lang="en-US" altLang="ko-KR" sz="1500" dirty="0" err="1" smtClean="0"/>
              <a:t>logcat</a:t>
            </a:r>
            <a:r>
              <a:rPr lang="ko-KR" altLang="en-US" sz="1500" dirty="0" smtClean="0"/>
              <a:t>을 실시간으로 출력함과 동시에 저장도 가능함</a:t>
            </a:r>
            <a:endParaRPr lang="en-US" altLang="ko-KR" sz="1500" dirty="0" smtClean="0"/>
          </a:p>
          <a:p>
            <a:r>
              <a:rPr lang="en-US" altLang="ko-KR" sz="1500" dirty="0" smtClean="0"/>
              <a:t>Monkey Test : monkey test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one click</a:t>
            </a:r>
            <a:r>
              <a:rPr lang="ko-KR" altLang="en-US" sz="1500" dirty="0" smtClean="0"/>
              <a:t>으로 실행</a:t>
            </a:r>
            <a:endParaRPr lang="en-US" altLang="ko-KR" sz="1500" dirty="0" smtClean="0"/>
          </a:p>
          <a:p>
            <a:r>
              <a:rPr lang="en-US" altLang="ko-KR" sz="1500" dirty="0" smtClean="0"/>
              <a:t>Shell Commands : </a:t>
            </a:r>
            <a:r>
              <a:rPr lang="en-US" altLang="ko-KR" sz="1500" dirty="0" err="1" smtClean="0"/>
              <a:t>adb</a:t>
            </a:r>
            <a:r>
              <a:rPr lang="en-US" altLang="ko-KR" sz="1500" dirty="0" smtClean="0"/>
              <a:t> shell</a:t>
            </a:r>
            <a:r>
              <a:rPr lang="ko-KR" altLang="en-US" sz="1500" dirty="0" smtClean="0"/>
              <a:t>의 주요 </a:t>
            </a:r>
            <a:r>
              <a:rPr lang="en-US" altLang="ko-KR" sz="1500" dirty="0" smtClean="0"/>
              <a:t>command</a:t>
            </a:r>
            <a:r>
              <a:rPr lang="ko-KR" altLang="en-US" sz="1500" dirty="0" smtClean="0"/>
              <a:t>를 모았음</a:t>
            </a:r>
            <a:endParaRPr lang="en-US" altLang="ko-KR" sz="1500" dirty="0" smtClean="0"/>
          </a:p>
          <a:p>
            <a:r>
              <a:rPr lang="en-US" altLang="ko-KR" sz="1500" dirty="0" smtClean="0"/>
              <a:t>Profiling : CPU </a:t>
            </a:r>
            <a:r>
              <a:rPr lang="ko-KR" altLang="en-US" sz="1500" dirty="0" smtClean="0"/>
              <a:t>점유율을 실시간으로 볼 수 </a:t>
            </a:r>
            <a:r>
              <a:rPr lang="ko-KR" altLang="en-US" sz="1500" dirty="0" err="1" smtClean="0"/>
              <a:t>있도록함</a:t>
            </a:r>
            <a:endParaRPr lang="en-US" altLang="ko-KR" sz="1500" dirty="0" smtClean="0"/>
          </a:p>
          <a:p>
            <a:r>
              <a:rPr lang="en-US" altLang="ko-KR" sz="1500" dirty="0" err="1" smtClean="0"/>
              <a:t>AdbCommands</a:t>
            </a:r>
            <a:r>
              <a:rPr lang="en-US" altLang="ko-KR" sz="1500" dirty="0" smtClean="0"/>
              <a:t> : </a:t>
            </a:r>
            <a:r>
              <a:rPr lang="en-US" altLang="ko-KR" sz="1500" dirty="0" err="1" smtClean="0"/>
              <a:t>adb</a:t>
            </a:r>
            <a:r>
              <a:rPr lang="en-US" altLang="ko-KR" sz="1500" dirty="0" smtClean="0"/>
              <a:t> shell</a:t>
            </a:r>
            <a:r>
              <a:rPr lang="ko-KR" altLang="en-US" sz="1500" dirty="0" smtClean="0"/>
              <a:t>의 </a:t>
            </a:r>
            <a:r>
              <a:rPr lang="en-US" altLang="ko-KR" sz="1500" dirty="0" smtClean="0"/>
              <a:t>read/write</a:t>
            </a:r>
            <a:r>
              <a:rPr lang="ko-KR" altLang="en-US" sz="1500" dirty="0" smtClean="0"/>
              <a:t>를 할 수 </a:t>
            </a:r>
            <a:r>
              <a:rPr lang="ko-KR" altLang="en-US" sz="1500" dirty="0" err="1" smtClean="0"/>
              <a:t>있도록하고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table</a:t>
            </a:r>
            <a:r>
              <a:rPr lang="ko-KR" altLang="en-US" sz="1500" dirty="0" smtClean="0"/>
              <a:t>에 </a:t>
            </a:r>
            <a:r>
              <a:rPr lang="en-US" altLang="ko-KR" sz="1500" dirty="0" smtClean="0"/>
              <a:t>user define </a:t>
            </a:r>
            <a:r>
              <a:rPr lang="ko-KR" altLang="en-US" sz="1500" dirty="0" smtClean="0"/>
              <a:t>하여 사용할 수 있음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err="1" smtClean="0"/>
              <a:t>SerialComm</a:t>
            </a:r>
            <a:r>
              <a:rPr lang="en-US" altLang="ko-KR" sz="1500" dirty="0" smtClean="0"/>
              <a:t> : </a:t>
            </a:r>
            <a:r>
              <a:rPr lang="en-US" altLang="ko-KR" sz="1500" dirty="0" err="1" smtClean="0"/>
              <a:t>LGATCmd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사용 및 기타 </a:t>
            </a:r>
            <a:r>
              <a:rPr lang="en-US" altLang="ko-KR" sz="1500" dirty="0" smtClean="0"/>
              <a:t>serial </a:t>
            </a:r>
            <a:r>
              <a:rPr lang="ko-KR" altLang="en-US" sz="1500" dirty="0" smtClean="0"/>
              <a:t>통신 기능 제공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&lt;</a:t>
            </a:r>
            <a:r>
              <a:rPr lang="ko-KR" altLang="en-US" sz="1500" dirty="0" smtClean="0"/>
              <a:t>메뉴</a:t>
            </a:r>
            <a:r>
              <a:rPr lang="en-US" altLang="ko-KR" sz="1500" dirty="0" smtClean="0"/>
              <a:t>&gt;</a:t>
            </a:r>
          </a:p>
          <a:p>
            <a:r>
              <a:rPr lang="en-US" altLang="ko-KR" sz="1500" dirty="0" smtClean="0"/>
              <a:t>File &gt; Exit</a:t>
            </a:r>
          </a:p>
          <a:p>
            <a:r>
              <a:rPr lang="en-US" altLang="ko-KR" sz="1500" dirty="0" smtClean="0"/>
              <a:t>Setup &gt; Tab setup…</a:t>
            </a:r>
          </a:p>
          <a:p>
            <a:r>
              <a:rPr lang="en-US" altLang="ko-KR" sz="1500" dirty="0" smtClean="0"/>
              <a:t>Help &gt; About</a:t>
            </a:r>
          </a:p>
          <a:p>
            <a:r>
              <a:rPr lang="ko-KR" altLang="en-US" sz="1500" dirty="0" smtClean="0"/>
              <a:t>별거 없음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725144"/>
            <a:ext cx="64865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404664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Tab – </a:t>
            </a:r>
            <a:r>
              <a:rPr lang="en-US" altLang="ko-KR" dirty="0" err="1" smtClean="0"/>
              <a:t>Logcat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그냥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상태로 써도 좋다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64674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3779912" y="3212976"/>
            <a:ext cx="1584176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Log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저장 위치 설정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5436096" y="3356992"/>
            <a:ext cx="79208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588224" y="3717032"/>
            <a:ext cx="648072" cy="43204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36296" y="4077072"/>
            <a:ext cx="1584176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Log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저장 폴더 열기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436096" y="4797152"/>
            <a:ext cx="648072" cy="43204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84168" y="5157192"/>
            <a:ext cx="936104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설정 초기화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076056" y="5157192"/>
            <a:ext cx="648072" cy="57606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52120" y="5805264"/>
            <a:ext cx="1080120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Logging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실행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835696" y="4437112"/>
            <a:ext cx="504056" cy="151216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71600" y="5949280"/>
            <a:ext cx="2520280" cy="43088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저장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file name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설정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설정하지 않으면 현재 날짜 및 시간으로 자동 저장됨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6300192" y="2564904"/>
            <a:ext cx="864096" cy="14401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64288" y="2492896"/>
            <a:ext cx="1872208" cy="60016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특정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package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의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log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만 보고싶다면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package name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입력하면됨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404664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Tab – Monkey Test</a:t>
            </a:r>
          </a:p>
          <a:p>
            <a:endParaRPr lang="en-US" altLang="ko-KR" dirty="0"/>
          </a:p>
          <a:p>
            <a:r>
              <a:rPr lang="ko-KR" altLang="en-US" dirty="0" smtClean="0"/>
              <a:t>그냥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상태로 써도 좋다</a:t>
            </a:r>
            <a:r>
              <a:rPr lang="en-US" altLang="ko-KR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64674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직선 화살표 연결선 24"/>
          <p:cNvCxnSpPr>
            <a:endCxn id="37" idx="0"/>
          </p:cNvCxnSpPr>
          <p:nvPr/>
        </p:nvCxnSpPr>
        <p:spPr>
          <a:xfrm>
            <a:off x="2555776" y="2636912"/>
            <a:ext cx="3888432" cy="316835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28" idx="0"/>
          </p:cNvCxnSpPr>
          <p:nvPr/>
        </p:nvCxnSpPr>
        <p:spPr>
          <a:xfrm>
            <a:off x="2267744" y="2852936"/>
            <a:ext cx="972108" cy="28803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83768" y="5733256"/>
            <a:ext cx="1512168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Event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발생 속도 지정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9" name="직선 화살표 연결선 28"/>
          <p:cNvCxnSpPr>
            <a:endCxn id="32" idx="0"/>
          </p:cNvCxnSpPr>
          <p:nvPr/>
        </p:nvCxnSpPr>
        <p:spPr>
          <a:xfrm flipH="1">
            <a:off x="1799692" y="3140968"/>
            <a:ext cx="252028" cy="25922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87624" y="5733256"/>
            <a:ext cx="1224136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Event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발생 횟수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3" name="직선 화살표 연결선 32"/>
          <p:cNvCxnSpPr>
            <a:endCxn id="36" idx="0"/>
          </p:cNvCxnSpPr>
          <p:nvPr/>
        </p:nvCxnSpPr>
        <p:spPr>
          <a:xfrm flipH="1">
            <a:off x="1907704" y="3429000"/>
            <a:ext cx="360040" cy="28803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3528" y="6309320"/>
            <a:ext cx="3168352" cy="43088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특정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package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만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test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진행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지정하지 않으면 모든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package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를 대상으로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test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함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67944" y="5805264"/>
            <a:ext cx="4752528" cy="60016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Seed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를 지정하면 에러를 발견하고 수정한 후 이전과 동일한 이벤트를 발생 시킨다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같은 이벤트를 발생 시키고자 한다면 같은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seed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를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지정하면됨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그냥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default 0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으로 사용하면 됨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0" name="직선 화살표 연결선 39"/>
          <p:cNvCxnSpPr>
            <a:endCxn id="41" idx="1"/>
          </p:cNvCxnSpPr>
          <p:nvPr/>
        </p:nvCxnSpPr>
        <p:spPr>
          <a:xfrm flipV="1">
            <a:off x="5940152" y="2551693"/>
            <a:ext cx="1080120" cy="1321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20272" y="2420888"/>
            <a:ext cx="2016224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Touch event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발생 비율 설정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2" name="직선 화살표 연결선 41"/>
          <p:cNvCxnSpPr>
            <a:endCxn id="43" idx="1"/>
          </p:cNvCxnSpPr>
          <p:nvPr/>
        </p:nvCxnSpPr>
        <p:spPr>
          <a:xfrm flipV="1">
            <a:off x="5940152" y="2839725"/>
            <a:ext cx="1080120" cy="1321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20272" y="2708920"/>
            <a:ext cx="2016224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Touch drag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살생 비율 설정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4" name="직선 화살표 연결선 43"/>
          <p:cNvCxnSpPr>
            <a:endCxn id="45" idx="1"/>
          </p:cNvCxnSpPr>
          <p:nvPr/>
        </p:nvCxnSpPr>
        <p:spPr>
          <a:xfrm>
            <a:off x="5940152" y="3140969"/>
            <a:ext cx="1080120" cy="7142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20272" y="2996952"/>
            <a:ext cx="2016224" cy="43088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Navi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key(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방향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key)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의 발생 비율 설정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6" name="직선 화살표 연결선 45"/>
          <p:cNvCxnSpPr>
            <a:endCxn id="47" idx="1"/>
          </p:cNvCxnSpPr>
          <p:nvPr/>
        </p:nvCxnSpPr>
        <p:spPr>
          <a:xfrm>
            <a:off x="5940152" y="3429000"/>
            <a:ext cx="1080120" cy="30008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20272" y="3429000"/>
            <a:ext cx="2016224" cy="60016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Back, home key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동작이나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call, volume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조절과 같은 이벤트 발생 비율 설정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9" name="직선 화살표 연결선 48"/>
          <p:cNvCxnSpPr>
            <a:endCxn id="50" idx="1"/>
          </p:cNvCxnSpPr>
          <p:nvPr/>
        </p:nvCxnSpPr>
        <p:spPr>
          <a:xfrm>
            <a:off x="5940152" y="3717032"/>
            <a:ext cx="1080120" cy="49084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20272" y="4077072"/>
            <a:ext cx="2016224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Activity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실행 비율 설정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53" name="직선 화살표 연결선 52"/>
          <p:cNvCxnSpPr>
            <a:endCxn id="54" idx="1"/>
          </p:cNvCxnSpPr>
          <p:nvPr/>
        </p:nvCxnSpPr>
        <p:spPr>
          <a:xfrm>
            <a:off x="5940152" y="4077072"/>
            <a:ext cx="1080120" cy="49084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272" y="4437112"/>
            <a:ext cx="2016224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그밖의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이벤트 비율 설정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404664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Tab – Shell Commands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08720"/>
            <a:ext cx="8136904" cy="56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직선 화살표 연결선 20"/>
          <p:cNvCxnSpPr>
            <a:endCxn id="22" idx="0"/>
          </p:cNvCxnSpPr>
          <p:nvPr/>
        </p:nvCxnSpPr>
        <p:spPr>
          <a:xfrm>
            <a:off x="1043608" y="1700808"/>
            <a:ext cx="324036" cy="64807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1560" y="2348880"/>
            <a:ext cx="1512168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Read /proc/version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3" name="직선 화살표 연결선 22"/>
          <p:cNvCxnSpPr>
            <a:endCxn id="24" idx="0"/>
          </p:cNvCxnSpPr>
          <p:nvPr/>
        </p:nvCxnSpPr>
        <p:spPr>
          <a:xfrm>
            <a:off x="2627784" y="1700808"/>
            <a:ext cx="324036" cy="64807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95736" y="2348880"/>
            <a:ext cx="1512168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Read /proc/</a:t>
            </a:r>
            <a:r>
              <a:rPr lang="en-US" altLang="ko-KR" sz="11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cpuinfo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5" name="직선 화살표 연결선 24"/>
          <p:cNvCxnSpPr>
            <a:endCxn id="27" idx="0"/>
          </p:cNvCxnSpPr>
          <p:nvPr/>
        </p:nvCxnSpPr>
        <p:spPr>
          <a:xfrm>
            <a:off x="4211960" y="1700808"/>
            <a:ext cx="360040" cy="64807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79912" y="2348880"/>
            <a:ext cx="1584176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Read /proc/</a:t>
            </a:r>
            <a:r>
              <a:rPr lang="en-US" altLang="ko-KR" sz="11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meminfo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0" name="직선 화살표 연결선 29"/>
          <p:cNvCxnSpPr>
            <a:endCxn id="31" idx="0"/>
          </p:cNvCxnSpPr>
          <p:nvPr/>
        </p:nvCxnSpPr>
        <p:spPr>
          <a:xfrm>
            <a:off x="5868144" y="1700808"/>
            <a:ext cx="324036" cy="64807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36096" y="2348880"/>
            <a:ext cx="1512168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Read </a:t>
            </a:r>
            <a:r>
              <a:rPr lang="en-US" altLang="ko-KR" sz="11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df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2" name="직선 화살표 연결선 31"/>
          <p:cNvCxnSpPr>
            <a:endCxn id="33" idx="0"/>
          </p:cNvCxnSpPr>
          <p:nvPr/>
        </p:nvCxnSpPr>
        <p:spPr>
          <a:xfrm>
            <a:off x="7452320" y="1700808"/>
            <a:ext cx="324036" cy="64807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20272" y="2348880"/>
            <a:ext cx="1512168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Read </a:t>
            </a:r>
            <a:r>
              <a:rPr lang="en-US" altLang="ko-KR" sz="11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dmesg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4" name="직선 화살표 연결선 33"/>
          <p:cNvCxnSpPr>
            <a:endCxn id="35" idx="0"/>
          </p:cNvCxnSpPr>
          <p:nvPr/>
        </p:nvCxnSpPr>
        <p:spPr>
          <a:xfrm>
            <a:off x="1619672" y="1988840"/>
            <a:ext cx="324036" cy="7200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87624" y="2708920"/>
            <a:ext cx="1512168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Read </a:t>
            </a:r>
            <a:r>
              <a:rPr lang="en-US" altLang="ko-KR" sz="11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ps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–p -t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6" name="직선 화살표 연결선 35"/>
          <p:cNvCxnSpPr>
            <a:endCxn id="37" idx="0"/>
          </p:cNvCxnSpPr>
          <p:nvPr/>
        </p:nvCxnSpPr>
        <p:spPr>
          <a:xfrm>
            <a:off x="3203848" y="1988840"/>
            <a:ext cx="396044" cy="7200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43808" y="2708920"/>
            <a:ext cx="1512168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Read set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8" name="직선 화살표 연결선 37"/>
          <p:cNvCxnSpPr>
            <a:endCxn id="39" idx="0"/>
          </p:cNvCxnSpPr>
          <p:nvPr/>
        </p:nvCxnSpPr>
        <p:spPr>
          <a:xfrm>
            <a:off x="4716016" y="1988840"/>
            <a:ext cx="468052" cy="7200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27984" y="2708920"/>
            <a:ext cx="1512168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Read </a:t>
            </a:r>
            <a:r>
              <a:rPr lang="en-US" altLang="ko-KR" sz="11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procrank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8774012" cy="4387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07504" y="404664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Tab – Profiling</a:t>
            </a:r>
          </a:p>
        </p:txBody>
      </p:sp>
      <p:cxnSp>
        <p:nvCxnSpPr>
          <p:cNvPr id="5" name="직선 화살표 연결선 4"/>
          <p:cNvCxnSpPr>
            <a:endCxn id="6" idx="1"/>
          </p:cNvCxnSpPr>
          <p:nvPr/>
        </p:nvCxnSpPr>
        <p:spPr>
          <a:xfrm flipV="1">
            <a:off x="1619672" y="1255549"/>
            <a:ext cx="936104" cy="11653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55776" y="1124744"/>
            <a:ext cx="1080120" cy="2616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OS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종류 선택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0" name="직선 화살표 연결선 9"/>
          <p:cNvCxnSpPr>
            <a:endCxn id="11" idx="2"/>
          </p:cNvCxnSpPr>
          <p:nvPr/>
        </p:nvCxnSpPr>
        <p:spPr>
          <a:xfrm flipV="1">
            <a:off x="4860032" y="1411615"/>
            <a:ext cx="1728192" cy="72124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16016" y="980728"/>
            <a:ext cx="3744416" cy="43088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Monitoring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하고자하는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process name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을 명시하면 해당 색상으로 </a:t>
            </a:r>
            <a:r>
              <a:rPr lang="en-US" altLang="ko-KR" sz="11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gragh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표시함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3" name="직선 화살표 연결선 12"/>
          <p:cNvCxnSpPr>
            <a:endCxn id="11" idx="2"/>
          </p:cNvCxnSpPr>
          <p:nvPr/>
        </p:nvCxnSpPr>
        <p:spPr>
          <a:xfrm flipV="1">
            <a:off x="6588224" y="1411615"/>
            <a:ext cx="0" cy="72124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11" idx="2"/>
          </p:cNvCxnSpPr>
          <p:nvPr/>
        </p:nvCxnSpPr>
        <p:spPr>
          <a:xfrm flipH="1" flipV="1">
            <a:off x="6588224" y="1411615"/>
            <a:ext cx="1584176" cy="72124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59632" y="6093296"/>
            <a:ext cx="7488832" cy="43088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설정한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color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외의 나머지 </a:t>
            </a:r>
            <a:r>
              <a:rPr lang="en-US" altLang="ko-KR" sz="11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gragh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는 현재 실행중인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process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의 점유율을 나타냄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비교 용도로 활용하거나 비정상적으로 높은 점유율을 보이는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process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를 확인할 수 있음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.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 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5</a:t>
            </a:r>
            <a:r>
              <a:rPr lang="ko-KR" altLang="en-US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개까지 검출</a:t>
            </a:r>
            <a:r>
              <a:rPr lang="en-US" altLang="ko-KR" sz="11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1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9" name="직선 화살표 연결선 28"/>
          <p:cNvCxnSpPr>
            <a:endCxn id="28" idx="0"/>
          </p:cNvCxnSpPr>
          <p:nvPr/>
        </p:nvCxnSpPr>
        <p:spPr>
          <a:xfrm flipH="1">
            <a:off x="5004048" y="4581128"/>
            <a:ext cx="1656184" cy="151216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28" idx="0"/>
          </p:cNvCxnSpPr>
          <p:nvPr/>
        </p:nvCxnSpPr>
        <p:spPr>
          <a:xfrm flipH="1">
            <a:off x="5004048" y="5085184"/>
            <a:ext cx="1656184" cy="100811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642</Words>
  <Application>Microsoft Office PowerPoint</Application>
  <PresentationFormat>화면 슬라이드 쇼(4:3)</PresentationFormat>
  <Paragraphs>105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AndroSuker tool guide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설명서</dc:title>
  <dc:creator>전충현/주임연구원/MC 연구소 D3실 SW2팀 3파트(choonghyun.jeon@lge.co</dc:creator>
  <cp:lastModifiedBy>A505-Win7</cp:lastModifiedBy>
  <cp:revision>48</cp:revision>
  <dcterms:created xsi:type="dcterms:W3CDTF">2012-09-27T00:58:39Z</dcterms:created>
  <dcterms:modified xsi:type="dcterms:W3CDTF">2014-05-15T23:39:08Z</dcterms:modified>
</cp:coreProperties>
</file>