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5E2B21-292D-4BFA-AF85-7FC4BEF14F6A}">
  <a:tblStyle styleId="{A25E2B21-292D-4BFA-AF85-7FC4BEF14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decd93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decd93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decd93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decd93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decd93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decd93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decd93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decd93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decd93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decd93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decd931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decd93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decd93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decd93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hbs.edu/faculty/Pages/download.aspx?name=12-01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5-star Reviews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5 Step Program for Small Business Success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Kin-Yip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114300" marR="1905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82% of consumers read online reviews for local businesses.</a:t>
            </a:r>
            <a:r>
              <a:rPr baseline="30000"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indent="-228600" lvl="0" marL="114300" marR="1905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76% of consumers trust online reviews as much as recommendations from family and friends.</a:t>
            </a:r>
            <a:r>
              <a:rPr baseline="30000" lang="en">
                <a:solidFill>
                  <a:schemeClr val="dk1"/>
                </a:solidFill>
              </a:rPr>
              <a:t>1</a:t>
            </a:r>
            <a:endParaRPr baseline="30000">
              <a:solidFill>
                <a:schemeClr val="dk1"/>
              </a:solidFill>
            </a:endParaRPr>
          </a:p>
          <a:p>
            <a:pPr indent="-228600" lvl="0" marL="114300" marR="1905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one-star increase in yelp rating leads to a 5-9% increase in revenue.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What Makes a 5-star Review?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Words that separate 5-star and 1-star reviews.</a:t>
            </a:r>
            <a:endParaRPr sz="1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300" y="1548600"/>
            <a:ext cx="5369400" cy="30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Get 5-star Reviews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Be amazing.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 2: Buy reviews. ($20-27 per review)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Option 3: Create your own.</a:t>
            </a:r>
            <a:endParaRPr/>
          </a:p>
        </p:txBody>
      </p:sp>
      <p:pic>
        <p:nvPicPr>
          <p:cNvPr descr="Image result for recurrent neural network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175" y="2076950"/>
            <a:ext cx="5572125" cy="272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00" y="3044088"/>
            <a:ext cx="33147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Evaluate Reviews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64" y="2782375"/>
            <a:ext cx="2679761" cy="1786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7"/>
          <p:cNvGraphicFramePr/>
          <p:nvPr/>
        </p:nvGraphicFramePr>
        <p:xfrm>
          <a:off x="3955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{A25E2B21-292D-4BFA-AF85-7FC4BEF14F6A}</a:tableStyleId>
              </a:tblPr>
              <a:tblGrid>
                <a:gridCol w="1082275"/>
                <a:gridCol w="920900"/>
                <a:gridCol w="1002575"/>
              </a:tblGrid>
              <a:tr h="40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Swivel 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700" y="1152475"/>
            <a:ext cx="5124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Repeat Steps 2-3 As Needed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GPUs with more cores (mine has 384 cores):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Colaboratory: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NVIDIA TESLA K80 (12 hrs/session) -- 2496 cores, 12 GB VRAM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Kaggle: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NVIDIA TESLA P100 (30 hrs/week) -- 3584 cores, 12-16 GB VRAM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666666"/>
                </a:solidFill>
                <a:highlight>
                  <a:srgbClr val="F7F7F7"/>
                </a:highlight>
              </a:rPr>
              <a:t>NVIDIA TESLA P100 (4-8 gpus) -- $12-24/hr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Deploy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Seed: "The Americano at Chul's was amazing"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“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Americano at Chul's was amazing!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 of course I would say that it is a half mix and got a free meal and helpful.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The waitress was a giant chocolate and salmon menu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They are fantastic and friendly and helpful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The musical was the perfect temperature to what you pay for 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You can advertise in the past trying to get a drink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”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Murphy, Rosie. “Local Consumer Review Survey: Online Reviews Statistics &amp; Trends.” </a:t>
            </a:r>
            <a:r>
              <a:rPr i="1" lang="en">
                <a:solidFill>
                  <a:srgbClr val="000000"/>
                </a:solidFill>
              </a:rPr>
              <a:t>BrightLocal</a:t>
            </a:r>
            <a:r>
              <a:rPr lang="en">
                <a:solidFill>
                  <a:srgbClr val="000000"/>
                </a:solidFill>
              </a:rPr>
              <a:t>, 28 Jan. 2020, www.brightlocal.com/research/local-consumer-review-survey/.</a:t>
            </a:r>
            <a:endParaRPr>
              <a:solidFill>
                <a:srgbClr val="000000"/>
              </a:solidFill>
            </a:endParaRPr>
          </a:p>
          <a:p>
            <a:pPr indent="-342900" lvl="0" marL="4572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Luca, Michael.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"Reviews, Reputation, and Revenue: The Case of Yelp.com."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Harvard Business School Working Paper, No. 12-016, September 2011. (Revised March 2016. Revise and resubmit at the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American Economic Journal - Applied Economics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