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14"/>
  </p:notesMasterIdLst>
  <p:sldIdLst>
    <p:sldId id="452" r:id="rId3"/>
    <p:sldId id="449" r:id="rId4"/>
    <p:sldId id="466" r:id="rId5"/>
    <p:sldId id="465" r:id="rId6"/>
    <p:sldId id="455" r:id="rId7"/>
    <p:sldId id="456" r:id="rId8"/>
    <p:sldId id="464" r:id="rId9"/>
    <p:sldId id="457" r:id="rId10"/>
    <p:sldId id="462" r:id="rId11"/>
    <p:sldId id="463" r:id="rId12"/>
    <p:sldId id="453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mine Germanus" initials="J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64D"/>
    <a:srgbClr val="000F30"/>
    <a:srgbClr val="00FF00"/>
    <a:srgbClr val="34BFC1"/>
    <a:srgbClr val="EA36D5"/>
    <a:srgbClr val="3A0BE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dice Mesk" userId="7015f82393b7783d" providerId="LiveId" clId="{D451DDF0-FC5D-4E95-950A-9C702A9E46AE}"/>
    <pc:docChg chg="undo redo custSel addSld delSld modSld modMainMaster">
      <pc:chgData name="Candice Mesk" userId="7015f82393b7783d" providerId="LiveId" clId="{D451DDF0-FC5D-4E95-950A-9C702A9E46AE}" dt="2018-03-14T19:12:53.259" v="128" actId="2696"/>
      <pc:docMkLst>
        <pc:docMk/>
      </pc:docMkLst>
      <pc:sldChg chg="addSp delSp add del">
        <pc:chgData name="Candice Mesk" userId="7015f82393b7783d" providerId="LiveId" clId="{D451DDF0-FC5D-4E95-950A-9C702A9E46AE}" dt="2018-03-14T19:09:11.877" v="95" actId="2696"/>
        <pc:sldMkLst>
          <pc:docMk/>
          <pc:sldMk cId="3590877786" sldId="448"/>
        </pc:sldMkLst>
        <pc:spChg chg="del">
          <ac:chgData name="Candice Mesk" userId="7015f82393b7783d" providerId="LiveId" clId="{D451DDF0-FC5D-4E95-950A-9C702A9E46AE}" dt="2018-03-14T19:08:07.692" v="87"/>
          <ac:spMkLst>
            <pc:docMk/>
            <pc:sldMk cId="3590877786" sldId="448"/>
            <ac:spMk id="6" creationId="{00000000-0000-0000-0000-000000000000}"/>
          </ac:spMkLst>
        </pc:spChg>
        <pc:spChg chg="del">
          <ac:chgData name="Candice Mesk" userId="7015f82393b7783d" providerId="LiveId" clId="{D451DDF0-FC5D-4E95-950A-9C702A9E46AE}" dt="2018-03-14T19:08:07.692" v="87"/>
          <ac:spMkLst>
            <pc:docMk/>
            <pc:sldMk cId="3590877786" sldId="448"/>
            <ac:spMk id="10" creationId="{00000000-0000-0000-0000-000000000000}"/>
          </ac:spMkLst>
        </pc:spChg>
        <pc:spChg chg="del">
          <ac:chgData name="Candice Mesk" userId="7015f82393b7783d" providerId="LiveId" clId="{D451DDF0-FC5D-4E95-950A-9C702A9E46AE}" dt="2018-03-14T19:04:33.962" v="64" actId="478"/>
          <ac:spMkLst>
            <pc:docMk/>
            <pc:sldMk cId="3590877786" sldId="448"/>
            <ac:spMk id="11" creationId="{00000000-0000-0000-0000-000000000000}"/>
          </ac:spMkLst>
        </pc:spChg>
        <pc:picChg chg="add del">
          <ac:chgData name="Candice Mesk" userId="7015f82393b7783d" providerId="LiveId" clId="{D451DDF0-FC5D-4E95-950A-9C702A9E46AE}" dt="2018-03-14T19:07:47.886" v="84" actId="478"/>
          <ac:picMkLst>
            <pc:docMk/>
            <pc:sldMk cId="3590877786" sldId="448"/>
            <ac:picMk id="3" creationId="{00000000-0000-0000-0000-000000000000}"/>
          </ac:picMkLst>
        </pc:picChg>
        <pc:cxnChg chg="del">
          <ac:chgData name="Candice Mesk" userId="7015f82393b7783d" providerId="LiveId" clId="{D451DDF0-FC5D-4E95-950A-9C702A9E46AE}" dt="2018-03-14T19:04:33.962" v="64" actId="478"/>
          <ac:cxnSpMkLst>
            <pc:docMk/>
            <pc:sldMk cId="3590877786" sldId="448"/>
            <ac:cxnSpMk id="9" creationId="{00000000-0000-0000-0000-000000000000}"/>
          </ac:cxnSpMkLst>
        </pc:cxnChg>
      </pc:sldChg>
      <pc:sldChg chg="addSp delSp modSp add del setBg">
        <pc:chgData name="Candice Mesk" userId="7015f82393b7783d" providerId="LiveId" clId="{D451DDF0-FC5D-4E95-950A-9C702A9E46AE}" dt="2018-03-14T19:12:53.259" v="128" actId="2696"/>
        <pc:sldMkLst>
          <pc:docMk/>
          <pc:sldMk cId="1624035251" sldId="450"/>
        </pc:sldMkLst>
        <pc:spChg chg="add del">
          <ac:chgData name="Candice Mesk" userId="7015f82393b7783d" providerId="LiveId" clId="{D451DDF0-FC5D-4E95-950A-9C702A9E46AE}" dt="2018-03-14T19:11:37.539" v="114"/>
          <ac:spMkLst>
            <pc:docMk/>
            <pc:sldMk cId="1624035251" sldId="450"/>
            <ac:spMk id="4" creationId="{00000000-0000-0000-0000-000000000000}"/>
          </ac:spMkLst>
        </pc:spChg>
        <pc:spChg chg="add del">
          <ac:chgData name="Candice Mesk" userId="7015f82393b7783d" providerId="LiveId" clId="{D451DDF0-FC5D-4E95-950A-9C702A9E46AE}" dt="2018-03-14T19:11:37.539" v="114"/>
          <ac:spMkLst>
            <pc:docMk/>
            <pc:sldMk cId="1624035251" sldId="450"/>
            <ac:spMk id="6" creationId="{00000000-0000-0000-0000-000000000000}"/>
          </ac:spMkLst>
        </pc:spChg>
        <pc:spChg chg="add del mod">
          <ac:chgData name="Candice Mesk" userId="7015f82393b7783d" providerId="LiveId" clId="{D451DDF0-FC5D-4E95-950A-9C702A9E46AE}" dt="2018-03-14T19:11:37.539" v="114"/>
          <ac:spMkLst>
            <pc:docMk/>
            <pc:sldMk cId="1624035251" sldId="450"/>
            <ac:spMk id="8" creationId="{00000000-0000-0000-0000-000000000000}"/>
          </ac:spMkLst>
        </pc:spChg>
        <pc:spChg chg="add del">
          <ac:chgData name="Candice Mesk" userId="7015f82393b7783d" providerId="LiveId" clId="{D451DDF0-FC5D-4E95-950A-9C702A9E46AE}" dt="2018-03-14T19:11:37.539" v="114"/>
          <ac:spMkLst>
            <pc:docMk/>
            <pc:sldMk cId="1624035251" sldId="450"/>
            <ac:spMk id="11" creationId="{00000000-0000-0000-0000-000000000000}"/>
          </ac:spMkLst>
        </pc:spChg>
        <pc:picChg chg="add del">
          <ac:chgData name="Candice Mesk" userId="7015f82393b7783d" providerId="LiveId" clId="{D451DDF0-FC5D-4E95-950A-9C702A9E46AE}" dt="2018-03-14T19:09:08.349" v="93" actId="478"/>
          <ac:picMkLst>
            <pc:docMk/>
            <pc:sldMk cId="1624035251" sldId="450"/>
            <ac:picMk id="3" creationId="{00000000-0000-0000-0000-000000000000}"/>
          </ac:picMkLst>
        </pc:picChg>
        <pc:cxnChg chg="add del">
          <ac:chgData name="Candice Mesk" userId="7015f82393b7783d" providerId="LiveId" clId="{D451DDF0-FC5D-4E95-950A-9C702A9E46AE}" dt="2018-03-14T19:11:37.539" v="114"/>
          <ac:cxnSpMkLst>
            <pc:docMk/>
            <pc:sldMk cId="1624035251" sldId="450"/>
            <ac:cxnSpMk id="9" creationId="{00000000-0000-0000-0000-000000000000}"/>
          </ac:cxnSpMkLst>
        </pc:cxnChg>
      </pc:sldChg>
      <pc:sldChg chg="addSp delSp modSp add">
        <pc:chgData name="Candice Mesk" userId="7015f82393b7783d" providerId="LiveId" clId="{D451DDF0-FC5D-4E95-950A-9C702A9E46AE}" dt="2018-03-14T19:12:16.787" v="127" actId="20577"/>
        <pc:sldMkLst>
          <pc:docMk/>
          <pc:sldMk cId="1766044982" sldId="452"/>
        </pc:sldMkLst>
        <pc:spChg chg="del">
          <ac:chgData name="Candice Mesk" userId="7015f82393b7783d" providerId="LiveId" clId="{D451DDF0-FC5D-4E95-950A-9C702A9E46AE}" dt="2018-03-14T19:08:00.248" v="86"/>
          <ac:spMkLst>
            <pc:docMk/>
            <pc:sldMk cId="1766044982" sldId="452"/>
            <ac:spMk id="2" creationId="{E093CFB1-9FFB-4B9A-84E6-F3A13F001C31}"/>
          </ac:spMkLst>
        </pc:spChg>
        <pc:spChg chg="del">
          <ac:chgData name="Candice Mesk" userId="7015f82393b7783d" providerId="LiveId" clId="{D451DDF0-FC5D-4E95-950A-9C702A9E46AE}" dt="2018-03-14T19:08:00.248" v="86"/>
          <ac:spMkLst>
            <pc:docMk/>
            <pc:sldMk cId="1766044982" sldId="452"/>
            <ac:spMk id="3" creationId="{DE3DFC54-3B41-4B89-8944-AA15B64E35F1}"/>
          </ac:spMkLst>
        </pc:spChg>
        <pc:spChg chg="add">
          <ac:chgData name="Candice Mesk" userId="7015f82393b7783d" providerId="LiveId" clId="{D451DDF0-FC5D-4E95-950A-9C702A9E46AE}" dt="2018-03-14T19:08:12.561" v="88"/>
          <ac:spMkLst>
            <pc:docMk/>
            <pc:sldMk cId="1766044982" sldId="452"/>
            <ac:spMk id="4" creationId="{DC5B2685-0142-4CE8-976F-83607253CE9B}"/>
          </ac:spMkLst>
        </pc:spChg>
        <pc:spChg chg="add mod">
          <ac:chgData name="Candice Mesk" userId="7015f82393b7783d" providerId="LiveId" clId="{D451DDF0-FC5D-4E95-950A-9C702A9E46AE}" dt="2018-03-14T19:12:16.787" v="127" actId="20577"/>
          <ac:spMkLst>
            <pc:docMk/>
            <pc:sldMk cId="1766044982" sldId="452"/>
            <ac:spMk id="5" creationId="{FAD4AA42-1B40-4C90-A7B7-31353E522713}"/>
          </ac:spMkLst>
        </pc:spChg>
      </pc:sldChg>
      <pc:sldChg chg="addSp delSp add">
        <pc:chgData name="Candice Mesk" userId="7015f82393b7783d" providerId="LiveId" clId="{D451DDF0-FC5D-4E95-950A-9C702A9E46AE}" dt="2018-03-14T19:11:45.866" v="117"/>
        <pc:sldMkLst>
          <pc:docMk/>
          <pc:sldMk cId="3270172703" sldId="453"/>
        </pc:sldMkLst>
        <pc:spChg chg="del">
          <ac:chgData name="Candice Mesk" userId="7015f82393b7783d" providerId="LiveId" clId="{D451DDF0-FC5D-4E95-950A-9C702A9E46AE}" dt="2018-03-14T19:10:56.175" v="102"/>
          <ac:spMkLst>
            <pc:docMk/>
            <pc:sldMk cId="3270172703" sldId="453"/>
            <ac:spMk id="2" creationId="{0CF75D06-A389-479A-A13F-A318C177C066}"/>
          </ac:spMkLst>
        </pc:spChg>
        <pc:spChg chg="del">
          <ac:chgData name="Candice Mesk" userId="7015f82393b7783d" providerId="LiveId" clId="{D451DDF0-FC5D-4E95-950A-9C702A9E46AE}" dt="2018-03-14T19:10:56.175" v="102"/>
          <ac:spMkLst>
            <pc:docMk/>
            <pc:sldMk cId="3270172703" sldId="453"/>
            <ac:spMk id="3" creationId="{ED65231E-138D-45AD-AAC5-6EE9789E74EC}"/>
          </ac:spMkLst>
        </pc:spChg>
        <pc:spChg chg="add del">
          <ac:chgData name="Candice Mesk" userId="7015f82393b7783d" providerId="LiveId" clId="{D451DDF0-FC5D-4E95-950A-9C702A9E46AE}" dt="2018-03-14T19:11:36.617" v="113"/>
          <ac:spMkLst>
            <pc:docMk/>
            <pc:sldMk cId="3270172703" sldId="453"/>
            <ac:spMk id="4" creationId="{42C8EF4A-632E-49FD-8E7C-C86306B051DD}"/>
          </ac:spMkLst>
        </pc:spChg>
        <pc:spChg chg="add del">
          <ac:chgData name="Candice Mesk" userId="7015f82393b7783d" providerId="LiveId" clId="{D451DDF0-FC5D-4E95-950A-9C702A9E46AE}" dt="2018-03-14T19:11:36.617" v="113"/>
          <ac:spMkLst>
            <pc:docMk/>
            <pc:sldMk cId="3270172703" sldId="453"/>
            <ac:spMk id="5" creationId="{43F953D7-67DA-4DC7-B13D-B8CC623E8019}"/>
          </ac:spMkLst>
        </pc:spChg>
        <pc:spChg chg="add del">
          <ac:chgData name="Candice Mesk" userId="7015f82393b7783d" providerId="LiveId" clId="{D451DDF0-FC5D-4E95-950A-9C702A9E46AE}" dt="2018-03-14T19:11:36.617" v="113"/>
          <ac:spMkLst>
            <pc:docMk/>
            <pc:sldMk cId="3270172703" sldId="453"/>
            <ac:spMk id="7" creationId="{0F3CC3B9-B872-4CD7-BD9B-BAF06EEE50AE}"/>
          </ac:spMkLst>
        </pc:spChg>
        <pc:spChg chg="add del">
          <ac:chgData name="Candice Mesk" userId="7015f82393b7783d" providerId="LiveId" clId="{D451DDF0-FC5D-4E95-950A-9C702A9E46AE}" dt="2018-03-14T19:11:36.617" v="113"/>
          <ac:spMkLst>
            <pc:docMk/>
            <pc:sldMk cId="3270172703" sldId="453"/>
            <ac:spMk id="8" creationId="{9C0D89CA-BD48-4794-B5FD-15B6FB6133F4}"/>
          </ac:spMkLst>
        </pc:spChg>
        <pc:spChg chg="add del">
          <ac:chgData name="Candice Mesk" userId="7015f82393b7783d" providerId="LiveId" clId="{D451DDF0-FC5D-4E95-950A-9C702A9E46AE}" dt="2018-03-14T19:11:45.840" v="116"/>
          <ac:spMkLst>
            <pc:docMk/>
            <pc:sldMk cId="3270172703" sldId="453"/>
            <ac:spMk id="9" creationId="{282A94BF-DDC5-4103-B9A3-A9845EB4092F}"/>
          </ac:spMkLst>
        </pc:spChg>
        <pc:spChg chg="add del">
          <ac:chgData name="Candice Mesk" userId="7015f82393b7783d" providerId="LiveId" clId="{D451DDF0-FC5D-4E95-950A-9C702A9E46AE}" dt="2018-03-14T19:11:45.840" v="116"/>
          <ac:spMkLst>
            <pc:docMk/>
            <pc:sldMk cId="3270172703" sldId="453"/>
            <ac:spMk id="10" creationId="{D1569BCF-9B43-4182-AD7C-4B4418A8CB3A}"/>
          </ac:spMkLst>
        </pc:spChg>
        <pc:spChg chg="add del">
          <ac:chgData name="Candice Mesk" userId="7015f82393b7783d" providerId="LiveId" clId="{D451DDF0-FC5D-4E95-950A-9C702A9E46AE}" dt="2018-03-14T19:11:45.840" v="116"/>
          <ac:spMkLst>
            <pc:docMk/>
            <pc:sldMk cId="3270172703" sldId="453"/>
            <ac:spMk id="12" creationId="{DB151B03-28E7-40B0-9A29-B09E500FAB2C}"/>
          </ac:spMkLst>
        </pc:spChg>
        <pc:spChg chg="add del">
          <ac:chgData name="Candice Mesk" userId="7015f82393b7783d" providerId="LiveId" clId="{D451DDF0-FC5D-4E95-950A-9C702A9E46AE}" dt="2018-03-14T19:11:45.840" v="116"/>
          <ac:spMkLst>
            <pc:docMk/>
            <pc:sldMk cId="3270172703" sldId="453"/>
            <ac:spMk id="13" creationId="{91A117B7-0DCD-44E1-AF67-327D9680E66E}"/>
          </ac:spMkLst>
        </pc:spChg>
        <pc:spChg chg="add">
          <ac:chgData name="Candice Mesk" userId="7015f82393b7783d" providerId="LiveId" clId="{D451DDF0-FC5D-4E95-950A-9C702A9E46AE}" dt="2018-03-14T19:11:45.866" v="117"/>
          <ac:spMkLst>
            <pc:docMk/>
            <pc:sldMk cId="3270172703" sldId="453"/>
            <ac:spMk id="14" creationId="{19F8B7C8-F48D-4F22-8841-CA84253BD5B3}"/>
          </ac:spMkLst>
        </pc:spChg>
        <pc:spChg chg="add">
          <ac:chgData name="Candice Mesk" userId="7015f82393b7783d" providerId="LiveId" clId="{D451DDF0-FC5D-4E95-950A-9C702A9E46AE}" dt="2018-03-14T19:11:45.866" v="117"/>
          <ac:spMkLst>
            <pc:docMk/>
            <pc:sldMk cId="3270172703" sldId="453"/>
            <ac:spMk id="15" creationId="{2F6BE042-F77E-4C8F-B368-F9AED1E4CDE8}"/>
          </ac:spMkLst>
        </pc:spChg>
        <pc:spChg chg="add">
          <ac:chgData name="Candice Mesk" userId="7015f82393b7783d" providerId="LiveId" clId="{D451DDF0-FC5D-4E95-950A-9C702A9E46AE}" dt="2018-03-14T19:11:45.866" v="117"/>
          <ac:spMkLst>
            <pc:docMk/>
            <pc:sldMk cId="3270172703" sldId="453"/>
            <ac:spMk id="17" creationId="{A0B635E6-4730-4663-85C4-9434FD7AB77E}"/>
          </ac:spMkLst>
        </pc:spChg>
        <pc:spChg chg="add">
          <ac:chgData name="Candice Mesk" userId="7015f82393b7783d" providerId="LiveId" clId="{D451DDF0-FC5D-4E95-950A-9C702A9E46AE}" dt="2018-03-14T19:11:45.866" v="117"/>
          <ac:spMkLst>
            <pc:docMk/>
            <pc:sldMk cId="3270172703" sldId="453"/>
            <ac:spMk id="18" creationId="{B7E2468B-62A2-4609-849D-BDA8B7EB52AC}"/>
          </ac:spMkLst>
        </pc:spChg>
        <pc:cxnChg chg="add del">
          <ac:chgData name="Candice Mesk" userId="7015f82393b7783d" providerId="LiveId" clId="{D451DDF0-FC5D-4E95-950A-9C702A9E46AE}" dt="2018-03-14T19:11:36.617" v="113"/>
          <ac:cxnSpMkLst>
            <pc:docMk/>
            <pc:sldMk cId="3270172703" sldId="453"/>
            <ac:cxnSpMk id="6" creationId="{064E7AD6-CC40-444F-9356-8A7721D42DE1}"/>
          </ac:cxnSpMkLst>
        </pc:cxnChg>
        <pc:cxnChg chg="add del">
          <ac:chgData name="Candice Mesk" userId="7015f82393b7783d" providerId="LiveId" clId="{D451DDF0-FC5D-4E95-950A-9C702A9E46AE}" dt="2018-03-14T19:11:45.840" v="116"/>
          <ac:cxnSpMkLst>
            <pc:docMk/>
            <pc:sldMk cId="3270172703" sldId="453"/>
            <ac:cxnSpMk id="11" creationId="{EAF34473-9D8C-45F9-B0C1-9627C31381BD}"/>
          </ac:cxnSpMkLst>
        </pc:cxnChg>
        <pc:cxnChg chg="add">
          <ac:chgData name="Candice Mesk" userId="7015f82393b7783d" providerId="LiveId" clId="{D451DDF0-FC5D-4E95-950A-9C702A9E46AE}" dt="2018-03-14T19:11:45.866" v="117"/>
          <ac:cxnSpMkLst>
            <pc:docMk/>
            <pc:sldMk cId="3270172703" sldId="453"/>
            <ac:cxnSpMk id="16" creationId="{82D8CA51-9885-487E-8D2C-C4C208D66592}"/>
          </ac:cxnSpMkLst>
        </pc:cxnChg>
      </pc:sldChg>
      <pc:sldMasterChg chg="addSp delSp modSp setBg delSldLayout modSldLayout">
        <pc:chgData name="Candice Mesk" userId="7015f82393b7783d" providerId="LiveId" clId="{D451DDF0-FC5D-4E95-950A-9C702A9E46AE}" dt="2018-03-14T19:10:10.669" v="100" actId="478"/>
        <pc:sldMasterMkLst>
          <pc:docMk/>
          <pc:sldMasterMk cId="1191141314" sldId="2147483661"/>
        </pc:sldMasterMkLst>
        <pc:spChg chg="add del mod">
          <ac:chgData name="Candice Mesk" userId="7015f82393b7783d" providerId="LiveId" clId="{D451DDF0-FC5D-4E95-950A-9C702A9E46AE}" dt="2018-03-14T19:10:10.669" v="100" actId="478"/>
          <ac:spMkLst>
            <pc:docMk/>
            <pc:sldMasterMk cId="1191141314" sldId="2147483661"/>
            <ac:spMk id="2" creationId="{6E785C5F-E55A-4180-AD36-336B196C823B}"/>
          </ac:spMkLst>
        </pc:spChg>
        <pc:spChg chg="add del mod">
          <ac:chgData name="Candice Mesk" userId="7015f82393b7783d" providerId="LiveId" clId="{D451DDF0-FC5D-4E95-950A-9C702A9E46AE}" dt="2018-03-14T19:10:10.669" v="100" actId="478"/>
          <ac:spMkLst>
            <pc:docMk/>
            <pc:sldMasterMk cId="1191141314" sldId="2147483661"/>
            <ac:spMk id="3" creationId="{BD716A4E-24B2-4EDB-8773-496276A2FD60}"/>
          </ac:spMkLst>
        </pc:spChg>
        <pc:spChg chg="add del mod">
          <ac:chgData name="Candice Mesk" userId="7015f82393b7783d" providerId="LiveId" clId="{D451DDF0-FC5D-4E95-950A-9C702A9E46AE}" dt="2018-03-14T19:10:10.669" v="100" actId="478"/>
          <ac:spMkLst>
            <pc:docMk/>
            <pc:sldMasterMk cId="1191141314" sldId="2147483661"/>
            <ac:spMk id="4" creationId="{3284ABC4-83F2-42BC-958D-61166D3656CF}"/>
          </ac:spMkLst>
        </pc:spChg>
        <pc:spChg chg="add del mod">
          <ac:chgData name="Candice Mesk" userId="7015f82393b7783d" providerId="LiveId" clId="{D451DDF0-FC5D-4E95-950A-9C702A9E46AE}" dt="2018-03-14T19:10:10.669" v="100" actId="478"/>
          <ac:spMkLst>
            <pc:docMk/>
            <pc:sldMasterMk cId="1191141314" sldId="2147483661"/>
            <ac:spMk id="5" creationId="{F27FDD0D-D321-4A9D-A7A3-F3C51ECD1EE3}"/>
          </ac:spMkLst>
        </pc:spChg>
        <pc:spChg chg="add del mod">
          <ac:chgData name="Candice Mesk" userId="7015f82393b7783d" providerId="LiveId" clId="{D451DDF0-FC5D-4E95-950A-9C702A9E46AE}" dt="2018-03-14T19:10:10.669" v="100" actId="478"/>
          <ac:spMkLst>
            <pc:docMk/>
            <pc:sldMasterMk cId="1191141314" sldId="2147483661"/>
            <ac:spMk id="6" creationId="{17E53F6C-1D61-4029-A63E-AB6A492FCC9D}"/>
          </ac:spMkLst>
        </pc:spChg>
        <pc:spChg chg="add del">
          <ac:chgData name="Candice Mesk" userId="7015f82393b7783d" providerId="LiveId" clId="{D451DDF0-FC5D-4E95-950A-9C702A9E46AE}" dt="2018-03-14T19:07:15.586" v="81" actId="478"/>
          <ac:spMkLst>
            <pc:docMk/>
            <pc:sldMasterMk cId="1191141314" sldId="2147483661"/>
            <ac:spMk id="8" creationId="{24A8848F-1703-42B5-B149-334990ED4AB2}"/>
          </ac:spMkLst>
        </pc:spChg>
        <pc:spChg chg="add del">
          <ac:chgData name="Candice Mesk" userId="7015f82393b7783d" providerId="LiveId" clId="{D451DDF0-FC5D-4E95-950A-9C702A9E46AE}" dt="2018-03-14T19:07:17.408" v="82" actId="478"/>
          <ac:spMkLst>
            <pc:docMk/>
            <pc:sldMasterMk cId="1191141314" sldId="2147483661"/>
            <ac:spMk id="9" creationId="{AF95ECF4-962C-429D-B93F-9F49957412A5}"/>
          </ac:spMkLst>
        </pc:spChg>
        <pc:picChg chg="add del">
          <ac:chgData name="Candice Mesk" userId="7015f82393b7783d" providerId="LiveId" clId="{D451DDF0-FC5D-4E95-950A-9C702A9E46AE}" dt="2018-03-14T19:06:15.010" v="67"/>
          <ac:picMkLst>
            <pc:docMk/>
            <pc:sldMasterMk cId="1191141314" sldId="2147483661"/>
            <ac:picMk id="7" creationId="{4009B043-C8B4-4C06-8AF2-CB0345042D00}"/>
          </ac:picMkLst>
        </pc:picChg>
        <pc:sldLayoutChg chg="del">
          <pc:chgData name="Candice Mesk" userId="7015f82393b7783d" providerId="LiveId" clId="{D451DDF0-FC5D-4E95-950A-9C702A9E46AE}" dt="2018-03-14T19:07:01.587" v="71" actId="2696"/>
          <pc:sldLayoutMkLst>
            <pc:docMk/>
            <pc:sldMasterMk cId="1191141314" sldId="2147483661"/>
            <pc:sldLayoutMk cId="1992283780" sldId="2147483662"/>
          </pc:sldLayoutMkLst>
        </pc:sldLayoutChg>
        <pc:sldLayoutChg chg="del">
          <pc:chgData name="Candice Mesk" userId="7015f82393b7783d" providerId="LiveId" clId="{D451DDF0-FC5D-4E95-950A-9C702A9E46AE}" dt="2018-03-14T19:07:01.630" v="72" actId="2696"/>
          <pc:sldLayoutMkLst>
            <pc:docMk/>
            <pc:sldMasterMk cId="1191141314" sldId="2147483661"/>
            <pc:sldLayoutMk cId="1300792798" sldId="2147483663"/>
          </pc:sldLayoutMkLst>
        </pc:sldLayoutChg>
        <pc:sldLayoutChg chg="del">
          <pc:chgData name="Candice Mesk" userId="7015f82393b7783d" providerId="LiveId" clId="{D451DDF0-FC5D-4E95-950A-9C702A9E46AE}" dt="2018-03-14T19:07:01.657" v="73" actId="2696"/>
          <pc:sldLayoutMkLst>
            <pc:docMk/>
            <pc:sldMasterMk cId="1191141314" sldId="2147483661"/>
            <pc:sldLayoutMk cId="1927967754" sldId="2147483664"/>
          </pc:sldLayoutMkLst>
        </pc:sldLayoutChg>
        <pc:sldLayoutChg chg="del">
          <pc:chgData name="Candice Mesk" userId="7015f82393b7783d" providerId="LiveId" clId="{D451DDF0-FC5D-4E95-950A-9C702A9E46AE}" dt="2018-03-14T19:07:01.725" v="74" actId="2696"/>
          <pc:sldLayoutMkLst>
            <pc:docMk/>
            <pc:sldMasterMk cId="1191141314" sldId="2147483661"/>
            <pc:sldLayoutMk cId="1279100546" sldId="2147483665"/>
          </pc:sldLayoutMkLst>
        </pc:sldLayoutChg>
        <pc:sldLayoutChg chg="del">
          <pc:chgData name="Candice Mesk" userId="7015f82393b7783d" providerId="LiveId" clId="{D451DDF0-FC5D-4E95-950A-9C702A9E46AE}" dt="2018-03-14T19:07:01.793" v="75" actId="2696"/>
          <pc:sldLayoutMkLst>
            <pc:docMk/>
            <pc:sldMasterMk cId="1191141314" sldId="2147483661"/>
            <pc:sldLayoutMk cId="2754533107" sldId="2147483666"/>
          </pc:sldLayoutMkLst>
        </pc:sldLayoutChg>
        <pc:sldLayoutChg chg="del">
          <pc:chgData name="Candice Mesk" userId="7015f82393b7783d" providerId="LiveId" clId="{D451DDF0-FC5D-4E95-950A-9C702A9E46AE}" dt="2018-03-14T19:07:01.840" v="76" actId="2696"/>
          <pc:sldLayoutMkLst>
            <pc:docMk/>
            <pc:sldMasterMk cId="1191141314" sldId="2147483661"/>
            <pc:sldLayoutMk cId="1158398878" sldId="2147483667"/>
          </pc:sldLayoutMkLst>
        </pc:sldLayoutChg>
        <pc:sldLayoutChg chg="delSp">
          <pc:chgData name="Candice Mesk" userId="7015f82393b7783d" providerId="LiveId" clId="{D451DDF0-FC5D-4E95-950A-9C702A9E46AE}" dt="2018-03-14T19:10:02.966" v="99" actId="478"/>
          <pc:sldLayoutMkLst>
            <pc:docMk/>
            <pc:sldMasterMk cId="1191141314" sldId="2147483661"/>
            <pc:sldLayoutMk cId="3429327768" sldId="2147483668"/>
          </pc:sldLayoutMkLst>
          <pc:spChg chg="del">
            <ac:chgData name="Candice Mesk" userId="7015f82393b7783d" providerId="LiveId" clId="{D451DDF0-FC5D-4E95-950A-9C702A9E46AE}" dt="2018-03-14T19:10:02.966" v="99" actId="478"/>
            <ac:spMkLst>
              <pc:docMk/>
              <pc:sldMasterMk cId="1191141314" sldId="2147483661"/>
              <pc:sldLayoutMk cId="3429327768" sldId="2147483668"/>
              <ac:spMk id="2" creationId="{DEB414EB-484C-4A01-930E-F472988A490A}"/>
            </ac:spMkLst>
          </pc:spChg>
          <pc:spChg chg="del">
            <ac:chgData name="Candice Mesk" userId="7015f82393b7783d" providerId="LiveId" clId="{D451DDF0-FC5D-4E95-950A-9C702A9E46AE}" dt="2018-03-14T19:10:02.966" v="99" actId="478"/>
            <ac:spMkLst>
              <pc:docMk/>
              <pc:sldMasterMk cId="1191141314" sldId="2147483661"/>
              <pc:sldLayoutMk cId="3429327768" sldId="2147483668"/>
              <ac:spMk id="3" creationId="{35E6252B-9037-477F-AD25-B0F8DD134741}"/>
            </ac:spMkLst>
          </pc:spChg>
          <pc:spChg chg="del">
            <ac:chgData name="Candice Mesk" userId="7015f82393b7783d" providerId="LiveId" clId="{D451DDF0-FC5D-4E95-950A-9C702A9E46AE}" dt="2018-03-14T19:10:02.966" v="99" actId="478"/>
            <ac:spMkLst>
              <pc:docMk/>
              <pc:sldMasterMk cId="1191141314" sldId="2147483661"/>
              <pc:sldLayoutMk cId="3429327768" sldId="2147483668"/>
              <ac:spMk id="4" creationId="{BA704EF7-B43A-4506-9325-8112E4A0BDE2}"/>
            </ac:spMkLst>
          </pc:spChg>
        </pc:sldLayoutChg>
        <pc:sldLayoutChg chg="del">
          <pc:chgData name="Candice Mesk" userId="7015f82393b7783d" providerId="LiveId" clId="{D451DDF0-FC5D-4E95-950A-9C702A9E46AE}" dt="2018-03-14T19:07:10.525" v="77" actId="2696"/>
          <pc:sldLayoutMkLst>
            <pc:docMk/>
            <pc:sldMasterMk cId="1191141314" sldId="2147483661"/>
            <pc:sldLayoutMk cId="2115284986" sldId="2147483669"/>
          </pc:sldLayoutMkLst>
        </pc:sldLayoutChg>
        <pc:sldLayoutChg chg="delSp setBg">
          <pc:chgData name="Candice Mesk" userId="7015f82393b7783d" providerId="LiveId" clId="{D451DDF0-FC5D-4E95-950A-9C702A9E46AE}" dt="2018-03-14T19:09:54.487" v="98"/>
          <pc:sldLayoutMkLst>
            <pc:docMk/>
            <pc:sldMasterMk cId="1191141314" sldId="2147483661"/>
            <pc:sldLayoutMk cId="2118547720" sldId="2147483669"/>
          </pc:sldLayoutMkLst>
          <pc:spChg chg="del">
            <ac:chgData name="Candice Mesk" userId="7015f82393b7783d" providerId="LiveId" clId="{D451DDF0-FC5D-4E95-950A-9C702A9E46AE}" dt="2018-03-14T19:09:48.741" v="96" actId="478"/>
            <ac:spMkLst>
              <pc:docMk/>
              <pc:sldMasterMk cId="1191141314" sldId="2147483661"/>
              <pc:sldLayoutMk cId="2118547720" sldId="2147483669"/>
              <ac:spMk id="2" creationId="{5B4EBCF3-4089-4616-BA38-E183C8ED95C2}"/>
            </ac:spMkLst>
          </pc:spChg>
          <pc:spChg chg="del">
            <ac:chgData name="Candice Mesk" userId="7015f82393b7783d" providerId="LiveId" clId="{D451DDF0-FC5D-4E95-950A-9C702A9E46AE}" dt="2018-03-14T19:09:48.741" v="96" actId="478"/>
            <ac:spMkLst>
              <pc:docMk/>
              <pc:sldMasterMk cId="1191141314" sldId="2147483661"/>
              <pc:sldLayoutMk cId="2118547720" sldId="2147483669"/>
              <ac:spMk id="3" creationId="{8FCF5CB3-472C-4C23-9141-3D3F9DF9FED1}"/>
            </ac:spMkLst>
          </pc:spChg>
          <pc:spChg chg="del">
            <ac:chgData name="Candice Mesk" userId="7015f82393b7783d" providerId="LiveId" clId="{D451DDF0-FC5D-4E95-950A-9C702A9E46AE}" dt="2018-03-14T19:09:48.741" v="96" actId="478"/>
            <ac:spMkLst>
              <pc:docMk/>
              <pc:sldMasterMk cId="1191141314" sldId="2147483661"/>
              <pc:sldLayoutMk cId="2118547720" sldId="2147483669"/>
              <ac:spMk id="4" creationId="{8F302E15-EA20-44B7-8649-EA951584F30C}"/>
            </ac:spMkLst>
          </pc:spChg>
          <pc:spChg chg="del">
            <ac:chgData name="Candice Mesk" userId="7015f82393b7783d" providerId="LiveId" clId="{D451DDF0-FC5D-4E95-950A-9C702A9E46AE}" dt="2018-03-14T19:09:48.741" v="96" actId="478"/>
            <ac:spMkLst>
              <pc:docMk/>
              <pc:sldMasterMk cId="1191141314" sldId="2147483661"/>
              <pc:sldLayoutMk cId="2118547720" sldId="2147483669"/>
              <ac:spMk id="5" creationId="{3BD43AD1-4983-4B48-A4D7-C3BC49525FFF}"/>
            </ac:spMkLst>
          </pc:spChg>
        </pc:sldLayoutChg>
        <pc:sldLayoutChg chg="del">
          <pc:chgData name="Candice Mesk" userId="7015f82393b7783d" providerId="LiveId" clId="{D451DDF0-FC5D-4E95-950A-9C702A9E46AE}" dt="2018-03-14T19:07:10.556" v="78" actId="2696"/>
          <pc:sldLayoutMkLst>
            <pc:docMk/>
            <pc:sldMasterMk cId="1191141314" sldId="2147483661"/>
            <pc:sldLayoutMk cId="4278498287" sldId="2147483670"/>
          </pc:sldLayoutMkLst>
        </pc:sldLayoutChg>
        <pc:sldLayoutChg chg="del">
          <pc:chgData name="Candice Mesk" userId="7015f82393b7783d" providerId="LiveId" clId="{D451DDF0-FC5D-4E95-950A-9C702A9E46AE}" dt="2018-03-14T19:07:10.599" v="79" actId="2696"/>
          <pc:sldLayoutMkLst>
            <pc:docMk/>
            <pc:sldMasterMk cId="1191141314" sldId="2147483661"/>
            <pc:sldLayoutMk cId="1869063918" sldId="2147483671"/>
          </pc:sldLayoutMkLst>
        </pc:sldLayoutChg>
        <pc:sldLayoutChg chg="del">
          <pc:chgData name="Candice Mesk" userId="7015f82393b7783d" providerId="LiveId" clId="{D451DDF0-FC5D-4E95-950A-9C702A9E46AE}" dt="2018-03-14T19:07:10.636" v="80" actId="2696"/>
          <pc:sldLayoutMkLst>
            <pc:docMk/>
            <pc:sldMasterMk cId="1191141314" sldId="2147483661"/>
            <pc:sldLayoutMk cId="3287101874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470DC-EEC2-4157-BD2B-691675EE583E}" type="datetimeFigureOut">
              <a:rPr lang="en-ZA" smtClean="0"/>
              <a:t>2018/03/27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75A95-E78D-401B-AFBF-BB84E2FCDE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725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32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Optio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54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83431" cy="1460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365126"/>
            <a:ext cx="10496549" cy="76835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419225"/>
            <a:ext cx="10477500" cy="4495800"/>
          </a:xfrm>
        </p:spPr>
        <p:txBody>
          <a:bodyPr/>
          <a:lstStyle>
            <a:lvl1pPr marL="266700" indent="-266700">
              <a:buFont typeface="Calibri Light" panose="020F0302020204030204" pitchFamily="34" charset="0"/>
              <a:buChar char="&gt;"/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8192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83431" cy="146024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7250" y="365126"/>
            <a:ext cx="10496549" cy="76835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76300" y="1419225"/>
            <a:ext cx="10477500" cy="4495800"/>
          </a:xfrm>
        </p:spPr>
        <p:txBody>
          <a:bodyPr/>
          <a:lstStyle>
            <a:lvl1pPr marL="0" indent="0">
              <a:buFont typeface="Calibri Light" panose="020F0302020204030204" pitchFamily="34" charset="0"/>
              <a:buNone/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6594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2A31-BEC8-4683-A525-D67D0B39FA17}" type="datetimeFigureOut">
              <a:rPr lang="en-ZA" smtClean="0"/>
              <a:t>2018/03/27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D2A2-FD56-4631-B59C-DB21F61B912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181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1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6173-99EB-4A31-9EA7-DF076F90448D}" type="datetimeFigureOut">
              <a:rPr lang="en-ZA" smtClean="0"/>
              <a:t>2018/03/27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20045-466B-4115-B027-442201EED3F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190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7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5B2685-0142-4CE8-976F-83607253CE9B}"/>
              </a:ext>
            </a:extLst>
          </p:cNvPr>
          <p:cNvSpPr txBox="1"/>
          <p:nvPr/>
        </p:nvSpPr>
        <p:spPr>
          <a:xfrm>
            <a:off x="952500" y="1983373"/>
            <a:ext cx="1028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KNOWLEDGE CHIKUSE</a:t>
            </a:r>
            <a:endParaRPr lang="en-ZA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4AA42-1B40-4C90-A7B7-31353E522713}"/>
              </a:ext>
            </a:extLst>
          </p:cNvPr>
          <p:cNvSpPr txBox="1"/>
          <p:nvPr/>
        </p:nvSpPr>
        <p:spPr>
          <a:xfrm>
            <a:off x="952501" y="2629019"/>
            <a:ext cx="9601200" cy="4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ZA" sz="2800" dirty="0" smtClean="0">
                <a:solidFill>
                  <a:srgbClr val="00B0F0"/>
                </a:solidFill>
                <a:latin typeface="+mj-lt"/>
              </a:rPr>
              <a:t>Blockchain is using enough juice to power </a:t>
            </a:r>
            <a:r>
              <a:rPr lang="en-ZA" sz="2800" strike="sngStrike" dirty="0" smtClean="0">
                <a:solidFill>
                  <a:srgbClr val="00B0F0"/>
                </a:solidFill>
                <a:latin typeface="+mj-lt"/>
              </a:rPr>
              <a:t>Joburg</a:t>
            </a:r>
            <a:endParaRPr lang="en-ZA" sz="2800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604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2430780" y="1361036"/>
            <a:ext cx="5532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What’s the source of the problem?</a:t>
            </a:r>
            <a:endParaRPr lang="en-ZA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09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9F8B7C8-F48D-4F22-8841-CA84253BD5B3}"/>
              </a:ext>
            </a:extLst>
          </p:cNvPr>
          <p:cNvSpPr txBox="1"/>
          <p:nvPr/>
        </p:nvSpPr>
        <p:spPr>
          <a:xfrm>
            <a:off x="7810500" y="649873"/>
            <a:ext cx="438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prstClr val="white"/>
                </a:solidFill>
                <a:latin typeface="Calibri Light"/>
              </a:rPr>
              <a:t>/* THANK YOU*/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BE042-F77E-4C8F-B368-F9AED1E4CDE8}"/>
              </a:ext>
            </a:extLst>
          </p:cNvPr>
          <p:cNvSpPr txBox="1"/>
          <p:nvPr/>
        </p:nvSpPr>
        <p:spPr>
          <a:xfrm>
            <a:off x="7877175" y="1551742"/>
            <a:ext cx="4314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>
                <a:solidFill>
                  <a:srgbClr val="FF064D"/>
                </a:solidFill>
                <a:latin typeface="Calibri Light"/>
              </a:rPr>
              <a:t>KNOWLEDGE CHIKUSE</a:t>
            </a:r>
            <a:endParaRPr lang="en-ZA" sz="1600" dirty="0">
              <a:solidFill>
                <a:srgbClr val="FF064D"/>
              </a:solidFill>
              <a:latin typeface="Calibri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D8CA51-9885-487E-8D2C-C4C208D66592}"/>
              </a:ext>
            </a:extLst>
          </p:cNvPr>
          <p:cNvCxnSpPr/>
          <p:nvPr/>
        </p:nvCxnSpPr>
        <p:spPr>
          <a:xfrm>
            <a:off x="7877175" y="1890296"/>
            <a:ext cx="4314824" cy="0"/>
          </a:xfrm>
          <a:prstGeom prst="line">
            <a:avLst/>
          </a:prstGeom>
          <a:noFill/>
          <a:ln w="6350" cap="flat" cmpd="sng" algn="ctr">
            <a:solidFill>
              <a:srgbClr val="B30843">
                <a:alpha val="62000"/>
              </a:srgbClr>
            </a:solidFill>
            <a:prstDash val="solid"/>
            <a:miter lim="800000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B635E6-4730-4663-85C4-9434FD7AB77E}"/>
              </a:ext>
            </a:extLst>
          </p:cNvPr>
          <p:cNvSpPr txBox="1"/>
          <p:nvPr/>
        </p:nvSpPr>
        <p:spPr>
          <a:xfrm>
            <a:off x="7877176" y="1894642"/>
            <a:ext cx="4314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>
                <a:solidFill>
                  <a:srgbClr val="757070"/>
                </a:solidFill>
                <a:latin typeface="Calibri Light"/>
              </a:rPr>
              <a:t>DVT </a:t>
            </a:r>
          </a:p>
          <a:p>
            <a:r>
              <a:rPr lang="en-ZA" sz="1600" dirty="0" smtClean="0">
                <a:solidFill>
                  <a:srgbClr val="757070"/>
                </a:solidFill>
                <a:latin typeface="Calibri Light"/>
              </a:rPr>
              <a:t>kchikuse@jhb.dvt.co.za</a:t>
            </a:r>
            <a:endParaRPr lang="en-ZA" sz="1600" dirty="0">
              <a:solidFill>
                <a:srgbClr val="757070"/>
              </a:solidFill>
              <a:latin typeface="Calibri Light"/>
            </a:endParaRPr>
          </a:p>
          <a:p>
            <a:r>
              <a:rPr lang="en-US" sz="1600" dirty="0" smtClean="0">
                <a:solidFill>
                  <a:srgbClr val="757070"/>
                </a:solidFill>
                <a:latin typeface="Calibri Light"/>
              </a:rPr>
              <a:t>@guruuswa</a:t>
            </a:r>
            <a:endParaRPr lang="en-ZA" sz="1600" dirty="0">
              <a:solidFill>
                <a:srgbClr val="757070"/>
              </a:solidFill>
              <a:latin typeface="Calibri Light"/>
            </a:endParaRPr>
          </a:p>
        </p:txBody>
      </p:sp>
      <p:sp>
        <p:nvSpPr>
          <p:cNvPr id="18" name="Rounded Rectangle 3">
            <a:extLst>
              <a:ext uri="{FF2B5EF4-FFF2-40B4-BE49-F238E27FC236}">
                <a16:creationId xmlns:a16="http://schemas.microsoft.com/office/drawing/2014/main" id="{B7E2468B-62A2-4609-849D-BDA8B7EB52AC}"/>
              </a:ext>
            </a:extLst>
          </p:cNvPr>
          <p:cNvSpPr/>
          <p:nvPr/>
        </p:nvSpPr>
        <p:spPr>
          <a:xfrm>
            <a:off x="3695700" y="3043089"/>
            <a:ext cx="4638675" cy="561976"/>
          </a:xfrm>
          <a:prstGeom prst="roundRect">
            <a:avLst/>
          </a:prstGeom>
          <a:noFill/>
          <a:ln w="12700" cap="flat" cmpd="sng" algn="ctr">
            <a:solidFill>
              <a:srgbClr val="FF064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http://www.devconf.co.za/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5700" y="3884802"/>
            <a:ext cx="302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https://bitcoin.org/bitcoin.pdf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5700" y="4281942"/>
            <a:ext cx="527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  <a:effectLst/>
              </a:rPr>
              <a:t>https://digiconomist.net/bitcoin-energy-consumption</a:t>
            </a:r>
            <a:r>
              <a:rPr lang="en-ZA" dirty="0" smtClean="0">
                <a:solidFill>
                  <a:schemeClr val="bg1"/>
                </a:solidFill>
              </a:rPr>
              <a:t> 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5700" y="4679082"/>
            <a:ext cx="394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  <a:effectLst/>
              </a:rPr>
              <a:t>https://github.com/kchikuse/blockchain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17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761307" y="2338089"/>
            <a:ext cx="1047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A watt hour (Wh) is </a:t>
            </a:r>
            <a:r>
              <a:rPr lang="en-US" sz="4000" b="1" dirty="0">
                <a:solidFill>
                  <a:schemeClr val="tx1"/>
                </a:solidFill>
              </a:rPr>
              <a:t>the amount of energy needed to run a 1W appliance for an hour</a:t>
            </a:r>
            <a:endParaRPr lang="en-ZA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61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999066" y="1017289"/>
            <a:ext cx="5012267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This is an Antminer X3. 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It </a:t>
            </a:r>
            <a:r>
              <a:rPr lang="en-US" sz="4000" b="1" dirty="0">
                <a:solidFill>
                  <a:schemeClr val="tx1"/>
                </a:solidFill>
              </a:rPr>
              <a:t>uses 550W</a:t>
            </a:r>
            <a:endParaRPr lang="en-ZA" sz="4000" b="1" dirty="0">
              <a:solidFill>
                <a:schemeClr val="tx1"/>
              </a:solidFill>
            </a:endParaRPr>
          </a:p>
        </p:txBody>
      </p:sp>
      <p:pic>
        <p:nvPicPr>
          <p:cNvPr id="5" name="Picture 2" descr="http://antminershop.com/wp-content/uploads/2018/03/antminer-x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755" y="1017289"/>
            <a:ext cx="7168196" cy="52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7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" y="0"/>
            <a:ext cx="12162055" cy="68749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30477" y="5223778"/>
            <a:ext cx="4985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This is part of Chinese company Bitmain’s coal-powered farm in Mongolia, with 25,000 miners</a:t>
            </a:r>
            <a:endParaRPr lang="en-Z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92" y="132860"/>
            <a:ext cx="9859108" cy="65727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46324" y="1608993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58TWh</a:t>
            </a:r>
            <a:endParaRPr lang="en-ZA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7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562" y="837344"/>
            <a:ext cx="10515600" cy="1325563"/>
          </a:xfrm>
        </p:spPr>
        <p:txBody>
          <a:bodyPr>
            <a:normAutofit/>
          </a:bodyPr>
          <a:lstStyle/>
          <a:p>
            <a:r>
              <a:rPr lang="en-ZA" sz="3200" dirty="0"/>
              <a:t>Koeberg Nuclear Power </a:t>
            </a:r>
            <a:r>
              <a:rPr lang="en-ZA" sz="3200" dirty="0" smtClean="0"/>
              <a:t>Station (annual output of 14GWh)</a:t>
            </a:r>
            <a:endParaRPr lang="en-ZA" sz="3200" dirty="0"/>
          </a:p>
        </p:txBody>
      </p:sp>
      <p:pic>
        <p:nvPicPr>
          <p:cNvPr id="1026" name="Picture 2" descr="Koebergnp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62" y="2602523"/>
            <a:ext cx="2225900" cy="109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Koebergn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508" y="2602523"/>
            <a:ext cx="2225900" cy="109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Koebergn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616" y="2602523"/>
            <a:ext cx="2225900" cy="109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Koebergn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724" y="2602523"/>
            <a:ext cx="2225900" cy="109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53564" y="4356348"/>
            <a:ext cx="2651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7200" dirty="0" smtClean="0"/>
              <a:t>x 4000</a:t>
            </a:r>
            <a:endParaRPr lang="en-ZA" sz="7200" dirty="0"/>
          </a:p>
        </p:txBody>
      </p:sp>
    </p:spTree>
    <p:extLst>
      <p:ext uri="{BB962C8B-B14F-4D97-AF65-F5344CB8AC3E}">
        <p14:creationId xmlns:p14="http://schemas.microsoft.com/office/powerpoint/2010/main" val="31474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27" y="1315434"/>
            <a:ext cx="3944450" cy="34893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3085" y="1662544"/>
            <a:ext cx="5112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One transaction uses enough power to boil about 2000 litres of water (870kWh)</a:t>
            </a:r>
            <a:endParaRPr lang="en-ZA" sz="3200" b="1" dirty="0"/>
          </a:p>
        </p:txBody>
      </p:sp>
    </p:spTree>
    <p:extLst>
      <p:ext uri="{BB962C8B-B14F-4D97-AF65-F5344CB8AC3E}">
        <p14:creationId xmlns:p14="http://schemas.microsoft.com/office/powerpoint/2010/main" val="383988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058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092431" y="488200"/>
            <a:ext cx="61396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Of course our current banking system is not all that efficient either (ATMs, moving cash around, office aircon, servers….</a:t>
            </a:r>
            <a:endParaRPr lang="en-ZA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2219" y="4148051"/>
            <a:ext cx="3280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</a:t>
            </a:r>
            <a:r>
              <a:rPr lang="en-US" sz="4400" b="1" dirty="0" smtClean="0"/>
              <a:t>bout 70TWh</a:t>
            </a:r>
            <a:endParaRPr lang="en-ZA" sz="4400" b="1" dirty="0"/>
          </a:p>
        </p:txBody>
      </p:sp>
      <p:pic>
        <p:nvPicPr>
          <p:cNvPr id="2052" name="Picture 4" descr="Image result for at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264" y="796111"/>
            <a:ext cx="4580371" cy="50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5509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EVConf">
      <a:dk1>
        <a:sysClr val="windowText" lastClr="000000"/>
      </a:dk1>
      <a:lt1>
        <a:sysClr val="window" lastClr="FFFFFF"/>
      </a:lt1>
      <a:dk2>
        <a:srgbClr val="000F2F"/>
      </a:dk2>
      <a:lt2>
        <a:srgbClr val="F2F2F2"/>
      </a:lt2>
      <a:accent1>
        <a:srgbClr val="00B0F0"/>
      </a:accent1>
      <a:accent2>
        <a:srgbClr val="FF064D"/>
      </a:accent2>
      <a:accent3>
        <a:srgbClr val="757070"/>
      </a:accent3>
      <a:accent4>
        <a:srgbClr val="B30843"/>
      </a:accent4>
      <a:accent5>
        <a:srgbClr val="00355E"/>
      </a:accent5>
      <a:accent6>
        <a:srgbClr val="70AD47"/>
      </a:accent6>
      <a:hlink>
        <a:srgbClr val="0563C1"/>
      </a:hlink>
      <a:folHlink>
        <a:srgbClr val="D0CECE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6471</TotalTime>
  <Words>138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Koeberg Nuclear Power Station (annual output of 14GWh)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Germanus</dc:creator>
  <cp:lastModifiedBy>Knowledge Chikuse</cp:lastModifiedBy>
  <cp:revision>1831</cp:revision>
  <cp:lastPrinted>2015-05-26T15:41:20Z</cp:lastPrinted>
  <dcterms:created xsi:type="dcterms:W3CDTF">2015-04-11T08:44:41Z</dcterms:created>
  <dcterms:modified xsi:type="dcterms:W3CDTF">2018-03-27T10:07:54Z</dcterms:modified>
</cp:coreProperties>
</file>