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5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T HT" userId="c1bc3c5add67b7cb" providerId="LiveId" clId="{53A26D8D-AAD5-433F-89D3-17CC56F7BC00}"/>
    <pc:docChg chg="undo custSel modSld">
      <pc:chgData name="HT HT" userId="c1bc3c5add67b7cb" providerId="LiveId" clId="{53A26D8D-AAD5-433F-89D3-17CC56F7BC00}" dt="2025-03-02T11:03:45.137" v="94" actId="20577"/>
      <pc:docMkLst>
        <pc:docMk/>
      </pc:docMkLst>
      <pc:sldChg chg="modSp mod">
        <pc:chgData name="HT HT" userId="c1bc3c5add67b7cb" providerId="LiveId" clId="{53A26D8D-AAD5-433F-89D3-17CC56F7BC00}" dt="2025-03-02T11:03:45.137" v="94" actId="20577"/>
        <pc:sldMkLst>
          <pc:docMk/>
          <pc:sldMk cId="373621672" sldId="256"/>
        </pc:sldMkLst>
        <pc:spChg chg="mod">
          <ac:chgData name="HT HT" userId="c1bc3c5add67b7cb" providerId="LiveId" clId="{53A26D8D-AAD5-433F-89D3-17CC56F7BC00}" dt="2025-03-02T11:03:45.137" v="94" actId="20577"/>
          <ac:spMkLst>
            <pc:docMk/>
            <pc:sldMk cId="373621672" sldId="256"/>
            <ac:spMk id="71" creationId="{ECA1645D-B1B7-A725-DA00-2554A148305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6CF7B-D313-E80B-7DEC-B30A1A03F2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4939B1-1BA7-3A34-8E93-18E467AE15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BE44FE-07AC-DCB5-3BAE-92C76A8EF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A7C18-8B7B-4510-B755-49D5DA0560C1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A77487-E4A7-2C09-6982-DFA949F07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FF3588-7DF1-C2B2-290A-DE3BB7A2C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9C96-120C-404A-92C7-ABA203B60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23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81EC8-6236-8C14-E5D7-1EA75C100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F5A573-6F05-C2F4-9EA9-2B7DF177E7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C84CB5-69D5-B707-F660-94D9C5624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A7C18-8B7B-4510-B755-49D5DA0560C1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359F4-A7B9-664A-61BF-1DB07EDC3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C1D996-D520-65D2-0C4A-C9ABAC913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9C96-120C-404A-92C7-ABA203B60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896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F6E651-D39F-B885-B3B2-B0007DD5B7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7FE038-AD01-3CF9-F1DF-269C408D2B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ED7711-ECF9-BE2D-ED49-50522FEA1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A7C18-8B7B-4510-B755-49D5DA0560C1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7EA46-6C12-EA1C-4A3F-826B1E289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9C9AA-3305-C2AD-5BC7-8070A7406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9C96-120C-404A-92C7-ABA203B60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449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43347-7457-752B-2F39-C3DACC718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8841F5-5857-49E3-78CD-F80E3EFAA8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51AAAA-D694-3361-33CE-7A7533379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A7C18-8B7B-4510-B755-49D5DA0560C1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C5D243-6381-1E41-4436-89E94DA2D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21825D-A101-4805-6972-81EFD7FE3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9C96-120C-404A-92C7-ABA203B60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933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6F766-EB50-8E2D-5804-87F786B8F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DB4CCB-E7DB-5111-099C-585EBB3623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4715E1-0905-B924-779F-15E1EDF26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A7C18-8B7B-4510-B755-49D5DA0560C1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FFF0C8-9904-31ED-2A5F-1AA63FDD6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A7A99A-2A22-D167-33D3-B809F1615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9C96-120C-404A-92C7-ABA203B60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500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FCC74-6737-28E2-AE94-F6F05381D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8AEFA-4A2B-040D-FF0B-FCDF189D94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415422-5B08-E582-500E-6D7648FBA8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13B0A2-E91A-151A-1FC3-53C73944F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A7C18-8B7B-4510-B755-49D5DA0560C1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039D86-9C0C-9619-53EB-D12223875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C53C14-2D81-388E-6EDE-413FAD63C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9C96-120C-404A-92C7-ABA203B60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438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547A4-1B28-5192-6370-793D56A73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0465FE-8E3E-F2EE-68E6-BBBBB1B9CB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DC7317-E727-0C2C-86EB-326DEA297D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E41557-FBF5-F4F9-4017-D0E7BCC09E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038BE2-7C47-2142-79AD-9D634152B4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9FA373-E8C6-3DFF-CF0D-0ADEBA662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A7C18-8B7B-4510-B755-49D5DA0560C1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461AB6-E32E-8C5B-2182-57C8BE5F5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0783A3-C32A-6F6E-45BE-FD109EF06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9C96-120C-404A-92C7-ABA203B60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945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05999-5DBB-C446-4AF7-B35585E9E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9054CF-AF0D-CA44-1497-B38DEAD57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A7C18-8B7B-4510-B755-49D5DA0560C1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EAD237-E206-284D-79C6-878C4A997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A0C7CD-7189-3560-601A-F7FD40F7B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9C96-120C-404A-92C7-ABA203B60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659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70D1A3-A3DD-9284-3D30-D7FDCEF98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A7C18-8B7B-4510-B755-49D5DA0560C1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F61D17-468A-B561-23DE-7F93D69E8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EBE863-A325-9FBA-0A94-7FD846468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9C96-120C-404A-92C7-ABA203B60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033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7F745-344F-C961-C517-A94BA8F0D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9DA50-1822-C586-F3E0-52A31A1641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5E8A3B-ED55-3061-89C3-A6E8C4706E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4FBCD2-9003-D657-90E6-8FFC114D8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A7C18-8B7B-4510-B755-49D5DA0560C1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523AAB-ED25-3F09-E14A-F812876D3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76E8A3-410D-AA8E-3786-7F7134890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9C96-120C-404A-92C7-ABA203B60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361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9739F-36A1-2202-897A-1B278D41D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0D1BC0-5B87-E55D-5417-418688729E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3C6EF1-5BE7-737D-F1BD-A4BF784E08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342D6B-6A08-CD7E-4A1C-1AD9BC86B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A7C18-8B7B-4510-B755-49D5DA0560C1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BF4FCE-68FB-D4C9-1094-22B367C19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21A02B-6D91-FEC2-8FB2-D0ECF4DB9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9C96-120C-404A-92C7-ABA203B60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224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8A48A6-E2CD-9112-8785-6A49C822D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68FC83-32E4-D302-9C3B-4113E53A10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D2F640-9BD0-AED7-23AF-510765B2C9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A7A7C18-8B7B-4510-B755-49D5DA0560C1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6BEF1C-E8CC-7317-6BC2-44CE925030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9F749E-7BCB-C9CD-71C9-0814C84222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3FC9C96-120C-404A-92C7-ABA203B60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731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57827D8-A51C-03AC-D597-5926EE6ECBF9}"/>
              </a:ext>
            </a:extLst>
          </p:cNvPr>
          <p:cNvSpPr txBox="1"/>
          <p:nvPr/>
        </p:nvSpPr>
        <p:spPr>
          <a:xfrm>
            <a:off x="206478" y="173952"/>
            <a:ext cx="21602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/>
              <a:t>Flowchart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0DCCB4-94D8-F0C2-9873-7FC57CBCD261}"/>
              </a:ext>
            </a:extLst>
          </p:cNvPr>
          <p:cNvSpPr/>
          <p:nvPr/>
        </p:nvSpPr>
        <p:spPr>
          <a:xfrm>
            <a:off x="485252" y="3103537"/>
            <a:ext cx="1881431" cy="61318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data_reader.py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0F1DB0C-8540-88BD-D1A3-F0FE12B5187B}"/>
              </a:ext>
            </a:extLst>
          </p:cNvPr>
          <p:cNvSpPr/>
          <p:nvPr/>
        </p:nvSpPr>
        <p:spPr>
          <a:xfrm>
            <a:off x="813186" y="1641524"/>
            <a:ext cx="1225562" cy="61318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raw csv file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D4F312-94A8-2DB2-C70F-F4328AE9C40A}"/>
              </a:ext>
            </a:extLst>
          </p:cNvPr>
          <p:cNvSpPr/>
          <p:nvPr/>
        </p:nvSpPr>
        <p:spPr>
          <a:xfrm>
            <a:off x="3849387" y="702819"/>
            <a:ext cx="2933484" cy="61318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extractor_audo_visual.py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42A3972-8858-4A87-36CE-43CFC698F4B3}"/>
              </a:ext>
            </a:extLst>
          </p:cNvPr>
          <p:cNvSpPr/>
          <p:nvPr/>
        </p:nvSpPr>
        <p:spPr>
          <a:xfrm>
            <a:off x="3849387" y="1551241"/>
            <a:ext cx="2933484" cy="61318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extractor_date.py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88AF114-A04D-974A-E471-5BC203F929F0}"/>
              </a:ext>
            </a:extLst>
          </p:cNvPr>
          <p:cNvSpPr/>
          <p:nvPr/>
        </p:nvSpPr>
        <p:spPr>
          <a:xfrm>
            <a:off x="3618271" y="3632536"/>
            <a:ext cx="3470787" cy="2824929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764B488-F3B3-0A7F-61C1-FF7F7815E13B}"/>
              </a:ext>
            </a:extLst>
          </p:cNvPr>
          <p:cNvSpPr/>
          <p:nvPr/>
        </p:nvSpPr>
        <p:spPr>
          <a:xfrm>
            <a:off x="3849387" y="2399663"/>
            <a:ext cx="2933484" cy="61318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extractor_witness_count.py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08CA76-D8A8-8FFD-887F-0970287AD945}"/>
              </a:ext>
            </a:extLst>
          </p:cNvPr>
          <p:cNvSpPr txBox="1"/>
          <p:nvPr/>
        </p:nvSpPr>
        <p:spPr>
          <a:xfrm>
            <a:off x="4227870" y="3410130"/>
            <a:ext cx="2113935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/>
              <a:t>Combiner.py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3AA92BB-EF13-C171-8312-4F31398ADCB0}"/>
              </a:ext>
            </a:extLst>
          </p:cNvPr>
          <p:cNvSpPr/>
          <p:nvPr/>
        </p:nvSpPr>
        <p:spPr>
          <a:xfrm>
            <a:off x="3637936" y="400535"/>
            <a:ext cx="3470787" cy="2824929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95BABF-B0BB-942F-DD23-2658C0CB3A76}"/>
              </a:ext>
            </a:extLst>
          </p:cNvPr>
          <p:cNvSpPr txBox="1"/>
          <p:nvPr/>
        </p:nvSpPr>
        <p:spPr>
          <a:xfrm>
            <a:off x="4247536" y="215869"/>
            <a:ext cx="2113935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/>
              <a:t>Extractors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B13C006-2314-33B9-10A8-42BD3001B780}"/>
              </a:ext>
            </a:extLst>
          </p:cNvPr>
          <p:cNvSpPr/>
          <p:nvPr/>
        </p:nvSpPr>
        <p:spPr>
          <a:xfrm>
            <a:off x="8072284" y="3682749"/>
            <a:ext cx="3470787" cy="2824929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A25694A-B261-D6F3-7E5C-D9F952A3E199}"/>
              </a:ext>
            </a:extLst>
          </p:cNvPr>
          <p:cNvSpPr/>
          <p:nvPr/>
        </p:nvSpPr>
        <p:spPr>
          <a:xfrm>
            <a:off x="3829722" y="4001868"/>
            <a:ext cx="2933484" cy="61318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api_daylight.py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05ECDD8-BF8F-F93C-FA9B-93947CD60EC0}"/>
              </a:ext>
            </a:extLst>
          </p:cNvPr>
          <p:cNvSpPr/>
          <p:nvPr/>
        </p:nvSpPr>
        <p:spPr>
          <a:xfrm>
            <a:off x="3829722" y="4837460"/>
            <a:ext cx="2933484" cy="61318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alcohol.py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35D8B6A-2E59-2EC0-D089-F01CA3D49173}"/>
              </a:ext>
            </a:extLst>
          </p:cNvPr>
          <p:cNvSpPr/>
          <p:nvPr/>
        </p:nvSpPr>
        <p:spPr>
          <a:xfrm>
            <a:off x="3829722" y="5647462"/>
            <a:ext cx="2933484" cy="61318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Rafayel.py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936939B-B5A9-47B6-5B0B-5618406D46C1}"/>
              </a:ext>
            </a:extLst>
          </p:cNvPr>
          <p:cNvSpPr txBox="1"/>
          <p:nvPr/>
        </p:nvSpPr>
        <p:spPr>
          <a:xfrm>
            <a:off x="8750709" y="3498083"/>
            <a:ext cx="2113935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/>
              <a:t>Main.py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B77B3A0-1B3B-A917-4C46-49A287F388FD}"/>
              </a:ext>
            </a:extLst>
          </p:cNvPr>
          <p:cNvSpPr/>
          <p:nvPr/>
        </p:nvSpPr>
        <p:spPr>
          <a:xfrm>
            <a:off x="8072284" y="400535"/>
            <a:ext cx="3470787" cy="2195181"/>
          </a:xfrm>
          <a:prstGeom prst="rect">
            <a:avLst/>
          </a:prstGeom>
          <a:noFill/>
          <a:ln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8605CC9-BCFF-1529-5399-34424109A898}"/>
              </a:ext>
            </a:extLst>
          </p:cNvPr>
          <p:cNvSpPr txBox="1"/>
          <p:nvPr/>
        </p:nvSpPr>
        <p:spPr>
          <a:xfrm>
            <a:off x="8819538" y="215869"/>
            <a:ext cx="2113935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/>
              <a:t>tika.py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663593A-7437-9AB9-DE15-A35D300FEC12}"/>
              </a:ext>
            </a:extLst>
          </p:cNvPr>
          <p:cNvCxnSpPr>
            <a:cxnSpLocks/>
            <a:stCxn id="6" idx="4"/>
            <a:endCxn id="5" idx="0"/>
          </p:cNvCxnSpPr>
          <p:nvPr/>
        </p:nvCxnSpPr>
        <p:spPr>
          <a:xfrm>
            <a:off x="1425967" y="2254710"/>
            <a:ext cx="1" cy="84882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D14C389-E569-6E5C-227D-B9216096E0C9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2366683" y="3410130"/>
            <a:ext cx="596687" cy="163487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F075A05-A67E-BE7B-65EE-2FD51824031A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2963370" y="5045000"/>
            <a:ext cx="654901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B61762E-ABC9-F8F7-B09E-C389CFB7D176}"/>
              </a:ext>
            </a:extLst>
          </p:cNvPr>
          <p:cNvCxnSpPr>
            <a:cxnSpLocks/>
          </p:cNvCxnSpPr>
          <p:nvPr/>
        </p:nvCxnSpPr>
        <p:spPr>
          <a:xfrm>
            <a:off x="2963370" y="1857834"/>
            <a:ext cx="654901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C423DC89-A224-20A2-0CD2-389711E9C758}"/>
              </a:ext>
            </a:extLst>
          </p:cNvPr>
          <p:cNvCxnSpPr>
            <a:cxnSpLocks/>
            <a:endCxn id="5" idx="3"/>
          </p:cNvCxnSpPr>
          <p:nvPr/>
        </p:nvCxnSpPr>
        <p:spPr>
          <a:xfrm flipH="1">
            <a:off x="2366683" y="1857834"/>
            <a:ext cx="596687" cy="155229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11C00DFC-6FD5-827F-289C-2F5B67FFE94D}"/>
              </a:ext>
            </a:extLst>
          </p:cNvPr>
          <p:cNvGrpSpPr/>
          <p:nvPr/>
        </p:nvGrpSpPr>
        <p:grpSpPr>
          <a:xfrm>
            <a:off x="290094" y="5970383"/>
            <a:ext cx="2217131" cy="770567"/>
            <a:chOff x="514842" y="5907644"/>
            <a:chExt cx="2185702" cy="770567"/>
          </a:xfrm>
        </p:grpSpPr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727EF6B9-CAFA-63E8-48C2-D3DDE07738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4842" y="6073435"/>
              <a:ext cx="632351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3D2A5BF8-A3EA-D914-A2D9-96840410355A}"/>
                </a:ext>
              </a:extLst>
            </p:cNvPr>
            <p:cNvSpPr txBox="1"/>
            <p:nvPr/>
          </p:nvSpPr>
          <p:spPr>
            <a:xfrm>
              <a:off x="1255492" y="5907644"/>
              <a:ext cx="14450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dataframe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49DCE69D-DE07-C704-B8A5-FD66B8B38E94}"/>
                </a:ext>
              </a:extLst>
            </p:cNvPr>
            <p:cNvSpPr txBox="1"/>
            <p:nvPr/>
          </p:nvSpPr>
          <p:spPr>
            <a:xfrm>
              <a:off x="1255492" y="6308879"/>
              <a:ext cx="14450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function</a:t>
              </a:r>
            </a:p>
          </p:txBody>
        </p: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4634FA6B-8C02-90FC-2CF8-7725322986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4842" y="6477129"/>
              <a:ext cx="632351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9512331F-3812-3902-3DD7-DFFA25A74A13}"/>
              </a:ext>
            </a:extLst>
          </p:cNvPr>
          <p:cNvCxnSpPr>
            <a:cxnSpLocks/>
          </p:cNvCxnSpPr>
          <p:nvPr/>
        </p:nvCxnSpPr>
        <p:spPr>
          <a:xfrm>
            <a:off x="7108723" y="5045000"/>
            <a:ext cx="875071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94CE5894-9AE2-D7AA-05B8-77D6D5372E7C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9807678" y="2595716"/>
            <a:ext cx="0" cy="81441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C12EA47F-C52E-2E6A-38CB-230D3955CE3B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7108723" y="1813000"/>
            <a:ext cx="875071" cy="181953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A174F038-795A-B90A-4D68-502E8DB84553}"/>
              </a:ext>
            </a:extLst>
          </p:cNvPr>
          <p:cNvSpPr txBox="1"/>
          <p:nvPr/>
        </p:nvSpPr>
        <p:spPr>
          <a:xfrm>
            <a:off x="8379976" y="1118731"/>
            <a:ext cx="29398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/>
              <a:t>write functions for </a:t>
            </a:r>
            <a:br>
              <a:rPr lang="en-US" i="1"/>
            </a:br>
            <a:r>
              <a:rPr lang="en-US" i="1"/>
              <a:t>task 6.(a) ~ 6.(g)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CA1645D-B1B7-A725-DA00-2554A1483058}"/>
              </a:ext>
            </a:extLst>
          </p:cNvPr>
          <p:cNvSpPr txBox="1"/>
          <p:nvPr/>
        </p:nvSpPr>
        <p:spPr>
          <a:xfrm>
            <a:off x="8072284" y="4031118"/>
            <a:ext cx="347078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/>
              <a:t>first_processed_data = pd.concat(raw_data, **df_from_extractors)</a:t>
            </a:r>
          </a:p>
          <a:p>
            <a:endParaRPr lang="en-US" sz="1400" i="1"/>
          </a:p>
          <a:p>
            <a:r>
              <a:rPr lang="en-US" sz="1400" i="1"/>
              <a:t>second_processed_data = </a:t>
            </a:r>
          </a:p>
          <a:p>
            <a:r>
              <a:rPr lang="en-US" sz="1400" i="1"/>
              <a:t>data_join(first_processed_data)</a:t>
            </a:r>
          </a:p>
          <a:p>
            <a:endParaRPr lang="en-US" sz="1400" i="1"/>
          </a:p>
          <a:p>
            <a:r>
              <a:rPr lang="en-US" sz="1400" i="1"/>
              <a:t>tika_similarities = </a:t>
            </a:r>
          </a:p>
          <a:p>
            <a:r>
              <a:rPr lang="en-US" sz="1400" i="1"/>
              <a:t>run_tika(second_processed_data)</a:t>
            </a:r>
          </a:p>
        </p:txBody>
      </p:sp>
    </p:spTree>
    <p:extLst>
      <p:ext uri="{BB962C8B-B14F-4D97-AF65-F5344CB8AC3E}">
        <p14:creationId xmlns:p14="http://schemas.microsoft.com/office/powerpoint/2010/main" val="373621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4B877-51D0-CFE1-488D-FEC87546C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Combiners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28940-FB7C-F195-3514-D34A330751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Joining external data is possible only after the external dataset is prepared.</a:t>
            </a:r>
          </a:p>
          <a:p>
            <a:pPr lvl="1"/>
            <a:r>
              <a:rPr lang="en-US"/>
              <a:t>Make sure that your external dataset(csv, json, etc.) is accessible in the </a:t>
            </a:r>
            <a:r>
              <a:rPr lang="en-US" b="1" i="1"/>
              <a:t>data</a:t>
            </a:r>
            <a:r>
              <a:rPr lang="en-US"/>
              <a:t> folder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5409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149</Words>
  <Application>Microsoft Office PowerPoint</Application>
  <PresentationFormat>Widescreen</PresentationFormat>
  <Paragraphs>26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Combiners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HT HT</dc:creator>
  <cp:lastModifiedBy>HT HT</cp:lastModifiedBy>
  <cp:revision>1</cp:revision>
  <dcterms:created xsi:type="dcterms:W3CDTF">2025-03-02T10:39:47Z</dcterms:created>
  <dcterms:modified xsi:type="dcterms:W3CDTF">2025-03-02T11:03:52Z</dcterms:modified>
</cp:coreProperties>
</file>