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346" r:id="rId3"/>
    <p:sldId id="356" r:id="rId4"/>
    <p:sldId id="357" r:id="rId5"/>
    <p:sldId id="358" r:id="rId6"/>
    <p:sldId id="360" r:id="rId7"/>
    <p:sldId id="361" r:id="rId8"/>
    <p:sldId id="362" r:id="rId9"/>
    <p:sldId id="368" r:id="rId10"/>
    <p:sldId id="363" r:id="rId11"/>
    <p:sldId id="367" r:id="rId12"/>
    <p:sldId id="365" r:id="rId13"/>
    <p:sldId id="366" r:id="rId14"/>
    <p:sldId id="364" r:id="rId15"/>
    <p:sldId id="369" r:id="rId16"/>
    <p:sldId id="370" r:id="rId17"/>
    <p:sldId id="371" r:id="rId18"/>
    <p:sldId id="372" r:id="rId19"/>
    <p:sldId id="373" r:id="rId20"/>
    <p:sldId id="359" r:id="rId21"/>
    <p:sldId id="374" r:id="rId22"/>
    <p:sldId id="34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94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1" y="2389556"/>
            <a:ext cx="3845685" cy="18026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4A3571-C3D2-44B4-AFBE-553F70927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7DF4DDD-9DA6-402E-9AD4-B5E06A322B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6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Деавторизация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D38DFE-E778-4796-A485-65B09045E2B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b="24076"/>
          <a:stretch/>
        </p:blipFill>
        <p:spPr bwMode="auto">
          <a:xfrm>
            <a:off x="2284728" y="2384981"/>
            <a:ext cx="7721883" cy="2764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232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6D70EE-6B46-40CC-A340-6B7F41404D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товара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2A8C1A-0FE9-4113-8BB8-E04803C63A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6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Форма обратной связи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C8F743EE-85CA-448A-A059-227C9478C2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75339" y="2046594"/>
            <a:ext cx="6241321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1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Админ-панель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E810499-294C-44AA-87C5-3BF1FCB866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пользователей со стороны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47FFA2B-4816-418D-8130-7A5D55F809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 пользователей со стороны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D21A6077-9622-46A4-A948-955B6F5A3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 от лица редактора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3B88351-605E-4307-8BEF-FA5E777F1F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товара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6DD6171-1DEC-4A30-A67A-99778E1F16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1482" y="1593130"/>
            <a:ext cx="8149036" cy="45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788276" y="340982"/>
            <a:ext cx="10678510" cy="1539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государственный университет телекоммуникаций и информатики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кибернетики института информатики и вычислительной техники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5454" y="1913446"/>
            <a:ext cx="8000715" cy="1201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737" y="3101533"/>
            <a:ext cx="11834649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800" dirty="0"/>
              <a:t>Разработка и реализация сайта магазина мобильных телефонов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60086" y="4171296"/>
            <a:ext cx="4860032" cy="205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ИП-911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Мироненко Кирилл Андреевич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/>
              <a:t>профессор каф. </a:t>
            </a:r>
            <a:r>
              <a:rPr lang="ru-RU" sz="2000" dirty="0" err="1"/>
              <a:t>ПМиК</a:t>
            </a:r>
            <a:r>
              <a:rPr lang="ru-RU" sz="2000" dirty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err="1"/>
              <a:t>Барахнин</a:t>
            </a:r>
            <a:r>
              <a:rPr lang="ru-RU" sz="2000" dirty="0"/>
              <a:t> Владимир Борисович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87061" y="6355803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Новосибирск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303C16-3B60-43CC-93D7-57BF3CB95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этой работы был создан полноценный интернет-магазин мобильных телефонов.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проекта были выполнены следующие задачи: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Выбраны средства разработки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Разработана структура базы и создана, и реализована база данных проекта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Реализована логика приложения (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-часть)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Разработан пользовательский интерфейс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-сайта (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-часть)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80694" y="301508"/>
            <a:ext cx="3002368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8D021-1BB4-4BF3-9381-385F7F46B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редактора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конфиденциальности пользовательских данных, добавление «соли»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-инъекций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поискового запроса по товарам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способов сортировки товаров по характеристикам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представления сайта на различных устройствах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80694" y="301508"/>
            <a:ext cx="3002368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8D021-1BB4-4BF3-9381-385F7F46B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-75414"/>
            <a:ext cx="12191999" cy="7003753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2800" b="1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607024-46D9-4A2E-AEB4-9300DC1FF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заключается в создании полноценного веб-сайта, который позволит пользователям выбирать и оформлять заказы мобильных телефонов и необходимы или сопутствующих аксессуаров к ним, а также обеспечить качественный и удобный для использования сервис для покупателей.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данной цели необходимо решить ряд задач: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Определиться со средствами разработки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реализовать базу данных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бизнес-логику приложения (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сайта (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705044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7C6485-8EDC-46A6-B8FA-A534F58DF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/>
          </a:bodyPr>
          <a:lstStyle/>
          <a:p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Code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925761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5DB7F-88A3-4318-A799-77BA429AB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D18D70-04D3-4461-8994-2BF2480F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72" y="1371695"/>
            <a:ext cx="1522334" cy="15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F6F5B-1526-4AE6-9A98-A944A43B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50" y="1337922"/>
            <a:ext cx="1548543" cy="155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A23D8C-6374-49A5-90BB-2C811501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47" y="1035802"/>
            <a:ext cx="2160345" cy="21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FC180C3-03AC-4FE0-9D27-50CD3A38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79" y="4248323"/>
            <a:ext cx="1372209" cy="13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F6907D2-56D8-47CD-A8DE-C25DD3AAC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9" t="17283" r="19932"/>
          <a:stretch/>
        </p:blipFill>
        <p:spPr bwMode="auto">
          <a:xfrm>
            <a:off x="3772110" y="4248323"/>
            <a:ext cx="1102015" cy="13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46F6D23-5C27-4E86-821A-E723D8B7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91" y="4114096"/>
            <a:ext cx="3215326" cy="32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062D229-8A08-4038-8EC8-12399A0B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83" y="4147094"/>
            <a:ext cx="1574665" cy="15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9D3588BD-176B-4D6C-A62B-7E207656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91" y="2272328"/>
            <a:ext cx="3092777" cy="309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34FEF8B8-C963-4344-B01C-BBAF1D3297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51" y="1453521"/>
            <a:ext cx="8779001" cy="4938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9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5174054-D35B-4477-AD01-E769FCDD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1397"/>
              </p:ext>
            </p:extLst>
          </p:nvPr>
        </p:nvGraphicFramePr>
        <p:xfrm>
          <a:off x="615511" y="1665369"/>
          <a:ext cx="10960977" cy="4646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1062">
                  <a:extLst>
                    <a:ext uri="{9D8B030D-6E8A-4147-A177-3AD203B41FA5}">
                      <a16:colId xmlns:a16="http://schemas.microsoft.com/office/drawing/2014/main" val="2236362403"/>
                    </a:ext>
                  </a:extLst>
                </a:gridCol>
                <a:gridCol w="5479915">
                  <a:extLst>
                    <a:ext uri="{9D8B030D-6E8A-4147-A177-3AD203B41FA5}">
                      <a16:colId xmlns:a16="http://schemas.microsoft.com/office/drawing/2014/main" val="3186668411"/>
                    </a:ext>
                  </a:extLst>
                </a:gridCol>
              </a:tblGrid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Наименование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Описание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52896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Index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Главная страница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07026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Страница для авторизации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064754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registration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Страница для регистрации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378328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cart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Страница корзины пользователя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566941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categories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Каталог товаров в соответствии с определенной категорией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694272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admin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Страница для управления сайтом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205380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product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Страница карточки товара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615529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contact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Страница с информацией о магазине и формой обратной связи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56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FAF43F1-A601-4C6B-94F2-849D327021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3" y="1602556"/>
            <a:ext cx="10547853" cy="4794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6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1769FBE-55A0-4C83-9BDC-8EE60AB48A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66092" y="1319319"/>
            <a:ext cx="8659815" cy="48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2DDD960-9D68-478A-B867-8F94560ECC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1224" y="2145663"/>
            <a:ext cx="9129551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0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315</Words>
  <Application>Microsoft Office PowerPoint</Application>
  <PresentationFormat>Широкоэкранный</PresentationFormat>
  <Paragraphs>76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Kirill Mironenko</cp:lastModifiedBy>
  <cp:revision>170</cp:revision>
  <dcterms:created xsi:type="dcterms:W3CDTF">2019-02-20T18:18:01Z</dcterms:created>
  <dcterms:modified xsi:type="dcterms:W3CDTF">2023-06-27T16:10:41Z</dcterms:modified>
</cp:coreProperties>
</file>