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8" r:id="rId2"/>
    <p:sldId id="346" r:id="rId3"/>
    <p:sldId id="356" r:id="rId4"/>
    <p:sldId id="357" r:id="rId5"/>
    <p:sldId id="358" r:id="rId6"/>
    <p:sldId id="359" r:id="rId7"/>
    <p:sldId id="34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638DEB"/>
    <a:srgbClr val="00458B"/>
    <a:srgbClr val="6600CC"/>
    <a:srgbClr val="0033CC"/>
    <a:srgbClr val="3366FF"/>
    <a:srgbClr val="FF6600"/>
    <a:srgbClr val="FF33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08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A5172-4A66-4199-8C96-CE7D6B1695B9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7D33E-CF9F-404E-8543-65C1CC0746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38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7D33E-CF9F-404E-8543-65C1CC0746E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03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89499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1:notes"/>
          <p:cNvSpPr txBox="1">
            <a:spLocks noGrp="1"/>
          </p:cNvSpPr>
          <p:nvPr>
            <p:ph type="body" idx="1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606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35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37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9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59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42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43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41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85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0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35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03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E7515-FB0F-49DE-AB36-09C42F7E7489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72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0" y="7434"/>
            <a:ext cx="12191999" cy="6850566"/>
          </a:xfrm>
          <a:prstGeom prst="rect">
            <a:avLst/>
          </a:prstGeom>
          <a:solidFill>
            <a:srgbClr val="004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1205333" y="4381501"/>
            <a:ext cx="3321620" cy="173719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CBAB5B58-D96C-46D6-80D2-344F99BBC81D}"/>
              </a:ext>
            </a:extLst>
          </p:cNvPr>
          <p:cNvSpPr/>
          <p:nvPr/>
        </p:nvSpPr>
        <p:spPr>
          <a:xfrm>
            <a:off x="1682456" y="3904456"/>
            <a:ext cx="100013" cy="2595563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8585396" y="4381501"/>
            <a:ext cx="3613660" cy="1737198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0" y="4381501"/>
            <a:ext cx="993776" cy="173719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2154651" y="3261247"/>
            <a:ext cx="1337447" cy="1336619"/>
          </a:xfrm>
          <a:prstGeom prst="rect">
            <a:avLst/>
          </a:prstGeom>
          <a:solidFill>
            <a:srgbClr val="92D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3928193" y="5151730"/>
            <a:ext cx="1337447" cy="1336619"/>
          </a:xfrm>
          <a:prstGeom prst="rect">
            <a:avLst/>
          </a:prstGeom>
          <a:solidFill>
            <a:srgbClr val="6600CC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2787954" y="4850382"/>
            <a:ext cx="704144" cy="703708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2787954" y="1555265"/>
            <a:ext cx="704144" cy="703708"/>
          </a:xfrm>
          <a:prstGeom prst="rect">
            <a:avLst/>
          </a:prstGeom>
          <a:solidFill>
            <a:srgbClr val="6600CC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34" name="Рисунок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321" y="2389556"/>
            <a:ext cx="3845685" cy="180266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14A3571-C3D2-44B4-AFBE-553F709271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88" y="498876"/>
            <a:ext cx="1920407" cy="57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6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788276" y="340982"/>
            <a:ext cx="10678510" cy="15395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Сибирский государственный университет телекоммуникаций и информатики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прикладной математики и кибернетики института информатики и вычислительной техники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835454" y="1913446"/>
            <a:ext cx="8000715" cy="12017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</a:t>
            </a:r>
            <a:b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БАКАЛАВРА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41737" y="3101533"/>
            <a:ext cx="11834649" cy="1081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выпускной</a:t>
            </a:r>
            <a:b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квалификационной работы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69513" y="4303272"/>
            <a:ext cx="4860032" cy="18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</a:t>
            </a:r>
            <a: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</a:t>
            </a:r>
            <a:r>
              <a:rPr lang="ru-RU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ИП-811</a:t>
            </a:r>
            <a:endParaRPr lang="ru-RU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Иванов Иван Иванович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д.т.н. профессор Петров Петр Петрович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587061" y="6355803"/>
            <a:ext cx="9144000" cy="28575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Новосибирск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20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A303C16-3B60-43CC-93D7-57BF3CB95D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5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5137" y="1237046"/>
            <a:ext cx="10597055" cy="5352940"/>
          </a:xfrm>
        </p:spPr>
        <p:txBody>
          <a:bodyPr>
            <a:normAutofit/>
          </a:bodyPr>
          <a:lstStyle/>
          <a:p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398432" y="385590"/>
            <a:ext cx="4705044" cy="4762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7C6485-8EDC-46A6-B8FA-A534F58DF0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5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5137" y="1237046"/>
            <a:ext cx="10597055" cy="5352940"/>
          </a:xfrm>
        </p:spPr>
        <p:txBody>
          <a:bodyPr>
            <a:normAutofit/>
          </a:bodyPr>
          <a:lstStyle/>
          <a:p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398432" y="385590"/>
            <a:ext cx="4925761" cy="4762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РАЗРАБОТКИ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05DB7F-88A3-4318-A799-77BA429ABF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17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5137" y="1237046"/>
            <a:ext cx="10597055" cy="5352940"/>
          </a:xfrm>
        </p:spPr>
        <p:txBody>
          <a:bodyPr>
            <a:normAutofit/>
          </a:bodyPr>
          <a:lstStyle/>
          <a:p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398432" y="385590"/>
            <a:ext cx="5262092" cy="4762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РАЗРАБОТКИ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660985-2354-43D3-ACE3-AF5CEE0B89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10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5137" y="1237046"/>
            <a:ext cx="10597055" cy="5352940"/>
          </a:xfrm>
        </p:spPr>
        <p:txBody>
          <a:bodyPr>
            <a:normAutofit/>
          </a:bodyPr>
          <a:lstStyle/>
          <a:p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680694" y="301508"/>
            <a:ext cx="3002368" cy="4762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6A8D021-1BB4-4BF3-9381-385F7F46B4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4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8;p1"/>
          <p:cNvSpPr/>
          <p:nvPr/>
        </p:nvSpPr>
        <p:spPr>
          <a:xfrm>
            <a:off x="0" y="77773"/>
            <a:ext cx="12191999" cy="6850566"/>
          </a:xfrm>
          <a:prstGeom prst="rect">
            <a:avLst/>
          </a:prstGeom>
          <a:solidFill>
            <a:srgbClr val="083A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31"/>
          <p:cNvSpPr/>
          <p:nvPr/>
        </p:nvSpPr>
        <p:spPr>
          <a:xfrm>
            <a:off x="11012488" y="4877823"/>
            <a:ext cx="1179512" cy="3190584"/>
          </a:xfrm>
          <a:prstGeom prst="rect">
            <a:avLst/>
          </a:prstGeom>
          <a:solidFill>
            <a:srgbClr val="6600CC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31"/>
          <p:cNvSpPr/>
          <p:nvPr/>
        </p:nvSpPr>
        <p:spPr>
          <a:xfrm>
            <a:off x="0" y="4877823"/>
            <a:ext cx="3194538" cy="3190584"/>
          </a:xfrm>
          <a:prstGeom prst="rect">
            <a:avLst/>
          </a:prstGeom>
          <a:solidFill>
            <a:srgbClr val="6600CC">
              <a:alpha val="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31"/>
          <p:cNvSpPr/>
          <p:nvPr/>
        </p:nvSpPr>
        <p:spPr>
          <a:xfrm>
            <a:off x="11185525" y="5202792"/>
            <a:ext cx="1006475" cy="2048353"/>
          </a:xfrm>
          <a:prstGeom prst="rect">
            <a:avLst/>
          </a:prstGeom>
          <a:solidFill>
            <a:schemeClr val="lt1">
              <a:alpha val="1764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31"/>
          <p:cNvSpPr/>
          <p:nvPr/>
        </p:nvSpPr>
        <p:spPr>
          <a:xfrm>
            <a:off x="358356" y="5365352"/>
            <a:ext cx="100012" cy="2855119"/>
          </a:xfrm>
          <a:prstGeom prst="rect">
            <a:avLst/>
          </a:prstGeom>
          <a:solidFill>
            <a:srgbClr val="6600CC">
              <a:alpha val="3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31"/>
          <p:cNvSpPr/>
          <p:nvPr/>
        </p:nvSpPr>
        <p:spPr>
          <a:xfrm>
            <a:off x="11428786" y="5365353"/>
            <a:ext cx="100013" cy="2855119"/>
          </a:xfrm>
          <a:prstGeom prst="rect">
            <a:avLst/>
          </a:prstGeom>
          <a:solidFill>
            <a:srgbClr val="6600CC">
              <a:alpha val="3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31"/>
          <p:cNvSpPr/>
          <p:nvPr/>
        </p:nvSpPr>
        <p:spPr>
          <a:xfrm>
            <a:off x="8801100" y="4877823"/>
            <a:ext cx="2054225" cy="3190584"/>
          </a:xfrm>
          <a:prstGeom prst="rect">
            <a:avLst/>
          </a:prstGeom>
          <a:solidFill>
            <a:srgbClr val="6600CC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31"/>
          <p:cNvSpPr/>
          <p:nvPr/>
        </p:nvSpPr>
        <p:spPr>
          <a:xfrm>
            <a:off x="8244358" y="5202792"/>
            <a:ext cx="2469038" cy="2048353"/>
          </a:xfrm>
          <a:prstGeom prst="rect">
            <a:avLst/>
          </a:prstGeom>
          <a:solidFill>
            <a:schemeClr val="lt1">
              <a:alpha val="1764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31"/>
          <p:cNvSpPr/>
          <p:nvPr/>
        </p:nvSpPr>
        <p:spPr>
          <a:xfrm>
            <a:off x="0" y="5202792"/>
            <a:ext cx="993776" cy="2048353"/>
          </a:xfrm>
          <a:prstGeom prst="rect">
            <a:avLst/>
          </a:prstGeom>
          <a:solidFill>
            <a:schemeClr val="lt1">
              <a:alpha val="1764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31"/>
          <p:cNvSpPr/>
          <p:nvPr/>
        </p:nvSpPr>
        <p:spPr>
          <a:xfrm>
            <a:off x="1597269" y="3134282"/>
            <a:ext cx="7615455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lang="ru-RU" sz="160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lvl="0" algn="ctr">
              <a:lnSpc>
                <a:spcPct val="90000"/>
              </a:lnSpc>
              <a:buClr>
                <a:schemeClr val="lt1"/>
              </a:buClr>
              <a:buSzPts val="1600"/>
            </a:pPr>
            <a:r>
              <a:rPr lang="ru-RU" sz="2800" b="1" dirty="0">
                <a:solidFill>
                  <a:schemeClr val="lt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Спасибо за внимание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lang="ru-RU" sz="160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695" name="Google Shape;695;p31"/>
          <p:cNvSpPr/>
          <p:nvPr/>
        </p:nvSpPr>
        <p:spPr>
          <a:xfrm>
            <a:off x="7975213" y="4220512"/>
            <a:ext cx="1337447" cy="1336619"/>
          </a:xfrm>
          <a:prstGeom prst="rect">
            <a:avLst/>
          </a:prstGeom>
          <a:solidFill>
            <a:srgbClr val="00B0F0">
              <a:alpha val="3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31"/>
          <p:cNvSpPr/>
          <p:nvPr/>
        </p:nvSpPr>
        <p:spPr>
          <a:xfrm>
            <a:off x="9312660" y="3196426"/>
            <a:ext cx="704144" cy="703708"/>
          </a:xfrm>
          <a:prstGeom prst="rect">
            <a:avLst/>
          </a:prstGeom>
          <a:solidFill>
            <a:srgbClr val="2E75B5">
              <a:alpha val="3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474" y="980227"/>
            <a:ext cx="2845448" cy="133380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7607024-46D9-4A2E-AEB4-9300DC1FF7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508733"/>
            <a:ext cx="1920407" cy="57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819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2268</TotalTime>
  <Words>74</Words>
  <Application>Microsoft Office PowerPoint</Application>
  <PresentationFormat>Широкоэкранный</PresentationFormat>
  <Paragraphs>16</Paragraphs>
  <Slides>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Марина Галкина</cp:lastModifiedBy>
  <cp:revision>158</cp:revision>
  <dcterms:created xsi:type="dcterms:W3CDTF">2019-02-20T18:18:01Z</dcterms:created>
  <dcterms:modified xsi:type="dcterms:W3CDTF">2022-05-17T08:26:31Z</dcterms:modified>
</cp:coreProperties>
</file>