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1" r:id="rId2"/>
    <p:sldId id="278" r:id="rId3"/>
    <p:sldId id="262" r:id="rId4"/>
    <p:sldId id="263" r:id="rId5"/>
    <p:sldId id="279" r:id="rId6"/>
    <p:sldId id="264" r:id="rId7"/>
    <p:sldId id="280" r:id="rId8"/>
    <p:sldId id="265" r:id="rId9"/>
    <p:sldId id="257" r:id="rId10"/>
    <p:sldId id="260" r:id="rId11"/>
    <p:sldId id="259" r:id="rId12"/>
    <p:sldId id="276" r:id="rId13"/>
    <p:sldId id="266" r:id="rId14"/>
    <p:sldId id="277" r:id="rId15"/>
    <p:sldId id="267" r:id="rId16"/>
    <p:sldId id="281" r:id="rId17"/>
    <p:sldId id="270" r:id="rId18"/>
    <p:sldId id="274" r:id="rId19"/>
    <p:sldId id="275" r:id="rId20"/>
    <p:sldId id="282" r:id="rId21"/>
    <p:sldId id="273" r:id="rId22"/>
    <p:sldId id="283" r:id="rId23"/>
    <p:sldId id="268" r:id="rId24"/>
    <p:sldId id="26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>
      <p:cViewPr varScale="1">
        <p:scale>
          <a:sx n="69" d="100"/>
          <a:sy n="69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FCE9D-3F69-437C-B119-C97C2D2BC643}" type="doc">
      <dgm:prSet loTypeId="urn:microsoft.com/office/officeart/2005/8/layout/hierarchy1" loCatId="hierarchy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3BF473E7-9D3F-41EB-A6B1-40C1FD279D74}">
      <dgm:prSet phldrT="[Текст]"/>
      <dgm:spPr/>
      <dgm:t>
        <a:bodyPr/>
        <a:lstStyle/>
        <a:p>
          <a:r>
            <a:rPr lang="en-US" dirty="0" smtClean="0"/>
            <a:t>a&lt;b</a:t>
          </a:r>
          <a:endParaRPr lang="ru-RU" dirty="0"/>
        </a:p>
      </dgm:t>
    </dgm:pt>
    <dgm:pt modelId="{F2811CAE-EF2C-4372-AE64-9AD0F6A77FD6}" type="parTrans" cxnId="{AE6D8928-94BA-4966-8B1B-6F7E83F09F6D}">
      <dgm:prSet/>
      <dgm:spPr/>
      <dgm:t>
        <a:bodyPr/>
        <a:lstStyle/>
        <a:p>
          <a:endParaRPr lang="ru-RU"/>
        </a:p>
      </dgm:t>
    </dgm:pt>
    <dgm:pt modelId="{6D7AF4D0-88E5-4513-A972-A79574CC22DF}" type="sibTrans" cxnId="{AE6D8928-94BA-4966-8B1B-6F7E83F09F6D}">
      <dgm:prSet/>
      <dgm:spPr/>
      <dgm:t>
        <a:bodyPr/>
        <a:lstStyle/>
        <a:p>
          <a:endParaRPr lang="ru-RU"/>
        </a:p>
      </dgm:t>
    </dgm:pt>
    <dgm:pt modelId="{2F26FB10-7CC0-41F9-8AEB-8E8B5AA78C79}">
      <dgm:prSet phldrT="[Текст]"/>
      <dgm:spPr/>
      <dgm:t>
        <a:bodyPr/>
        <a:lstStyle/>
        <a:p>
          <a:r>
            <a:rPr lang="en-US" dirty="0" smtClean="0"/>
            <a:t>b&lt;c</a:t>
          </a:r>
          <a:endParaRPr lang="ru-RU" dirty="0"/>
        </a:p>
      </dgm:t>
    </dgm:pt>
    <dgm:pt modelId="{770BC18C-5EF1-4037-B0AA-6838F6A02DC4}" type="parTrans" cxnId="{D12BCE6C-0828-40D8-9E7D-7540C0F1EB65}">
      <dgm:prSet/>
      <dgm:spPr/>
      <dgm:t>
        <a:bodyPr/>
        <a:lstStyle/>
        <a:p>
          <a:endParaRPr lang="ru-RU"/>
        </a:p>
      </dgm:t>
    </dgm:pt>
    <dgm:pt modelId="{CE3E3356-5F5F-4E29-AB69-C9667FC44C89}" type="sibTrans" cxnId="{D12BCE6C-0828-40D8-9E7D-7540C0F1EB65}">
      <dgm:prSet/>
      <dgm:spPr/>
      <dgm:t>
        <a:bodyPr/>
        <a:lstStyle/>
        <a:p>
          <a:endParaRPr lang="ru-RU"/>
        </a:p>
      </dgm:t>
    </dgm:pt>
    <dgm:pt modelId="{5BEDAFB1-A1EB-4B3F-99C3-1C472BD36B9C}">
      <dgm:prSet phldrT="[Текст]"/>
      <dgm:spPr/>
      <dgm:t>
        <a:bodyPr/>
        <a:lstStyle/>
        <a:p>
          <a:r>
            <a:rPr lang="en-US" dirty="0" smtClean="0"/>
            <a:t>a&lt;b&lt;c</a:t>
          </a:r>
          <a:endParaRPr lang="ru-RU" dirty="0"/>
        </a:p>
      </dgm:t>
    </dgm:pt>
    <dgm:pt modelId="{A991A7A9-AE2D-48C1-8CEA-4DA263E477CE}" type="parTrans" cxnId="{F6614167-6246-4927-BED6-0F90BB4AC0A8}">
      <dgm:prSet/>
      <dgm:spPr/>
      <dgm:t>
        <a:bodyPr/>
        <a:lstStyle/>
        <a:p>
          <a:endParaRPr lang="ru-RU"/>
        </a:p>
      </dgm:t>
    </dgm:pt>
    <dgm:pt modelId="{67BA0E65-27F2-4083-9323-34AB60164413}" type="sibTrans" cxnId="{F6614167-6246-4927-BED6-0F90BB4AC0A8}">
      <dgm:prSet/>
      <dgm:spPr/>
      <dgm:t>
        <a:bodyPr/>
        <a:lstStyle/>
        <a:p>
          <a:endParaRPr lang="ru-RU"/>
        </a:p>
      </dgm:t>
    </dgm:pt>
    <dgm:pt modelId="{02A93398-2EE0-4E40-82B7-115117E81F88}">
      <dgm:prSet phldrT="[Текст]"/>
      <dgm:spPr/>
      <dgm:t>
        <a:bodyPr/>
        <a:lstStyle/>
        <a:p>
          <a:r>
            <a:rPr lang="en-US" dirty="0" smtClean="0"/>
            <a:t>a&lt;c</a:t>
          </a:r>
          <a:endParaRPr lang="ru-RU" dirty="0"/>
        </a:p>
      </dgm:t>
    </dgm:pt>
    <dgm:pt modelId="{FE4AD96E-9F2A-44D3-AC6E-B8D4232BD7F0}" type="parTrans" cxnId="{457B8C07-00D8-4617-965B-C461A16856A4}">
      <dgm:prSet/>
      <dgm:spPr/>
      <dgm:t>
        <a:bodyPr/>
        <a:lstStyle/>
        <a:p>
          <a:endParaRPr lang="ru-RU"/>
        </a:p>
      </dgm:t>
    </dgm:pt>
    <dgm:pt modelId="{6B57C6CC-64FC-4E70-8361-0B2694233D74}" type="sibTrans" cxnId="{457B8C07-00D8-4617-965B-C461A16856A4}">
      <dgm:prSet/>
      <dgm:spPr/>
      <dgm:t>
        <a:bodyPr/>
        <a:lstStyle/>
        <a:p>
          <a:endParaRPr lang="ru-RU"/>
        </a:p>
      </dgm:t>
    </dgm:pt>
    <dgm:pt modelId="{A90B8EF9-D336-4490-849D-070AC5598AE0}">
      <dgm:prSet phldrT="[Текст]"/>
      <dgm:spPr/>
      <dgm:t>
        <a:bodyPr/>
        <a:lstStyle/>
        <a:p>
          <a:r>
            <a:rPr lang="en-US" dirty="0" smtClean="0"/>
            <a:t>b&lt;c</a:t>
          </a:r>
          <a:endParaRPr lang="ru-RU" dirty="0"/>
        </a:p>
      </dgm:t>
    </dgm:pt>
    <dgm:pt modelId="{29B76D3B-90F3-48AB-8FB6-7BFD7BE94A73}" type="parTrans" cxnId="{5A27170C-FA09-47EA-B28E-A264BFDCDF69}">
      <dgm:prSet/>
      <dgm:spPr/>
      <dgm:t>
        <a:bodyPr/>
        <a:lstStyle/>
        <a:p>
          <a:endParaRPr lang="ru-RU"/>
        </a:p>
      </dgm:t>
    </dgm:pt>
    <dgm:pt modelId="{28EB8388-8639-43C2-8678-69C947DBF60F}" type="sibTrans" cxnId="{5A27170C-FA09-47EA-B28E-A264BFDCDF69}">
      <dgm:prSet/>
      <dgm:spPr/>
      <dgm:t>
        <a:bodyPr/>
        <a:lstStyle/>
        <a:p>
          <a:endParaRPr lang="ru-RU"/>
        </a:p>
      </dgm:t>
    </dgm:pt>
    <dgm:pt modelId="{896BBCB8-7920-4C42-9C74-1962A16AA6FB}">
      <dgm:prSet phldrT="[Текст]"/>
      <dgm:spPr/>
      <dgm:t>
        <a:bodyPr/>
        <a:lstStyle/>
        <a:p>
          <a:r>
            <a:rPr lang="en-US" dirty="0" smtClean="0"/>
            <a:t>a&lt;c</a:t>
          </a:r>
          <a:endParaRPr lang="ru-RU" dirty="0"/>
        </a:p>
      </dgm:t>
    </dgm:pt>
    <dgm:pt modelId="{DEAF316A-38F2-49A2-9282-B757BE63F839}" type="parTrans" cxnId="{D3D04928-84DB-4ACB-9D84-0038CB69CE77}">
      <dgm:prSet/>
      <dgm:spPr/>
      <dgm:t>
        <a:bodyPr/>
        <a:lstStyle/>
        <a:p>
          <a:endParaRPr lang="ru-RU"/>
        </a:p>
      </dgm:t>
    </dgm:pt>
    <dgm:pt modelId="{320DFA8B-CAA3-42C3-BE7F-A5CC73FE99BE}" type="sibTrans" cxnId="{D3D04928-84DB-4ACB-9D84-0038CB69CE77}">
      <dgm:prSet/>
      <dgm:spPr/>
      <dgm:t>
        <a:bodyPr/>
        <a:lstStyle/>
        <a:p>
          <a:endParaRPr lang="ru-RU"/>
        </a:p>
      </dgm:t>
    </dgm:pt>
    <dgm:pt modelId="{6809E6EC-134C-4BCD-BE80-7B9C1C0882BF}">
      <dgm:prSet/>
      <dgm:spPr/>
      <dgm:t>
        <a:bodyPr/>
        <a:lstStyle/>
        <a:p>
          <a:r>
            <a:rPr lang="en-US" dirty="0" smtClean="0"/>
            <a:t>c&lt;b&lt;a</a:t>
          </a:r>
          <a:endParaRPr lang="ru-RU" dirty="0"/>
        </a:p>
      </dgm:t>
    </dgm:pt>
    <dgm:pt modelId="{DFDDBEDF-4AD6-4FCA-8627-54D2C8667133}" type="parTrans" cxnId="{BFC72D9A-4975-4916-A5AE-EEA3F9C6387C}">
      <dgm:prSet/>
      <dgm:spPr/>
      <dgm:t>
        <a:bodyPr/>
        <a:lstStyle/>
        <a:p>
          <a:endParaRPr lang="ru-RU"/>
        </a:p>
      </dgm:t>
    </dgm:pt>
    <dgm:pt modelId="{98074AEE-479A-4422-B85A-6A47DC6AB0F7}" type="sibTrans" cxnId="{BFC72D9A-4975-4916-A5AE-EEA3F9C6387C}">
      <dgm:prSet/>
      <dgm:spPr/>
      <dgm:t>
        <a:bodyPr/>
        <a:lstStyle/>
        <a:p>
          <a:endParaRPr lang="ru-RU"/>
        </a:p>
      </dgm:t>
    </dgm:pt>
    <dgm:pt modelId="{21767BCC-2521-4189-84BD-728E8282F27C}">
      <dgm:prSet phldrT="[Текст]"/>
      <dgm:spPr/>
      <dgm:t>
        <a:bodyPr/>
        <a:lstStyle/>
        <a:p>
          <a:r>
            <a:rPr lang="en-US" dirty="0" smtClean="0"/>
            <a:t>b&lt;a&lt;c </a:t>
          </a:r>
          <a:endParaRPr lang="ru-RU" dirty="0"/>
        </a:p>
      </dgm:t>
    </dgm:pt>
    <dgm:pt modelId="{316B1B69-A6E9-47F5-BDD2-A8290C10B503}" type="parTrans" cxnId="{46427611-8093-4E63-8A01-29D2268EDFDA}">
      <dgm:prSet/>
      <dgm:spPr/>
      <dgm:t>
        <a:bodyPr/>
        <a:lstStyle/>
        <a:p>
          <a:endParaRPr lang="ru-RU"/>
        </a:p>
      </dgm:t>
    </dgm:pt>
    <dgm:pt modelId="{97185F5A-5039-4489-84A1-FC86FC121DE9}" type="sibTrans" cxnId="{46427611-8093-4E63-8A01-29D2268EDFDA}">
      <dgm:prSet/>
      <dgm:spPr/>
      <dgm:t>
        <a:bodyPr/>
        <a:lstStyle/>
        <a:p>
          <a:endParaRPr lang="ru-RU"/>
        </a:p>
      </dgm:t>
    </dgm:pt>
    <dgm:pt modelId="{EE58902D-6B84-464B-B53E-9B173506AD8E}">
      <dgm:prSet/>
      <dgm:spPr/>
      <dgm:t>
        <a:bodyPr/>
        <a:lstStyle/>
        <a:p>
          <a:r>
            <a:rPr lang="en-US" dirty="0" smtClean="0"/>
            <a:t>b&lt;c&lt;a</a:t>
          </a:r>
          <a:endParaRPr lang="ru-RU" dirty="0"/>
        </a:p>
      </dgm:t>
    </dgm:pt>
    <dgm:pt modelId="{A799D579-82BC-4F31-8B50-495E48D697C9}" type="parTrans" cxnId="{246DB70C-2E56-4497-AD47-BD4BF23AA73F}">
      <dgm:prSet/>
      <dgm:spPr/>
      <dgm:t>
        <a:bodyPr/>
        <a:lstStyle/>
        <a:p>
          <a:endParaRPr lang="ru-RU"/>
        </a:p>
      </dgm:t>
    </dgm:pt>
    <dgm:pt modelId="{31FC3AE9-089D-4D37-97CE-990C2AAF1149}" type="sibTrans" cxnId="{246DB70C-2E56-4497-AD47-BD4BF23AA73F}">
      <dgm:prSet/>
      <dgm:spPr/>
      <dgm:t>
        <a:bodyPr/>
        <a:lstStyle/>
        <a:p>
          <a:endParaRPr lang="ru-RU"/>
        </a:p>
      </dgm:t>
    </dgm:pt>
    <dgm:pt modelId="{32DACBC9-EE4D-4A72-89F6-1336AE3FFDE2}">
      <dgm:prSet phldrT="[Текст]"/>
      <dgm:spPr/>
      <dgm:t>
        <a:bodyPr/>
        <a:lstStyle/>
        <a:p>
          <a:r>
            <a:rPr lang="en-US" dirty="0" smtClean="0"/>
            <a:t>a&lt;c&lt;b </a:t>
          </a:r>
          <a:endParaRPr lang="ru-RU" dirty="0"/>
        </a:p>
      </dgm:t>
    </dgm:pt>
    <dgm:pt modelId="{30F3D30F-E63D-43B2-B2E6-4817CF1C9F1D}" type="parTrans" cxnId="{1926916C-D861-4371-AAD8-4E9AD5C285B7}">
      <dgm:prSet/>
      <dgm:spPr/>
      <dgm:t>
        <a:bodyPr/>
        <a:lstStyle/>
        <a:p>
          <a:endParaRPr lang="ru-RU"/>
        </a:p>
      </dgm:t>
    </dgm:pt>
    <dgm:pt modelId="{E857363F-04E2-4533-A012-1942EF7EB2F9}" type="sibTrans" cxnId="{1926916C-D861-4371-AAD8-4E9AD5C285B7}">
      <dgm:prSet/>
      <dgm:spPr/>
      <dgm:t>
        <a:bodyPr/>
        <a:lstStyle/>
        <a:p>
          <a:endParaRPr lang="ru-RU"/>
        </a:p>
      </dgm:t>
    </dgm:pt>
    <dgm:pt modelId="{A2DA9613-446A-4887-8114-6E2D00B68C71}">
      <dgm:prSet/>
      <dgm:spPr/>
      <dgm:t>
        <a:bodyPr/>
        <a:lstStyle/>
        <a:p>
          <a:r>
            <a:rPr lang="en-US" dirty="0" smtClean="0"/>
            <a:t>c&lt;a&lt;b</a:t>
          </a:r>
          <a:endParaRPr lang="ru-RU" dirty="0"/>
        </a:p>
      </dgm:t>
    </dgm:pt>
    <dgm:pt modelId="{5A739FEA-ECF6-4503-8FCE-9B15348CA81E}" type="parTrans" cxnId="{998D40BA-90DF-43DA-BD84-14A4C4E1D600}">
      <dgm:prSet/>
      <dgm:spPr/>
      <dgm:t>
        <a:bodyPr/>
        <a:lstStyle/>
        <a:p>
          <a:endParaRPr lang="ru-RU"/>
        </a:p>
      </dgm:t>
    </dgm:pt>
    <dgm:pt modelId="{3D3A843F-CFF5-41C3-8072-04E7C5B3B4DD}" type="sibTrans" cxnId="{998D40BA-90DF-43DA-BD84-14A4C4E1D600}">
      <dgm:prSet/>
      <dgm:spPr/>
      <dgm:t>
        <a:bodyPr/>
        <a:lstStyle/>
        <a:p>
          <a:endParaRPr lang="ru-RU"/>
        </a:p>
      </dgm:t>
    </dgm:pt>
    <dgm:pt modelId="{CD190DA0-3C93-4A60-9D65-896CBDCF5969}" type="pres">
      <dgm:prSet presAssocID="{BC2FCE9D-3F69-437C-B119-C97C2D2BC6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B897458-2905-4D01-9970-1BF57AE27133}" type="pres">
      <dgm:prSet presAssocID="{3BF473E7-9D3F-41EB-A6B1-40C1FD279D74}" presName="hierRoot1" presStyleCnt="0"/>
      <dgm:spPr/>
    </dgm:pt>
    <dgm:pt modelId="{D28FDCC9-F4A2-44F8-AAA8-B052BA4B6AC8}" type="pres">
      <dgm:prSet presAssocID="{3BF473E7-9D3F-41EB-A6B1-40C1FD279D74}" presName="composite" presStyleCnt="0"/>
      <dgm:spPr/>
    </dgm:pt>
    <dgm:pt modelId="{DA80852A-EF43-4DAE-8067-E32818066AE0}" type="pres">
      <dgm:prSet presAssocID="{3BF473E7-9D3F-41EB-A6B1-40C1FD279D74}" presName="background" presStyleLbl="node0" presStyleIdx="0" presStyleCnt="1"/>
      <dgm:spPr/>
    </dgm:pt>
    <dgm:pt modelId="{981B72CB-1AE2-4345-8A4F-BE7ABFC5ED21}" type="pres">
      <dgm:prSet presAssocID="{3BF473E7-9D3F-41EB-A6B1-40C1FD279D74}" presName="text" presStyleLbl="fgAcc0" presStyleIdx="0" presStyleCnt="1" custLinFactNeighborX="-323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040AE5-AD28-4390-9DBA-9C5B948EB833}" type="pres">
      <dgm:prSet presAssocID="{3BF473E7-9D3F-41EB-A6B1-40C1FD279D74}" presName="hierChild2" presStyleCnt="0"/>
      <dgm:spPr/>
    </dgm:pt>
    <dgm:pt modelId="{F109E17B-606C-45F1-BB8F-1F4D90AA8740}" type="pres">
      <dgm:prSet presAssocID="{770BC18C-5EF1-4037-B0AA-6838F6A02DC4}" presName="Name10" presStyleLbl="parChTrans1D2" presStyleIdx="0" presStyleCnt="2"/>
      <dgm:spPr/>
      <dgm:t>
        <a:bodyPr/>
        <a:lstStyle/>
        <a:p>
          <a:endParaRPr lang="ru-RU"/>
        </a:p>
      </dgm:t>
    </dgm:pt>
    <dgm:pt modelId="{DDA368AE-2D89-4765-882E-C255E3050310}" type="pres">
      <dgm:prSet presAssocID="{2F26FB10-7CC0-41F9-8AEB-8E8B5AA78C79}" presName="hierRoot2" presStyleCnt="0"/>
      <dgm:spPr/>
    </dgm:pt>
    <dgm:pt modelId="{651EE458-90CB-4FBD-BA1F-1D0044C24E1B}" type="pres">
      <dgm:prSet presAssocID="{2F26FB10-7CC0-41F9-8AEB-8E8B5AA78C79}" presName="composite2" presStyleCnt="0"/>
      <dgm:spPr/>
    </dgm:pt>
    <dgm:pt modelId="{6C07C4EF-0FF1-42A1-B0F6-2ACC7EB4D103}" type="pres">
      <dgm:prSet presAssocID="{2F26FB10-7CC0-41F9-8AEB-8E8B5AA78C79}" presName="background2" presStyleLbl="node2" presStyleIdx="0" presStyleCnt="2"/>
      <dgm:spPr/>
    </dgm:pt>
    <dgm:pt modelId="{E7849998-BC5D-4ADC-B25D-1B22F7FC4871}" type="pres">
      <dgm:prSet presAssocID="{2F26FB10-7CC0-41F9-8AEB-8E8B5AA78C79}" presName="text2" presStyleLbl="fgAcc2" presStyleIdx="0" presStyleCnt="2" custLinFactNeighborX="-425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E929BA-C450-4A2F-9C6B-A8FF501A6A61}" type="pres">
      <dgm:prSet presAssocID="{2F26FB10-7CC0-41F9-8AEB-8E8B5AA78C79}" presName="hierChild3" presStyleCnt="0"/>
      <dgm:spPr/>
    </dgm:pt>
    <dgm:pt modelId="{5B2433D1-076A-498C-8CCC-C6C6C4F398E7}" type="pres">
      <dgm:prSet presAssocID="{FE4AD96E-9F2A-44D3-AC6E-B8D4232BD7F0}" presName="Name17" presStyleLbl="parChTrans1D3" presStyleIdx="0" presStyleCnt="4"/>
      <dgm:spPr/>
      <dgm:t>
        <a:bodyPr/>
        <a:lstStyle/>
        <a:p>
          <a:endParaRPr lang="ru-RU"/>
        </a:p>
      </dgm:t>
    </dgm:pt>
    <dgm:pt modelId="{06615FE7-EDE3-4C32-A7BB-B57CF85DA48B}" type="pres">
      <dgm:prSet presAssocID="{02A93398-2EE0-4E40-82B7-115117E81F88}" presName="hierRoot3" presStyleCnt="0"/>
      <dgm:spPr/>
    </dgm:pt>
    <dgm:pt modelId="{BEE8A08A-0893-40EF-B338-77581D365EFF}" type="pres">
      <dgm:prSet presAssocID="{02A93398-2EE0-4E40-82B7-115117E81F88}" presName="composite3" presStyleCnt="0"/>
      <dgm:spPr/>
    </dgm:pt>
    <dgm:pt modelId="{18061C42-6BB7-4D04-AB25-E5131D2F5EB8}" type="pres">
      <dgm:prSet presAssocID="{02A93398-2EE0-4E40-82B7-115117E81F88}" presName="background3" presStyleLbl="node3" presStyleIdx="0" presStyleCnt="4"/>
      <dgm:spPr/>
    </dgm:pt>
    <dgm:pt modelId="{BB4B5179-963D-4D9F-8B4E-56D1FD78224B}" type="pres">
      <dgm:prSet presAssocID="{02A93398-2EE0-4E40-82B7-115117E81F88}" presName="text3" presStyleLbl="fgAcc3" presStyleIdx="0" presStyleCnt="4" custLinFactNeighborX="98312" custLinFactNeighborY="206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DFF64D-FD75-4E06-94A6-7BE4EEEFE4CD}" type="pres">
      <dgm:prSet presAssocID="{02A93398-2EE0-4E40-82B7-115117E81F88}" presName="hierChild4" presStyleCnt="0"/>
      <dgm:spPr/>
    </dgm:pt>
    <dgm:pt modelId="{B2B9BC0E-EBD3-455A-B12D-84CBBA21966B}" type="pres">
      <dgm:prSet presAssocID="{30F3D30F-E63D-43B2-B2E6-4817CF1C9F1D}" presName="Name23" presStyleLbl="parChTrans1D4" presStyleIdx="0" presStyleCnt="4"/>
      <dgm:spPr/>
      <dgm:t>
        <a:bodyPr/>
        <a:lstStyle/>
        <a:p>
          <a:endParaRPr lang="ru-RU"/>
        </a:p>
      </dgm:t>
    </dgm:pt>
    <dgm:pt modelId="{9DEBF7B1-140A-44D6-BB03-5E3CE2521EE6}" type="pres">
      <dgm:prSet presAssocID="{32DACBC9-EE4D-4A72-89F6-1336AE3FFDE2}" presName="hierRoot4" presStyleCnt="0"/>
      <dgm:spPr/>
    </dgm:pt>
    <dgm:pt modelId="{1015181E-484C-47AC-A4CF-BBF2E4360155}" type="pres">
      <dgm:prSet presAssocID="{32DACBC9-EE4D-4A72-89F6-1336AE3FFDE2}" presName="composite4" presStyleCnt="0"/>
      <dgm:spPr/>
    </dgm:pt>
    <dgm:pt modelId="{6782732F-80E1-4EA3-8F7E-AB95F0965FA8}" type="pres">
      <dgm:prSet presAssocID="{32DACBC9-EE4D-4A72-89F6-1336AE3FFDE2}" presName="background4" presStyleLbl="node4" presStyleIdx="0" presStyleCnt="4"/>
      <dgm:spPr/>
    </dgm:pt>
    <dgm:pt modelId="{8A470ADE-D652-4CE9-A68E-D7F0E5A9826F}" type="pres">
      <dgm:prSet presAssocID="{32DACBC9-EE4D-4A72-89F6-1336AE3FFDE2}" presName="text4" presStyleLbl="fgAcc4" presStyleIdx="0" presStyleCnt="4" custLinFactNeighborX="58667" custLinFactNeighborY="3382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80B843-31AD-4FFF-A155-E28EEAF7C077}" type="pres">
      <dgm:prSet presAssocID="{32DACBC9-EE4D-4A72-89F6-1336AE3FFDE2}" presName="hierChild5" presStyleCnt="0"/>
      <dgm:spPr/>
    </dgm:pt>
    <dgm:pt modelId="{38C5C5E7-E427-4B7C-9051-9CCF3F9E1472}" type="pres">
      <dgm:prSet presAssocID="{5A739FEA-ECF6-4503-8FCE-9B15348CA81E}" presName="Name23" presStyleLbl="parChTrans1D4" presStyleIdx="1" presStyleCnt="4"/>
      <dgm:spPr/>
      <dgm:t>
        <a:bodyPr/>
        <a:lstStyle/>
        <a:p>
          <a:endParaRPr lang="ru-RU"/>
        </a:p>
      </dgm:t>
    </dgm:pt>
    <dgm:pt modelId="{989E3AF8-6866-40C2-B7FB-B32AA2549D87}" type="pres">
      <dgm:prSet presAssocID="{A2DA9613-446A-4887-8114-6E2D00B68C71}" presName="hierRoot4" presStyleCnt="0"/>
      <dgm:spPr/>
    </dgm:pt>
    <dgm:pt modelId="{54DFF41A-38C3-482F-A7A8-E1DB61C95171}" type="pres">
      <dgm:prSet presAssocID="{A2DA9613-446A-4887-8114-6E2D00B68C71}" presName="composite4" presStyleCnt="0"/>
      <dgm:spPr/>
    </dgm:pt>
    <dgm:pt modelId="{DED613A8-870B-4AC9-A8BD-29A16217BA8C}" type="pres">
      <dgm:prSet presAssocID="{A2DA9613-446A-4887-8114-6E2D00B68C71}" presName="background4" presStyleLbl="node4" presStyleIdx="1" presStyleCnt="4"/>
      <dgm:spPr/>
    </dgm:pt>
    <dgm:pt modelId="{F35FE42B-4771-4E25-887D-B36565B041B6}" type="pres">
      <dgm:prSet presAssocID="{A2DA9613-446A-4887-8114-6E2D00B68C71}" presName="text4" presStyleLbl="fgAcc4" presStyleIdx="1" presStyleCnt="4" custLinFactNeighborX="50846" custLinFactNeighborY="3382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8E81AA-DC39-4E10-B035-0824D5A3FE69}" type="pres">
      <dgm:prSet presAssocID="{A2DA9613-446A-4887-8114-6E2D00B68C71}" presName="hierChild5" presStyleCnt="0"/>
      <dgm:spPr/>
    </dgm:pt>
    <dgm:pt modelId="{9696D1F0-D93A-41AE-A0F7-F71069F7EA30}" type="pres">
      <dgm:prSet presAssocID="{A991A7A9-AE2D-48C1-8CEA-4DA263E477CE}" presName="Name17" presStyleLbl="parChTrans1D3" presStyleIdx="1" presStyleCnt="4"/>
      <dgm:spPr/>
      <dgm:t>
        <a:bodyPr/>
        <a:lstStyle/>
        <a:p>
          <a:endParaRPr lang="ru-RU"/>
        </a:p>
      </dgm:t>
    </dgm:pt>
    <dgm:pt modelId="{3E644E11-B122-4087-B346-BC94092E0362}" type="pres">
      <dgm:prSet presAssocID="{5BEDAFB1-A1EB-4B3F-99C3-1C472BD36B9C}" presName="hierRoot3" presStyleCnt="0"/>
      <dgm:spPr/>
    </dgm:pt>
    <dgm:pt modelId="{FF741395-92E8-4DEF-999E-50F4FD764C48}" type="pres">
      <dgm:prSet presAssocID="{5BEDAFB1-A1EB-4B3F-99C3-1C472BD36B9C}" presName="composite3" presStyleCnt="0"/>
      <dgm:spPr/>
    </dgm:pt>
    <dgm:pt modelId="{DDF165E7-B325-4C49-9FE8-2DD044FE9F32}" type="pres">
      <dgm:prSet presAssocID="{5BEDAFB1-A1EB-4B3F-99C3-1C472BD36B9C}" presName="background3" presStyleLbl="node3" presStyleIdx="1" presStyleCnt="4"/>
      <dgm:spPr/>
    </dgm:pt>
    <dgm:pt modelId="{DD3A3294-0F20-40F9-9895-38B417D8BC91}" type="pres">
      <dgm:prSet presAssocID="{5BEDAFB1-A1EB-4B3F-99C3-1C472BD36B9C}" presName="text3" presStyleLbl="fgAcc3" presStyleIdx="1" presStyleCnt="4" custLinFactX="-85225" custLinFactNeighborX="-100000" custLinFactNeighborY="200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2BC38B-7167-4ED3-9971-007CF60FC96E}" type="pres">
      <dgm:prSet presAssocID="{5BEDAFB1-A1EB-4B3F-99C3-1C472BD36B9C}" presName="hierChild4" presStyleCnt="0"/>
      <dgm:spPr/>
    </dgm:pt>
    <dgm:pt modelId="{3263E765-53C9-4B2B-8189-BA52E2AD013D}" type="pres">
      <dgm:prSet presAssocID="{29B76D3B-90F3-48AB-8FB6-7BFD7BE94A73}" presName="Name10" presStyleLbl="parChTrans1D2" presStyleIdx="1" presStyleCnt="2"/>
      <dgm:spPr/>
      <dgm:t>
        <a:bodyPr/>
        <a:lstStyle/>
        <a:p>
          <a:endParaRPr lang="ru-RU"/>
        </a:p>
      </dgm:t>
    </dgm:pt>
    <dgm:pt modelId="{81AAB26E-228E-4D66-9BFC-9F9A390DA12B}" type="pres">
      <dgm:prSet presAssocID="{A90B8EF9-D336-4490-849D-070AC5598AE0}" presName="hierRoot2" presStyleCnt="0"/>
      <dgm:spPr/>
    </dgm:pt>
    <dgm:pt modelId="{5B5F206A-28E1-452F-8A66-07AD9E85E5E1}" type="pres">
      <dgm:prSet presAssocID="{A90B8EF9-D336-4490-849D-070AC5598AE0}" presName="composite2" presStyleCnt="0"/>
      <dgm:spPr/>
    </dgm:pt>
    <dgm:pt modelId="{D6770094-16DD-4139-90DD-DF1CB73ADFB0}" type="pres">
      <dgm:prSet presAssocID="{A90B8EF9-D336-4490-849D-070AC5598AE0}" presName="background2" presStyleLbl="node2" presStyleIdx="1" presStyleCnt="2"/>
      <dgm:spPr/>
    </dgm:pt>
    <dgm:pt modelId="{791AD2C4-1CDF-4FA9-ADF3-743178FE625D}" type="pres">
      <dgm:prSet presAssocID="{A90B8EF9-D336-4490-849D-070AC5598AE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D1A208-290F-4D55-926C-74F56C3A02FC}" type="pres">
      <dgm:prSet presAssocID="{A90B8EF9-D336-4490-849D-070AC5598AE0}" presName="hierChild3" presStyleCnt="0"/>
      <dgm:spPr/>
    </dgm:pt>
    <dgm:pt modelId="{598F856D-25E9-421B-A714-B2573E3CDA06}" type="pres">
      <dgm:prSet presAssocID="{DEAF316A-38F2-49A2-9282-B757BE63F839}" presName="Name17" presStyleLbl="parChTrans1D3" presStyleIdx="2" presStyleCnt="4"/>
      <dgm:spPr/>
      <dgm:t>
        <a:bodyPr/>
        <a:lstStyle/>
        <a:p>
          <a:endParaRPr lang="ru-RU"/>
        </a:p>
      </dgm:t>
    </dgm:pt>
    <dgm:pt modelId="{F1CE62D5-B77B-420A-99EE-1EB0E9C0B009}" type="pres">
      <dgm:prSet presAssocID="{896BBCB8-7920-4C42-9C74-1962A16AA6FB}" presName="hierRoot3" presStyleCnt="0"/>
      <dgm:spPr/>
    </dgm:pt>
    <dgm:pt modelId="{5ADE8841-E7F9-4E74-900F-33D5ABA54545}" type="pres">
      <dgm:prSet presAssocID="{896BBCB8-7920-4C42-9C74-1962A16AA6FB}" presName="composite3" presStyleCnt="0"/>
      <dgm:spPr/>
    </dgm:pt>
    <dgm:pt modelId="{BA8A3BDD-7565-4328-8623-966C67BE745B}" type="pres">
      <dgm:prSet presAssocID="{896BBCB8-7920-4C42-9C74-1962A16AA6FB}" presName="background3" presStyleLbl="node3" presStyleIdx="2" presStyleCnt="4"/>
      <dgm:spPr/>
    </dgm:pt>
    <dgm:pt modelId="{7BDA5FAB-FC90-4556-961D-5726537FEBB1}" type="pres">
      <dgm:prSet presAssocID="{896BBCB8-7920-4C42-9C74-1962A16AA6FB}" presName="text3" presStyleLbl="fgAcc3" presStyleIdx="2" presStyleCnt="4" custLinFactNeighborY="231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8A5B0C-9EBC-4DB4-AB4A-DD31252A7E4D}" type="pres">
      <dgm:prSet presAssocID="{896BBCB8-7920-4C42-9C74-1962A16AA6FB}" presName="hierChild4" presStyleCnt="0"/>
      <dgm:spPr/>
    </dgm:pt>
    <dgm:pt modelId="{8FC78BF1-53DD-445A-8866-6007F5F436D7}" type="pres">
      <dgm:prSet presAssocID="{316B1B69-A6E9-47F5-BDD2-A8290C10B503}" presName="Name23" presStyleLbl="parChTrans1D4" presStyleIdx="2" presStyleCnt="4"/>
      <dgm:spPr/>
      <dgm:t>
        <a:bodyPr/>
        <a:lstStyle/>
        <a:p>
          <a:endParaRPr lang="ru-RU"/>
        </a:p>
      </dgm:t>
    </dgm:pt>
    <dgm:pt modelId="{9BECE19E-E974-4D16-BD6B-D198A9952B5E}" type="pres">
      <dgm:prSet presAssocID="{21767BCC-2521-4189-84BD-728E8282F27C}" presName="hierRoot4" presStyleCnt="0"/>
      <dgm:spPr/>
    </dgm:pt>
    <dgm:pt modelId="{86DD7D1C-EB4D-4B70-9AA4-0C5890D376D2}" type="pres">
      <dgm:prSet presAssocID="{21767BCC-2521-4189-84BD-728E8282F27C}" presName="composite4" presStyleCnt="0"/>
      <dgm:spPr/>
    </dgm:pt>
    <dgm:pt modelId="{CDDFD8D0-CF44-456C-97B9-27801D710C4C}" type="pres">
      <dgm:prSet presAssocID="{21767BCC-2521-4189-84BD-728E8282F27C}" presName="background4" presStyleLbl="node4" presStyleIdx="2" presStyleCnt="4"/>
      <dgm:spPr/>
    </dgm:pt>
    <dgm:pt modelId="{11C270FB-40DE-4582-A6BA-48B567695629}" type="pres">
      <dgm:prSet presAssocID="{21767BCC-2521-4189-84BD-728E8282F27C}" presName="text4" presStyleLbl="fgAcc4" presStyleIdx="2" presStyleCnt="4" custLinFactNeighborX="46651" custLinFactNeighborY="383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E3F305-30DF-4AAA-8045-3F810905D52D}" type="pres">
      <dgm:prSet presAssocID="{21767BCC-2521-4189-84BD-728E8282F27C}" presName="hierChild5" presStyleCnt="0"/>
      <dgm:spPr/>
    </dgm:pt>
    <dgm:pt modelId="{E67CAC67-BC36-4C9E-B71C-CF82D9207AAA}" type="pres">
      <dgm:prSet presAssocID="{A799D579-82BC-4F31-8B50-495E48D697C9}" presName="Name23" presStyleLbl="parChTrans1D4" presStyleIdx="3" presStyleCnt="4"/>
      <dgm:spPr/>
      <dgm:t>
        <a:bodyPr/>
        <a:lstStyle/>
        <a:p>
          <a:endParaRPr lang="ru-RU"/>
        </a:p>
      </dgm:t>
    </dgm:pt>
    <dgm:pt modelId="{885166DD-73FC-4C31-A718-782A649ECE5D}" type="pres">
      <dgm:prSet presAssocID="{EE58902D-6B84-464B-B53E-9B173506AD8E}" presName="hierRoot4" presStyleCnt="0"/>
      <dgm:spPr/>
    </dgm:pt>
    <dgm:pt modelId="{CE8F2C2D-F254-4BE5-9E37-31CB85970785}" type="pres">
      <dgm:prSet presAssocID="{EE58902D-6B84-464B-B53E-9B173506AD8E}" presName="composite4" presStyleCnt="0"/>
      <dgm:spPr/>
    </dgm:pt>
    <dgm:pt modelId="{6B9D59D1-604B-4C13-AF76-15CC812D4BCE}" type="pres">
      <dgm:prSet presAssocID="{EE58902D-6B84-464B-B53E-9B173506AD8E}" presName="background4" presStyleLbl="node4" presStyleIdx="3" presStyleCnt="4"/>
      <dgm:spPr/>
    </dgm:pt>
    <dgm:pt modelId="{6EC276E8-7E90-43ED-91D2-62A3975A2F0C}" type="pres">
      <dgm:prSet presAssocID="{EE58902D-6B84-464B-B53E-9B173506AD8E}" presName="text4" presStyleLbl="fgAcc4" presStyleIdx="3" presStyleCnt="4" custLinFactNeighborX="45291" custLinFactNeighborY="383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FB7449-261F-46D3-8C86-EB534330A3E9}" type="pres">
      <dgm:prSet presAssocID="{EE58902D-6B84-464B-B53E-9B173506AD8E}" presName="hierChild5" presStyleCnt="0"/>
      <dgm:spPr/>
    </dgm:pt>
    <dgm:pt modelId="{5A4DC809-0D19-42E6-A182-D993A042E134}" type="pres">
      <dgm:prSet presAssocID="{DFDDBEDF-4AD6-4FCA-8627-54D2C8667133}" presName="Name17" presStyleLbl="parChTrans1D3" presStyleIdx="3" presStyleCnt="4"/>
      <dgm:spPr/>
      <dgm:t>
        <a:bodyPr/>
        <a:lstStyle/>
        <a:p>
          <a:endParaRPr lang="ru-RU"/>
        </a:p>
      </dgm:t>
    </dgm:pt>
    <dgm:pt modelId="{8AC3DAC2-1460-4FE6-8E8A-8B12E356F6FD}" type="pres">
      <dgm:prSet presAssocID="{6809E6EC-134C-4BCD-BE80-7B9C1C0882BF}" presName="hierRoot3" presStyleCnt="0"/>
      <dgm:spPr/>
    </dgm:pt>
    <dgm:pt modelId="{4B2EF2CE-15C4-4F9A-9598-5FC17E239B29}" type="pres">
      <dgm:prSet presAssocID="{6809E6EC-134C-4BCD-BE80-7B9C1C0882BF}" presName="composite3" presStyleCnt="0"/>
      <dgm:spPr/>
    </dgm:pt>
    <dgm:pt modelId="{680E26F5-7126-4E51-AE84-DD3FB8D40ADD}" type="pres">
      <dgm:prSet presAssocID="{6809E6EC-134C-4BCD-BE80-7B9C1C0882BF}" presName="background3" presStyleLbl="node3" presStyleIdx="3" presStyleCnt="4"/>
      <dgm:spPr/>
    </dgm:pt>
    <dgm:pt modelId="{20302F95-5F87-4824-97E8-3330C42C2891}" type="pres">
      <dgm:prSet presAssocID="{6809E6EC-134C-4BCD-BE80-7B9C1C0882BF}" presName="text3" presStyleLbl="fgAcc3" presStyleIdx="3" presStyleCnt="4" custLinFactNeighborX="5609" custLinFactNeighborY="231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75E832-BE52-4385-8220-ED51BFA76A2B}" type="pres">
      <dgm:prSet presAssocID="{6809E6EC-134C-4BCD-BE80-7B9C1C0882BF}" presName="hierChild4" presStyleCnt="0"/>
      <dgm:spPr/>
    </dgm:pt>
  </dgm:ptLst>
  <dgm:cxnLst>
    <dgm:cxn modelId="{E39C8159-60A8-4CA7-AB8E-056B577A02E1}" type="presOf" srcId="{DEAF316A-38F2-49A2-9282-B757BE63F839}" destId="{598F856D-25E9-421B-A714-B2573E3CDA06}" srcOrd="0" destOrd="0" presId="urn:microsoft.com/office/officeart/2005/8/layout/hierarchy1"/>
    <dgm:cxn modelId="{D7F77A91-B29E-4695-9056-ADA7DFC1C036}" type="presOf" srcId="{316B1B69-A6E9-47F5-BDD2-A8290C10B503}" destId="{8FC78BF1-53DD-445A-8866-6007F5F436D7}" srcOrd="0" destOrd="0" presId="urn:microsoft.com/office/officeart/2005/8/layout/hierarchy1"/>
    <dgm:cxn modelId="{2881A5A1-30A3-4F0C-A337-7D00E70E047B}" type="presOf" srcId="{A2DA9613-446A-4887-8114-6E2D00B68C71}" destId="{F35FE42B-4771-4E25-887D-B36565B041B6}" srcOrd="0" destOrd="0" presId="urn:microsoft.com/office/officeart/2005/8/layout/hierarchy1"/>
    <dgm:cxn modelId="{15BF3391-626D-4F0E-8C1D-AA197DB2936E}" type="presOf" srcId="{770BC18C-5EF1-4037-B0AA-6838F6A02DC4}" destId="{F109E17B-606C-45F1-BB8F-1F4D90AA8740}" srcOrd="0" destOrd="0" presId="urn:microsoft.com/office/officeart/2005/8/layout/hierarchy1"/>
    <dgm:cxn modelId="{CACBD4AC-3EA4-43FF-A6EF-929BCEB20096}" type="presOf" srcId="{DFDDBEDF-4AD6-4FCA-8627-54D2C8667133}" destId="{5A4DC809-0D19-42E6-A182-D993A042E134}" srcOrd="0" destOrd="0" presId="urn:microsoft.com/office/officeart/2005/8/layout/hierarchy1"/>
    <dgm:cxn modelId="{D12BCE6C-0828-40D8-9E7D-7540C0F1EB65}" srcId="{3BF473E7-9D3F-41EB-A6B1-40C1FD279D74}" destId="{2F26FB10-7CC0-41F9-8AEB-8E8B5AA78C79}" srcOrd="0" destOrd="0" parTransId="{770BC18C-5EF1-4037-B0AA-6838F6A02DC4}" sibTransId="{CE3E3356-5F5F-4E29-AB69-C9667FC44C89}"/>
    <dgm:cxn modelId="{D3D04928-84DB-4ACB-9D84-0038CB69CE77}" srcId="{A90B8EF9-D336-4490-849D-070AC5598AE0}" destId="{896BBCB8-7920-4C42-9C74-1962A16AA6FB}" srcOrd="0" destOrd="0" parTransId="{DEAF316A-38F2-49A2-9282-B757BE63F839}" sibTransId="{320DFA8B-CAA3-42C3-BE7F-A5CC73FE99BE}"/>
    <dgm:cxn modelId="{F6614167-6246-4927-BED6-0F90BB4AC0A8}" srcId="{2F26FB10-7CC0-41F9-8AEB-8E8B5AA78C79}" destId="{5BEDAFB1-A1EB-4B3F-99C3-1C472BD36B9C}" srcOrd="1" destOrd="0" parTransId="{A991A7A9-AE2D-48C1-8CEA-4DA263E477CE}" sibTransId="{67BA0E65-27F2-4083-9323-34AB60164413}"/>
    <dgm:cxn modelId="{998D40BA-90DF-43DA-BD84-14A4C4E1D600}" srcId="{02A93398-2EE0-4E40-82B7-115117E81F88}" destId="{A2DA9613-446A-4887-8114-6E2D00B68C71}" srcOrd="1" destOrd="0" parTransId="{5A739FEA-ECF6-4503-8FCE-9B15348CA81E}" sibTransId="{3D3A843F-CFF5-41C3-8072-04E7C5B3B4DD}"/>
    <dgm:cxn modelId="{46427611-8093-4E63-8A01-29D2268EDFDA}" srcId="{896BBCB8-7920-4C42-9C74-1962A16AA6FB}" destId="{21767BCC-2521-4189-84BD-728E8282F27C}" srcOrd="0" destOrd="0" parTransId="{316B1B69-A6E9-47F5-BDD2-A8290C10B503}" sibTransId="{97185F5A-5039-4489-84A1-FC86FC121DE9}"/>
    <dgm:cxn modelId="{28C61718-05AC-407B-96AE-B1D8130EFD4A}" type="presOf" srcId="{EE58902D-6B84-464B-B53E-9B173506AD8E}" destId="{6EC276E8-7E90-43ED-91D2-62A3975A2F0C}" srcOrd="0" destOrd="0" presId="urn:microsoft.com/office/officeart/2005/8/layout/hierarchy1"/>
    <dgm:cxn modelId="{5859EAAF-35DC-4194-A8C4-35D404DFA74E}" type="presOf" srcId="{FE4AD96E-9F2A-44D3-AC6E-B8D4232BD7F0}" destId="{5B2433D1-076A-498C-8CCC-C6C6C4F398E7}" srcOrd="0" destOrd="0" presId="urn:microsoft.com/office/officeart/2005/8/layout/hierarchy1"/>
    <dgm:cxn modelId="{AE118873-73C9-45A8-8942-B87BE451C125}" type="presOf" srcId="{2F26FB10-7CC0-41F9-8AEB-8E8B5AA78C79}" destId="{E7849998-BC5D-4ADC-B25D-1B22F7FC4871}" srcOrd="0" destOrd="0" presId="urn:microsoft.com/office/officeart/2005/8/layout/hierarchy1"/>
    <dgm:cxn modelId="{BFC72D9A-4975-4916-A5AE-EEA3F9C6387C}" srcId="{A90B8EF9-D336-4490-849D-070AC5598AE0}" destId="{6809E6EC-134C-4BCD-BE80-7B9C1C0882BF}" srcOrd="1" destOrd="0" parTransId="{DFDDBEDF-4AD6-4FCA-8627-54D2C8667133}" sibTransId="{98074AEE-479A-4422-B85A-6A47DC6AB0F7}"/>
    <dgm:cxn modelId="{DFD692A4-8BC5-479A-B4C1-83E1D207ACA3}" type="presOf" srcId="{896BBCB8-7920-4C42-9C74-1962A16AA6FB}" destId="{7BDA5FAB-FC90-4556-961D-5726537FEBB1}" srcOrd="0" destOrd="0" presId="urn:microsoft.com/office/officeart/2005/8/layout/hierarchy1"/>
    <dgm:cxn modelId="{F60303CA-3268-4593-8E85-ED0C855CE93B}" type="presOf" srcId="{32DACBC9-EE4D-4A72-89F6-1336AE3FFDE2}" destId="{8A470ADE-D652-4CE9-A68E-D7F0E5A9826F}" srcOrd="0" destOrd="0" presId="urn:microsoft.com/office/officeart/2005/8/layout/hierarchy1"/>
    <dgm:cxn modelId="{074B0967-CD29-4DE2-931D-0CF870D7AD37}" type="presOf" srcId="{29B76D3B-90F3-48AB-8FB6-7BFD7BE94A73}" destId="{3263E765-53C9-4B2B-8189-BA52E2AD013D}" srcOrd="0" destOrd="0" presId="urn:microsoft.com/office/officeart/2005/8/layout/hierarchy1"/>
    <dgm:cxn modelId="{9275F995-DA15-4A5F-A5B8-0BAF491B41AD}" type="presOf" srcId="{3BF473E7-9D3F-41EB-A6B1-40C1FD279D74}" destId="{981B72CB-1AE2-4345-8A4F-BE7ABFC5ED21}" srcOrd="0" destOrd="0" presId="urn:microsoft.com/office/officeart/2005/8/layout/hierarchy1"/>
    <dgm:cxn modelId="{1D2CF37F-4053-4F0B-8994-C5570BEC114B}" type="presOf" srcId="{A90B8EF9-D336-4490-849D-070AC5598AE0}" destId="{791AD2C4-1CDF-4FA9-ADF3-743178FE625D}" srcOrd="0" destOrd="0" presId="urn:microsoft.com/office/officeart/2005/8/layout/hierarchy1"/>
    <dgm:cxn modelId="{5A27170C-FA09-47EA-B28E-A264BFDCDF69}" srcId="{3BF473E7-9D3F-41EB-A6B1-40C1FD279D74}" destId="{A90B8EF9-D336-4490-849D-070AC5598AE0}" srcOrd="1" destOrd="0" parTransId="{29B76D3B-90F3-48AB-8FB6-7BFD7BE94A73}" sibTransId="{28EB8388-8639-43C2-8678-69C947DBF60F}"/>
    <dgm:cxn modelId="{FE01681D-34F3-4339-93AC-6168697DA50B}" type="presOf" srcId="{BC2FCE9D-3F69-437C-B119-C97C2D2BC643}" destId="{CD190DA0-3C93-4A60-9D65-896CBDCF5969}" srcOrd="0" destOrd="0" presId="urn:microsoft.com/office/officeart/2005/8/layout/hierarchy1"/>
    <dgm:cxn modelId="{5445E0C2-0FAA-4844-8E63-9CD29315DDEE}" type="presOf" srcId="{A799D579-82BC-4F31-8B50-495E48D697C9}" destId="{E67CAC67-BC36-4C9E-B71C-CF82D9207AAA}" srcOrd="0" destOrd="0" presId="urn:microsoft.com/office/officeart/2005/8/layout/hierarchy1"/>
    <dgm:cxn modelId="{1926916C-D861-4371-AAD8-4E9AD5C285B7}" srcId="{02A93398-2EE0-4E40-82B7-115117E81F88}" destId="{32DACBC9-EE4D-4A72-89F6-1336AE3FFDE2}" srcOrd="0" destOrd="0" parTransId="{30F3D30F-E63D-43B2-B2E6-4817CF1C9F1D}" sibTransId="{E857363F-04E2-4533-A012-1942EF7EB2F9}"/>
    <dgm:cxn modelId="{CA2CC2D5-F1BB-435E-BEB5-06B7383C878C}" type="presOf" srcId="{21767BCC-2521-4189-84BD-728E8282F27C}" destId="{11C270FB-40DE-4582-A6BA-48B567695629}" srcOrd="0" destOrd="0" presId="urn:microsoft.com/office/officeart/2005/8/layout/hierarchy1"/>
    <dgm:cxn modelId="{BFFB53AF-BA6B-4A0A-A09F-3042FC406DD0}" type="presOf" srcId="{02A93398-2EE0-4E40-82B7-115117E81F88}" destId="{BB4B5179-963D-4D9F-8B4E-56D1FD78224B}" srcOrd="0" destOrd="0" presId="urn:microsoft.com/office/officeart/2005/8/layout/hierarchy1"/>
    <dgm:cxn modelId="{246DB70C-2E56-4497-AD47-BD4BF23AA73F}" srcId="{896BBCB8-7920-4C42-9C74-1962A16AA6FB}" destId="{EE58902D-6B84-464B-B53E-9B173506AD8E}" srcOrd="1" destOrd="0" parTransId="{A799D579-82BC-4F31-8B50-495E48D697C9}" sibTransId="{31FC3AE9-089D-4D37-97CE-990C2AAF1149}"/>
    <dgm:cxn modelId="{18CEDBE2-8F56-452F-A6BD-D12093E1F566}" type="presOf" srcId="{A991A7A9-AE2D-48C1-8CEA-4DA263E477CE}" destId="{9696D1F0-D93A-41AE-A0F7-F71069F7EA30}" srcOrd="0" destOrd="0" presId="urn:microsoft.com/office/officeart/2005/8/layout/hierarchy1"/>
    <dgm:cxn modelId="{6E229B67-A5AE-431F-A1D0-C71EEFACC0A7}" type="presOf" srcId="{5BEDAFB1-A1EB-4B3F-99C3-1C472BD36B9C}" destId="{DD3A3294-0F20-40F9-9895-38B417D8BC91}" srcOrd="0" destOrd="0" presId="urn:microsoft.com/office/officeart/2005/8/layout/hierarchy1"/>
    <dgm:cxn modelId="{EB812853-9F39-4530-BBEB-CD9D77A9E1C7}" type="presOf" srcId="{5A739FEA-ECF6-4503-8FCE-9B15348CA81E}" destId="{38C5C5E7-E427-4B7C-9051-9CCF3F9E1472}" srcOrd="0" destOrd="0" presId="urn:microsoft.com/office/officeart/2005/8/layout/hierarchy1"/>
    <dgm:cxn modelId="{33A2A2B8-DE7B-4C2F-909B-2A06BB737640}" type="presOf" srcId="{6809E6EC-134C-4BCD-BE80-7B9C1C0882BF}" destId="{20302F95-5F87-4824-97E8-3330C42C2891}" srcOrd="0" destOrd="0" presId="urn:microsoft.com/office/officeart/2005/8/layout/hierarchy1"/>
    <dgm:cxn modelId="{AE6D8928-94BA-4966-8B1B-6F7E83F09F6D}" srcId="{BC2FCE9D-3F69-437C-B119-C97C2D2BC643}" destId="{3BF473E7-9D3F-41EB-A6B1-40C1FD279D74}" srcOrd="0" destOrd="0" parTransId="{F2811CAE-EF2C-4372-AE64-9AD0F6A77FD6}" sibTransId="{6D7AF4D0-88E5-4513-A972-A79574CC22DF}"/>
    <dgm:cxn modelId="{457B8C07-00D8-4617-965B-C461A16856A4}" srcId="{2F26FB10-7CC0-41F9-8AEB-8E8B5AA78C79}" destId="{02A93398-2EE0-4E40-82B7-115117E81F88}" srcOrd="0" destOrd="0" parTransId="{FE4AD96E-9F2A-44D3-AC6E-B8D4232BD7F0}" sibTransId="{6B57C6CC-64FC-4E70-8361-0B2694233D74}"/>
    <dgm:cxn modelId="{2DA48AC1-4133-46AE-8FB4-BAAC2D81CDB6}" type="presOf" srcId="{30F3D30F-E63D-43B2-B2E6-4817CF1C9F1D}" destId="{B2B9BC0E-EBD3-455A-B12D-84CBBA21966B}" srcOrd="0" destOrd="0" presId="urn:microsoft.com/office/officeart/2005/8/layout/hierarchy1"/>
    <dgm:cxn modelId="{7E99587D-D788-4133-A6D5-2C10E6BFE5C4}" type="presParOf" srcId="{CD190DA0-3C93-4A60-9D65-896CBDCF5969}" destId="{AB897458-2905-4D01-9970-1BF57AE27133}" srcOrd="0" destOrd="0" presId="urn:microsoft.com/office/officeart/2005/8/layout/hierarchy1"/>
    <dgm:cxn modelId="{550CB5D6-FCC0-4A3F-9B8F-63B69638B6EE}" type="presParOf" srcId="{AB897458-2905-4D01-9970-1BF57AE27133}" destId="{D28FDCC9-F4A2-44F8-AAA8-B052BA4B6AC8}" srcOrd="0" destOrd="0" presId="urn:microsoft.com/office/officeart/2005/8/layout/hierarchy1"/>
    <dgm:cxn modelId="{66B3AFD9-7627-4CBC-96E4-0DD52A593230}" type="presParOf" srcId="{D28FDCC9-F4A2-44F8-AAA8-B052BA4B6AC8}" destId="{DA80852A-EF43-4DAE-8067-E32818066AE0}" srcOrd="0" destOrd="0" presId="urn:microsoft.com/office/officeart/2005/8/layout/hierarchy1"/>
    <dgm:cxn modelId="{C1415126-467C-4393-BF94-7795702805EB}" type="presParOf" srcId="{D28FDCC9-F4A2-44F8-AAA8-B052BA4B6AC8}" destId="{981B72CB-1AE2-4345-8A4F-BE7ABFC5ED21}" srcOrd="1" destOrd="0" presId="urn:microsoft.com/office/officeart/2005/8/layout/hierarchy1"/>
    <dgm:cxn modelId="{C4E37293-FC84-4D80-AA64-4B6264822BFB}" type="presParOf" srcId="{AB897458-2905-4D01-9970-1BF57AE27133}" destId="{74040AE5-AD28-4390-9DBA-9C5B948EB833}" srcOrd="1" destOrd="0" presId="urn:microsoft.com/office/officeart/2005/8/layout/hierarchy1"/>
    <dgm:cxn modelId="{79F90B8D-544C-42AB-8DE4-EEBEB859978F}" type="presParOf" srcId="{74040AE5-AD28-4390-9DBA-9C5B948EB833}" destId="{F109E17B-606C-45F1-BB8F-1F4D90AA8740}" srcOrd="0" destOrd="0" presId="urn:microsoft.com/office/officeart/2005/8/layout/hierarchy1"/>
    <dgm:cxn modelId="{F0216C09-C26F-4A8C-BCCA-E3185019D24A}" type="presParOf" srcId="{74040AE5-AD28-4390-9DBA-9C5B948EB833}" destId="{DDA368AE-2D89-4765-882E-C255E3050310}" srcOrd="1" destOrd="0" presId="urn:microsoft.com/office/officeart/2005/8/layout/hierarchy1"/>
    <dgm:cxn modelId="{7C97C3E9-D1EC-4C65-B1B4-E5BD00AC28D8}" type="presParOf" srcId="{DDA368AE-2D89-4765-882E-C255E3050310}" destId="{651EE458-90CB-4FBD-BA1F-1D0044C24E1B}" srcOrd="0" destOrd="0" presId="urn:microsoft.com/office/officeart/2005/8/layout/hierarchy1"/>
    <dgm:cxn modelId="{6D777A44-8717-47C3-9B6E-49ED6DAA3589}" type="presParOf" srcId="{651EE458-90CB-4FBD-BA1F-1D0044C24E1B}" destId="{6C07C4EF-0FF1-42A1-B0F6-2ACC7EB4D103}" srcOrd="0" destOrd="0" presId="urn:microsoft.com/office/officeart/2005/8/layout/hierarchy1"/>
    <dgm:cxn modelId="{5D4BA5D9-3EBF-4B46-B650-14E402FD84C0}" type="presParOf" srcId="{651EE458-90CB-4FBD-BA1F-1D0044C24E1B}" destId="{E7849998-BC5D-4ADC-B25D-1B22F7FC4871}" srcOrd="1" destOrd="0" presId="urn:microsoft.com/office/officeart/2005/8/layout/hierarchy1"/>
    <dgm:cxn modelId="{CE23687F-9B35-429C-880F-5FF1102EE043}" type="presParOf" srcId="{DDA368AE-2D89-4765-882E-C255E3050310}" destId="{58E929BA-C450-4A2F-9C6B-A8FF501A6A61}" srcOrd="1" destOrd="0" presId="urn:microsoft.com/office/officeart/2005/8/layout/hierarchy1"/>
    <dgm:cxn modelId="{E555230E-7649-44ED-8098-B61194401AF1}" type="presParOf" srcId="{58E929BA-C450-4A2F-9C6B-A8FF501A6A61}" destId="{5B2433D1-076A-498C-8CCC-C6C6C4F398E7}" srcOrd="0" destOrd="0" presId="urn:microsoft.com/office/officeart/2005/8/layout/hierarchy1"/>
    <dgm:cxn modelId="{2E709E5F-DF61-47E1-9630-0FAF4B699E22}" type="presParOf" srcId="{58E929BA-C450-4A2F-9C6B-A8FF501A6A61}" destId="{06615FE7-EDE3-4C32-A7BB-B57CF85DA48B}" srcOrd="1" destOrd="0" presId="urn:microsoft.com/office/officeart/2005/8/layout/hierarchy1"/>
    <dgm:cxn modelId="{A755862B-173C-448E-A9E4-FFD6CC2CEDA6}" type="presParOf" srcId="{06615FE7-EDE3-4C32-A7BB-B57CF85DA48B}" destId="{BEE8A08A-0893-40EF-B338-77581D365EFF}" srcOrd="0" destOrd="0" presId="urn:microsoft.com/office/officeart/2005/8/layout/hierarchy1"/>
    <dgm:cxn modelId="{27037A22-7FBC-4684-83C4-39055955AB1C}" type="presParOf" srcId="{BEE8A08A-0893-40EF-B338-77581D365EFF}" destId="{18061C42-6BB7-4D04-AB25-E5131D2F5EB8}" srcOrd="0" destOrd="0" presId="urn:microsoft.com/office/officeart/2005/8/layout/hierarchy1"/>
    <dgm:cxn modelId="{90676C22-3E78-4752-9659-5F2C40B2F061}" type="presParOf" srcId="{BEE8A08A-0893-40EF-B338-77581D365EFF}" destId="{BB4B5179-963D-4D9F-8B4E-56D1FD78224B}" srcOrd="1" destOrd="0" presId="urn:microsoft.com/office/officeart/2005/8/layout/hierarchy1"/>
    <dgm:cxn modelId="{E3FDA914-C154-41D3-B4B4-D0E6233BEE61}" type="presParOf" srcId="{06615FE7-EDE3-4C32-A7BB-B57CF85DA48B}" destId="{22DFF64D-FD75-4E06-94A6-7BE4EEEFE4CD}" srcOrd="1" destOrd="0" presId="urn:microsoft.com/office/officeart/2005/8/layout/hierarchy1"/>
    <dgm:cxn modelId="{ED257FDE-EB5F-407F-8E0A-BCD137C58547}" type="presParOf" srcId="{22DFF64D-FD75-4E06-94A6-7BE4EEEFE4CD}" destId="{B2B9BC0E-EBD3-455A-B12D-84CBBA21966B}" srcOrd="0" destOrd="0" presId="urn:microsoft.com/office/officeart/2005/8/layout/hierarchy1"/>
    <dgm:cxn modelId="{847E9A7F-D2E7-460E-B7C9-1368E0AE0CD9}" type="presParOf" srcId="{22DFF64D-FD75-4E06-94A6-7BE4EEEFE4CD}" destId="{9DEBF7B1-140A-44D6-BB03-5E3CE2521EE6}" srcOrd="1" destOrd="0" presId="urn:microsoft.com/office/officeart/2005/8/layout/hierarchy1"/>
    <dgm:cxn modelId="{3572A865-A36F-4746-BBAB-C484D8E42AEF}" type="presParOf" srcId="{9DEBF7B1-140A-44D6-BB03-5E3CE2521EE6}" destId="{1015181E-484C-47AC-A4CF-BBF2E4360155}" srcOrd="0" destOrd="0" presId="urn:microsoft.com/office/officeart/2005/8/layout/hierarchy1"/>
    <dgm:cxn modelId="{ABCE829C-0FB4-4C49-8ACE-CFE5A3598B59}" type="presParOf" srcId="{1015181E-484C-47AC-A4CF-BBF2E4360155}" destId="{6782732F-80E1-4EA3-8F7E-AB95F0965FA8}" srcOrd="0" destOrd="0" presId="urn:microsoft.com/office/officeart/2005/8/layout/hierarchy1"/>
    <dgm:cxn modelId="{5780B793-7B6C-456A-9B94-553C095A566E}" type="presParOf" srcId="{1015181E-484C-47AC-A4CF-BBF2E4360155}" destId="{8A470ADE-D652-4CE9-A68E-D7F0E5A9826F}" srcOrd="1" destOrd="0" presId="urn:microsoft.com/office/officeart/2005/8/layout/hierarchy1"/>
    <dgm:cxn modelId="{CD375D96-476D-4A12-BF11-6787FF24247B}" type="presParOf" srcId="{9DEBF7B1-140A-44D6-BB03-5E3CE2521EE6}" destId="{9E80B843-31AD-4FFF-A155-E28EEAF7C077}" srcOrd="1" destOrd="0" presId="urn:microsoft.com/office/officeart/2005/8/layout/hierarchy1"/>
    <dgm:cxn modelId="{AD1DDD06-DE0F-4F7B-8724-D78D64FA307A}" type="presParOf" srcId="{22DFF64D-FD75-4E06-94A6-7BE4EEEFE4CD}" destId="{38C5C5E7-E427-4B7C-9051-9CCF3F9E1472}" srcOrd="2" destOrd="0" presId="urn:microsoft.com/office/officeart/2005/8/layout/hierarchy1"/>
    <dgm:cxn modelId="{662DB9BD-C404-4E8F-936C-82E8D34A68F1}" type="presParOf" srcId="{22DFF64D-FD75-4E06-94A6-7BE4EEEFE4CD}" destId="{989E3AF8-6866-40C2-B7FB-B32AA2549D87}" srcOrd="3" destOrd="0" presId="urn:microsoft.com/office/officeart/2005/8/layout/hierarchy1"/>
    <dgm:cxn modelId="{6D81C22E-F12D-4D18-B291-52A9A8282B32}" type="presParOf" srcId="{989E3AF8-6866-40C2-B7FB-B32AA2549D87}" destId="{54DFF41A-38C3-482F-A7A8-E1DB61C95171}" srcOrd="0" destOrd="0" presId="urn:microsoft.com/office/officeart/2005/8/layout/hierarchy1"/>
    <dgm:cxn modelId="{E282BAF9-F0AC-45D3-82F4-2041A7F47F4E}" type="presParOf" srcId="{54DFF41A-38C3-482F-A7A8-E1DB61C95171}" destId="{DED613A8-870B-4AC9-A8BD-29A16217BA8C}" srcOrd="0" destOrd="0" presId="urn:microsoft.com/office/officeart/2005/8/layout/hierarchy1"/>
    <dgm:cxn modelId="{1850444D-B8D5-4C5E-9E9B-CC3B20DE9961}" type="presParOf" srcId="{54DFF41A-38C3-482F-A7A8-E1DB61C95171}" destId="{F35FE42B-4771-4E25-887D-B36565B041B6}" srcOrd="1" destOrd="0" presId="urn:microsoft.com/office/officeart/2005/8/layout/hierarchy1"/>
    <dgm:cxn modelId="{AB274678-2CA9-45D6-B7E3-E6B98FF80D5D}" type="presParOf" srcId="{989E3AF8-6866-40C2-B7FB-B32AA2549D87}" destId="{EA8E81AA-DC39-4E10-B035-0824D5A3FE69}" srcOrd="1" destOrd="0" presId="urn:microsoft.com/office/officeart/2005/8/layout/hierarchy1"/>
    <dgm:cxn modelId="{3EE8F12B-4334-4A64-B553-9FE0E1D07F60}" type="presParOf" srcId="{58E929BA-C450-4A2F-9C6B-A8FF501A6A61}" destId="{9696D1F0-D93A-41AE-A0F7-F71069F7EA30}" srcOrd="2" destOrd="0" presId="urn:microsoft.com/office/officeart/2005/8/layout/hierarchy1"/>
    <dgm:cxn modelId="{0BDDF859-5251-4A65-9C04-A7BADE011822}" type="presParOf" srcId="{58E929BA-C450-4A2F-9C6B-A8FF501A6A61}" destId="{3E644E11-B122-4087-B346-BC94092E0362}" srcOrd="3" destOrd="0" presId="urn:microsoft.com/office/officeart/2005/8/layout/hierarchy1"/>
    <dgm:cxn modelId="{3A23C8E1-850A-4EFA-8A40-6C1B3CAF3E20}" type="presParOf" srcId="{3E644E11-B122-4087-B346-BC94092E0362}" destId="{FF741395-92E8-4DEF-999E-50F4FD764C48}" srcOrd="0" destOrd="0" presId="urn:microsoft.com/office/officeart/2005/8/layout/hierarchy1"/>
    <dgm:cxn modelId="{EDB013B9-EED8-43BB-821F-A9A41EDCB899}" type="presParOf" srcId="{FF741395-92E8-4DEF-999E-50F4FD764C48}" destId="{DDF165E7-B325-4C49-9FE8-2DD044FE9F32}" srcOrd="0" destOrd="0" presId="urn:microsoft.com/office/officeart/2005/8/layout/hierarchy1"/>
    <dgm:cxn modelId="{9610DBFA-B828-462E-A322-12708B4454B2}" type="presParOf" srcId="{FF741395-92E8-4DEF-999E-50F4FD764C48}" destId="{DD3A3294-0F20-40F9-9895-38B417D8BC91}" srcOrd="1" destOrd="0" presId="urn:microsoft.com/office/officeart/2005/8/layout/hierarchy1"/>
    <dgm:cxn modelId="{53649B25-43E1-45B1-9744-FEFEF4759851}" type="presParOf" srcId="{3E644E11-B122-4087-B346-BC94092E0362}" destId="{AE2BC38B-7167-4ED3-9971-007CF60FC96E}" srcOrd="1" destOrd="0" presId="urn:microsoft.com/office/officeart/2005/8/layout/hierarchy1"/>
    <dgm:cxn modelId="{076B8B74-CAAB-40B1-BDBB-09CC75EA1A62}" type="presParOf" srcId="{74040AE5-AD28-4390-9DBA-9C5B948EB833}" destId="{3263E765-53C9-4B2B-8189-BA52E2AD013D}" srcOrd="2" destOrd="0" presId="urn:microsoft.com/office/officeart/2005/8/layout/hierarchy1"/>
    <dgm:cxn modelId="{A8E0044B-738B-46CF-99AB-893BA508B174}" type="presParOf" srcId="{74040AE5-AD28-4390-9DBA-9C5B948EB833}" destId="{81AAB26E-228E-4D66-9BFC-9F9A390DA12B}" srcOrd="3" destOrd="0" presId="urn:microsoft.com/office/officeart/2005/8/layout/hierarchy1"/>
    <dgm:cxn modelId="{1001DBA4-D8E2-4FA5-826F-83B2C196F5B2}" type="presParOf" srcId="{81AAB26E-228E-4D66-9BFC-9F9A390DA12B}" destId="{5B5F206A-28E1-452F-8A66-07AD9E85E5E1}" srcOrd="0" destOrd="0" presId="urn:microsoft.com/office/officeart/2005/8/layout/hierarchy1"/>
    <dgm:cxn modelId="{5F3F2B12-1897-4F0A-9C90-DAD7E260BC56}" type="presParOf" srcId="{5B5F206A-28E1-452F-8A66-07AD9E85E5E1}" destId="{D6770094-16DD-4139-90DD-DF1CB73ADFB0}" srcOrd="0" destOrd="0" presId="urn:microsoft.com/office/officeart/2005/8/layout/hierarchy1"/>
    <dgm:cxn modelId="{E69AE236-E0B0-4501-BFEC-399F03CF082B}" type="presParOf" srcId="{5B5F206A-28E1-452F-8A66-07AD9E85E5E1}" destId="{791AD2C4-1CDF-4FA9-ADF3-743178FE625D}" srcOrd="1" destOrd="0" presId="urn:microsoft.com/office/officeart/2005/8/layout/hierarchy1"/>
    <dgm:cxn modelId="{CAB7DC24-387E-4BF6-BE8D-13D2F4B2C984}" type="presParOf" srcId="{81AAB26E-228E-4D66-9BFC-9F9A390DA12B}" destId="{89D1A208-290F-4D55-926C-74F56C3A02FC}" srcOrd="1" destOrd="0" presId="urn:microsoft.com/office/officeart/2005/8/layout/hierarchy1"/>
    <dgm:cxn modelId="{760F99F8-4BF9-4D37-BAA4-B7CE9679C70D}" type="presParOf" srcId="{89D1A208-290F-4D55-926C-74F56C3A02FC}" destId="{598F856D-25E9-421B-A714-B2573E3CDA06}" srcOrd="0" destOrd="0" presId="urn:microsoft.com/office/officeart/2005/8/layout/hierarchy1"/>
    <dgm:cxn modelId="{1609A2BB-7193-40D8-9794-A029A1DE2DF0}" type="presParOf" srcId="{89D1A208-290F-4D55-926C-74F56C3A02FC}" destId="{F1CE62D5-B77B-420A-99EE-1EB0E9C0B009}" srcOrd="1" destOrd="0" presId="urn:microsoft.com/office/officeart/2005/8/layout/hierarchy1"/>
    <dgm:cxn modelId="{7D9AFD49-41BD-4798-9472-0898A973866A}" type="presParOf" srcId="{F1CE62D5-B77B-420A-99EE-1EB0E9C0B009}" destId="{5ADE8841-E7F9-4E74-900F-33D5ABA54545}" srcOrd="0" destOrd="0" presId="urn:microsoft.com/office/officeart/2005/8/layout/hierarchy1"/>
    <dgm:cxn modelId="{C87E8D48-45F4-48EC-87C8-2015048A61B5}" type="presParOf" srcId="{5ADE8841-E7F9-4E74-900F-33D5ABA54545}" destId="{BA8A3BDD-7565-4328-8623-966C67BE745B}" srcOrd="0" destOrd="0" presId="urn:microsoft.com/office/officeart/2005/8/layout/hierarchy1"/>
    <dgm:cxn modelId="{47547981-8A0E-46DF-8ECC-C29068A42E21}" type="presParOf" srcId="{5ADE8841-E7F9-4E74-900F-33D5ABA54545}" destId="{7BDA5FAB-FC90-4556-961D-5726537FEBB1}" srcOrd="1" destOrd="0" presId="urn:microsoft.com/office/officeart/2005/8/layout/hierarchy1"/>
    <dgm:cxn modelId="{27388977-D3ED-4F9E-8D9B-3723E89F7F97}" type="presParOf" srcId="{F1CE62D5-B77B-420A-99EE-1EB0E9C0B009}" destId="{B68A5B0C-9EBC-4DB4-AB4A-DD31252A7E4D}" srcOrd="1" destOrd="0" presId="urn:microsoft.com/office/officeart/2005/8/layout/hierarchy1"/>
    <dgm:cxn modelId="{92F278BF-E189-4F92-BE09-4CACAA7C9D3F}" type="presParOf" srcId="{B68A5B0C-9EBC-4DB4-AB4A-DD31252A7E4D}" destId="{8FC78BF1-53DD-445A-8866-6007F5F436D7}" srcOrd="0" destOrd="0" presId="urn:microsoft.com/office/officeart/2005/8/layout/hierarchy1"/>
    <dgm:cxn modelId="{782F4E64-33FF-473C-9BA5-A54BF9B55783}" type="presParOf" srcId="{B68A5B0C-9EBC-4DB4-AB4A-DD31252A7E4D}" destId="{9BECE19E-E974-4D16-BD6B-D198A9952B5E}" srcOrd="1" destOrd="0" presId="urn:microsoft.com/office/officeart/2005/8/layout/hierarchy1"/>
    <dgm:cxn modelId="{BE4555BF-2DC2-4F94-B384-66084C208F1D}" type="presParOf" srcId="{9BECE19E-E974-4D16-BD6B-D198A9952B5E}" destId="{86DD7D1C-EB4D-4B70-9AA4-0C5890D376D2}" srcOrd="0" destOrd="0" presId="urn:microsoft.com/office/officeart/2005/8/layout/hierarchy1"/>
    <dgm:cxn modelId="{E47159B5-81F7-4461-9AC7-746D6BFB6F42}" type="presParOf" srcId="{86DD7D1C-EB4D-4B70-9AA4-0C5890D376D2}" destId="{CDDFD8D0-CF44-456C-97B9-27801D710C4C}" srcOrd="0" destOrd="0" presId="urn:microsoft.com/office/officeart/2005/8/layout/hierarchy1"/>
    <dgm:cxn modelId="{A129EDB7-D655-4580-9AB5-72D97E709804}" type="presParOf" srcId="{86DD7D1C-EB4D-4B70-9AA4-0C5890D376D2}" destId="{11C270FB-40DE-4582-A6BA-48B567695629}" srcOrd="1" destOrd="0" presId="urn:microsoft.com/office/officeart/2005/8/layout/hierarchy1"/>
    <dgm:cxn modelId="{893E16E0-C854-45A6-8DEF-3AFA1ECD068B}" type="presParOf" srcId="{9BECE19E-E974-4D16-BD6B-D198A9952B5E}" destId="{BAE3F305-30DF-4AAA-8045-3F810905D52D}" srcOrd="1" destOrd="0" presId="urn:microsoft.com/office/officeart/2005/8/layout/hierarchy1"/>
    <dgm:cxn modelId="{95DA3CBB-17A2-4414-90C5-B4C70E9FCD29}" type="presParOf" srcId="{B68A5B0C-9EBC-4DB4-AB4A-DD31252A7E4D}" destId="{E67CAC67-BC36-4C9E-B71C-CF82D9207AAA}" srcOrd="2" destOrd="0" presId="urn:microsoft.com/office/officeart/2005/8/layout/hierarchy1"/>
    <dgm:cxn modelId="{6936557E-0924-4869-A602-18D364C43C6C}" type="presParOf" srcId="{B68A5B0C-9EBC-4DB4-AB4A-DD31252A7E4D}" destId="{885166DD-73FC-4C31-A718-782A649ECE5D}" srcOrd="3" destOrd="0" presId="urn:microsoft.com/office/officeart/2005/8/layout/hierarchy1"/>
    <dgm:cxn modelId="{B1B93CC0-1363-46B5-AFF7-F260CA85FA73}" type="presParOf" srcId="{885166DD-73FC-4C31-A718-782A649ECE5D}" destId="{CE8F2C2D-F254-4BE5-9E37-31CB85970785}" srcOrd="0" destOrd="0" presId="urn:microsoft.com/office/officeart/2005/8/layout/hierarchy1"/>
    <dgm:cxn modelId="{61730141-9F15-4D0A-A56E-3EDD98E3B667}" type="presParOf" srcId="{CE8F2C2D-F254-4BE5-9E37-31CB85970785}" destId="{6B9D59D1-604B-4C13-AF76-15CC812D4BCE}" srcOrd="0" destOrd="0" presId="urn:microsoft.com/office/officeart/2005/8/layout/hierarchy1"/>
    <dgm:cxn modelId="{649441E8-8FB3-4250-B1D1-78B38E23097F}" type="presParOf" srcId="{CE8F2C2D-F254-4BE5-9E37-31CB85970785}" destId="{6EC276E8-7E90-43ED-91D2-62A3975A2F0C}" srcOrd="1" destOrd="0" presId="urn:microsoft.com/office/officeart/2005/8/layout/hierarchy1"/>
    <dgm:cxn modelId="{035A1219-07C7-41E5-BD69-D4882C6ABE88}" type="presParOf" srcId="{885166DD-73FC-4C31-A718-782A649ECE5D}" destId="{E2FB7449-261F-46D3-8C86-EB534330A3E9}" srcOrd="1" destOrd="0" presId="urn:microsoft.com/office/officeart/2005/8/layout/hierarchy1"/>
    <dgm:cxn modelId="{972F0096-00D7-41F5-881E-C6EFB3C2CB1C}" type="presParOf" srcId="{89D1A208-290F-4D55-926C-74F56C3A02FC}" destId="{5A4DC809-0D19-42E6-A182-D993A042E134}" srcOrd="2" destOrd="0" presId="urn:microsoft.com/office/officeart/2005/8/layout/hierarchy1"/>
    <dgm:cxn modelId="{B317578A-9BF7-4932-8F06-32F9ACA3AF79}" type="presParOf" srcId="{89D1A208-290F-4D55-926C-74F56C3A02FC}" destId="{8AC3DAC2-1460-4FE6-8E8A-8B12E356F6FD}" srcOrd="3" destOrd="0" presId="urn:microsoft.com/office/officeart/2005/8/layout/hierarchy1"/>
    <dgm:cxn modelId="{074D44E2-5B0D-4D96-89C2-4A62DEA02E21}" type="presParOf" srcId="{8AC3DAC2-1460-4FE6-8E8A-8B12E356F6FD}" destId="{4B2EF2CE-15C4-4F9A-9598-5FC17E239B29}" srcOrd="0" destOrd="0" presId="urn:microsoft.com/office/officeart/2005/8/layout/hierarchy1"/>
    <dgm:cxn modelId="{ACC80742-923B-450F-9100-355043E39BF9}" type="presParOf" srcId="{4B2EF2CE-15C4-4F9A-9598-5FC17E239B29}" destId="{680E26F5-7126-4E51-AE84-DD3FB8D40ADD}" srcOrd="0" destOrd="0" presId="urn:microsoft.com/office/officeart/2005/8/layout/hierarchy1"/>
    <dgm:cxn modelId="{B740C7EA-7F84-48A6-B78F-66EFB8062F37}" type="presParOf" srcId="{4B2EF2CE-15C4-4F9A-9598-5FC17E239B29}" destId="{20302F95-5F87-4824-97E8-3330C42C2891}" srcOrd="1" destOrd="0" presId="urn:microsoft.com/office/officeart/2005/8/layout/hierarchy1"/>
    <dgm:cxn modelId="{89AE262E-2979-43F1-8D7C-8C19E0EF332E}" type="presParOf" srcId="{8AC3DAC2-1460-4FE6-8E8A-8B12E356F6FD}" destId="{5E75E832-BE52-4385-8220-ED51BFA76A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C809-0D19-42E6-A182-D993A042E134}">
      <dsp:nvSpPr>
        <dsp:cNvPr id="0" name=""/>
        <dsp:cNvSpPr/>
      </dsp:nvSpPr>
      <dsp:spPr>
        <a:xfrm>
          <a:off x="6457000" y="2847648"/>
          <a:ext cx="949289" cy="67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331"/>
              </a:lnTo>
              <a:lnTo>
                <a:pt x="949289" y="534331"/>
              </a:lnTo>
              <a:lnTo>
                <a:pt x="949289" y="67783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CAC67-BC36-4C9E-B71C-CF82D9207AAA}">
      <dsp:nvSpPr>
        <dsp:cNvPr id="0" name=""/>
        <dsp:cNvSpPr/>
      </dsp:nvSpPr>
      <dsp:spPr>
        <a:xfrm>
          <a:off x="5510362" y="4509124"/>
          <a:ext cx="1648215" cy="60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027"/>
              </a:lnTo>
              <a:lnTo>
                <a:pt x="1648215" y="457027"/>
              </a:lnTo>
              <a:lnTo>
                <a:pt x="1648215" y="60052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78BF1-53DD-445A-8866-6007F5F436D7}">
      <dsp:nvSpPr>
        <dsp:cNvPr id="0" name=""/>
        <dsp:cNvSpPr/>
      </dsp:nvSpPr>
      <dsp:spPr>
        <a:xfrm>
          <a:off x="5286369" y="4509124"/>
          <a:ext cx="223993" cy="600529"/>
        </a:xfrm>
        <a:custGeom>
          <a:avLst/>
          <a:gdLst/>
          <a:ahLst/>
          <a:cxnLst/>
          <a:rect l="0" t="0" r="0" b="0"/>
          <a:pathLst>
            <a:path>
              <a:moveTo>
                <a:pt x="223993" y="0"/>
              </a:moveTo>
              <a:lnTo>
                <a:pt x="223993" y="457027"/>
              </a:lnTo>
              <a:lnTo>
                <a:pt x="0" y="457027"/>
              </a:lnTo>
              <a:lnTo>
                <a:pt x="0" y="60052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F856D-25E9-421B-A714-B2573E3CDA06}">
      <dsp:nvSpPr>
        <dsp:cNvPr id="0" name=""/>
        <dsp:cNvSpPr/>
      </dsp:nvSpPr>
      <dsp:spPr>
        <a:xfrm>
          <a:off x="5510362" y="2847648"/>
          <a:ext cx="946637" cy="677833"/>
        </a:xfrm>
        <a:custGeom>
          <a:avLst/>
          <a:gdLst/>
          <a:ahLst/>
          <a:cxnLst/>
          <a:rect l="0" t="0" r="0" b="0"/>
          <a:pathLst>
            <a:path>
              <a:moveTo>
                <a:pt x="946637" y="0"/>
              </a:moveTo>
              <a:lnTo>
                <a:pt x="946637" y="534331"/>
              </a:lnTo>
              <a:lnTo>
                <a:pt x="0" y="534331"/>
              </a:lnTo>
              <a:lnTo>
                <a:pt x="0" y="67783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3E765-53C9-4B2B-8189-BA52E2AD013D}">
      <dsp:nvSpPr>
        <dsp:cNvPr id="0" name=""/>
        <dsp:cNvSpPr/>
      </dsp:nvSpPr>
      <dsp:spPr>
        <a:xfrm>
          <a:off x="4062237" y="1413491"/>
          <a:ext cx="2394763" cy="4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011"/>
              </a:lnTo>
              <a:lnTo>
                <a:pt x="2394763" y="307011"/>
              </a:lnTo>
              <a:lnTo>
                <a:pt x="2394763" y="45051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6D1F0-D93A-41AE-A0F7-F71069F7EA30}">
      <dsp:nvSpPr>
        <dsp:cNvPr id="0" name=""/>
        <dsp:cNvSpPr/>
      </dsp:nvSpPr>
      <dsp:spPr>
        <a:xfrm>
          <a:off x="747870" y="2847648"/>
          <a:ext cx="1263011" cy="648216"/>
        </a:xfrm>
        <a:custGeom>
          <a:avLst/>
          <a:gdLst/>
          <a:ahLst/>
          <a:cxnLst/>
          <a:rect l="0" t="0" r="0" b="0"/>
          <a:pathLst>
            <a:path>
              <a:moveTo>
                <a:pt x="1263011" y="0"/>
              </a:moveTo>
              <a:lnTo>
                <a:pt x="1263011" y="504714"/>
              </a:lnTo>
              <a:lnTo>
                <a:pt x="0" y="504714"/>
              </a:lnTo>
              <a:lnTo>
                <a:pt x="0" y="64821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5C5E7-E427-4B7C-9051-9CCF3F9E1472}">
      <dsp:nvSpPr>
        <dsp:cNvPr id="0" name=""/>
        <dsp:cNvSpPr/>
      </dsp:nvSpPr>
      <dsp:spPr>
        <a:xfrm>
          <a:off x="3246707" y="4484651"/>
          <a:ext cx="211368" cy="58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82"/>
              </a:lnTo>
              <a:lnTo>
                <a:pt x="211368" y="436882"/>
              </a:lnTo>
              <a:lnTo>
                <a:pt x="211368" y="58038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9BC0E-EBD3-455A-B12D-84CBBA21966B}">
      <dsp:nvSpPr>
        <dsp:cNvPr id="0" name=""/>
        <dsp:cNvSpPr/>
      </dsp:nvSpPr>
      <dsp:spPr>
        <a:xfrm>
          <a:off x="1685950" y="4484651"/>
          <a:ext cx="1560756" cy="580383"/>
        </a:xfrm>
        <a:custGeom>
          <a:avLst/>
          <a:gdLst/>
          <a:ahLst/>
          <a:cxnLst/>
          <a:rect l="0" t="0" r="0" b="0"/>
          <a:pathLst>
            <a:path>
              <a:moveTo>
                <a:pt x="1560756" y="0"/>
              </a:moveTo>
              <a:lnTo>
                <a:pt x="1560756" y="436882"/>
              </a:lnTo>
              <a:lnTo>
                <a:pt x="0" y="436882"/>
              </a:lnTo>
              <a:lnTo>
                <a:pt x="0" y="58038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433D1-076A-498C-8CCC-C6C6C4F398E7}">
      <dsp:nvSpPr>
        <dsp:cNvPr id="0" name=""/>
        <dsp:cNvSpPr/>
      </dsp:nvSpPr>
      <dsp:spPr>
        <a:xfrm>
          <a:off x="2010881" y="2847648"/>
          <a:ext cx="1235825" cy="653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858"/>
              </a:lnTo>
              <a:lnTo>
                <a:pt x="1235825" y="509858"/>
              </a:lnTo>
              <a:lnTo>
                <a:pt x="1235825" y="6533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9E17B-606C-45F1-BB8F-1F4D90AA8740}">
      <dsp:nvSpPr>
        <dsp:cNvPr id="0" name=""/>
        <dsp:cNvSpPr/>
      </dsp:nvSpPr>
      <dsp:spPr>
        <a:xfrm>
          <a:off x="2010881" y="1413491"/>
          <a:ext cx="2051355" cy="450513"/>
        </a:xfrm>
        <a:custGeom>
          <a:avLst/>
          <a:gdLst/>
          <a:ahLst/>
          <a:cxnLst/>
          <a:rect l="0" t="0" r="0" b="0"/>
          <a:pathLst>
            <a:path>
              <a:moveTo>
                <a:pt x="2051355" y="0"/>
              </a:moveTo>
              <a:lnTo>
                <a:pt x="2051355" y="307011"/>
              </a:lnTo>
              <a:lnTo>
                <a:pt x="0" y="307011"/>
              </a:lnTo>
              <a:lnTo>
                <a:pt x="0" y="45051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0852A-EF43-4DAE-8067-E32818066AE0}">
      <dsp:nvSpPr>
        <dsp:cNvPr id="0" name=""/>
        <dsp:cNvSpPr/>
      </dsp:nvSpPr>
      <dsp:spPr>
        <a:xfrm>
          <a:off x="3287715" y="429848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B72CB-1AE2-4345-8A4F-BE7ABFC5ED21}">
      <dsp:nvSpPr>
        <dsp:cNvPr id="0" name=""/>
        <dsp:cNvSpPr/>
      </dsp:nvSpPr>
      <dsp:spPr>
        <a:xfrm>
          <a:off x="3459831" y="593358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a&lt;b</a:t>
          </a:r>
          <a:endParaRPr lang="ru-RU" sz="3800" kern="1200" dirty="0"/>
        </a:p>
      </dsp:txBody>
      <dsp:txXfrm>
        <a:off x="3488641" y="622168"/>
        <a:ext cx="1491423" cy="926022"/>
      </dsp:txXfrm>
    </dsp:sp>
    <dsp:sp modelId="{6C07C4EF-0FF1-42A1-B0F6-2ACC7EB4D103}">
      <dsp:nvSpPr>
        <dsp:cNvPr id="0" name=""/>
        <dsp:cNvSpPr/>
      </dsp:nvSpPr>
      <dsp:spPr>
        <a:xfrm>
          <a:off x="1236359" y="1864005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49998-BC5D-4ADC-B25D-1B22F7FC4871}">
      <dsp:nvSpPr>
        <dsp:cNvPr id="0" name=""/>
        <dsp:cNvSpPr/>
      </dsp:nvSpPr>
      <dsp:spPr>
        <a:xfrm>
          <a:off x="1408475" y="2027515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b&lt;c</a:t>
          </a:r>
          <a:endParaRPr lang="ru-RU" sz="3800" kern="1200" dirty="0"/>
        </a:p>
      </dsp:txBody>
      <dsp:txXfrm>
        <a:off x="1437285" y="2056325"/>
        <a:ext cx="1491423" cy="926022"/>
      </dsp:txXfrm>
    </dsp:sp>
    <dsp:sp modelId="{18061C42-6BB7-4D04-AB25-E5131D2F5EB8}">
      <dsp:nvSpPr>
        <dsp:cNvPr id="0" name=""/>
        <dsp:cNvSpPr/>
      </dsp:nvSpPr>
      <dsp:spPr>
        <a:xfrm>
          <a:off x="2472185" y="3501008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B5179-963D-4D9F-8B4E-56D1FD78224B}">
      <dsp:nvSpPr>
        <dsp:cNvPr id="0" name=""/>
        <dsp:cNvSpPr/>
      </dsp:nvSpPr>
      <dsp:spPr>
        <a:xfrm>
          <a:off x="2644301" y="3664518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a&lt;c</a:t>
          </a:r>
          <a:endParaRPr lang="ru-RU" sz="3800" kern="1200" dirty="0"/>
        </a:p>
      </dsp:txBody>
      <dsp:txXfrm>
        <a:off x="2673111" y="3693328"/>
        <a:ext cx="1491423" cy="926022"/>
      </dsp:txXfrm>
    </dsp:sp>
    <dsp:sp modelId="{6782732F-80E1-4EA3-8F7E-AB95F0965FA8}">
      <dsp:nvSpPr>
        <dsp:cNvPr id="0" name=""/>
        <dsp:cNvSpPr/>
      </dsp:nvSpPr>
      <dsp:spPr>
        <a:xfrm>
          <a:off x="911428" y="5065035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0ADE-D652-4CE9-A68E-D7F0E5A9826F}">
      <dsp:nvSpPr>
        <dsp:cNvPr id="0" name=""/>
        <dsp:cNvSpPr/>
      </dsp:nvSpPr>
      <dsp:spPr>
        <a:xfrm>
          <a:off x="1083544" y="5228545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a&lt;c&lt;b </a:t>
          </a:r>
          <a:endParaRPr lang="ru-RU" sz="3800" kern="1200" dirty="0"/>
        </a:p>
      </dsp:txBody>
      <dsp:txXfrm>
        <a:off x="1112354" y="5257355"/>
        <a:ext cx="1491423" cy="926022"/>
      </dsp:txXfrm>
    </dsp:sp>
    <dsp:sp modelId="{DED613A8-870B-4AC9-A8BD-29A16217BA8C}">
      <dsp:nvSpPr>
        <dsp:cNvPr id="0" name=""/>
        <dsp:cNvSpPr/>
      </dsp:nvSpPr>
      <dsp:spPr>
        <a:xfrm>
          <a:off x="2683553" y="5065035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FE42B-4771-4E25-887D-B36565B041B6}">
      <dsp:nvSpPr>
        <dsp:cNvPr id="0" name=""/>
        <dsp:cNvSpPr/>
      </dsp:nvSpPr>
      <dsp:spPr>
        <a:xfrm>
          <a:off x="2855669" y="5228545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c&lt;a&lt;b</a:t>
          </a:r>
          <a:endParaRPr lang="ru-RU" sz="3800" kern="1200" dirty="0"/>
        </a:p>
      </dsp:txBody>
      <dsp:txXfrm>
        <a:off x="2884479" y="5257355"/>
        <a:ext cx="1491423" cy="926022"/>
      </dsp:txXfrm>
    </dsp:sp>
    <dsp:sp modelId="{DDF165E7-B325-4C49-9FE8-2DD044FE9F32}">
      <dsp:nvSpPr>
        <dsp:cNvPr id="0" name=""/>
        <dsp:cNvSpPr/>
      </dsp:nvSpPr>
      <dsp:spPr>
        <a:xfrm>
          <a:off x="-26651" y="3495864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A3294-0F20-40F9-9895-38B417D8BC91}">
      <dsp:nvSpPr>
        <dsp:cNvPr id="0" name=""/>
        <dsp:cNvSpPr/>
      </dsp:nvSpPr>
      <dsp:spPr>
        <a:xfrm>
          <a:off x="145464" y="3659374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a&lt;b&lt;c</a:t>
          </a:r>
          <a:endParaRPr lang="ru-RU" sz="3800" kern="1200" dirty="0"/>
        </a:p>
      </dsp:txBody>
      <dsp:txXfrm>
        <a:off x="174274" y="3688184"/>
        <a:ext cx="1491423" cy="926022"/>
      </dsp:txXfrm>
    </dsp:sp>
    <dsp:sp modelId="{D6770094-16DD-4139-90DD-DF1CB73ADFB0}">
      <dsp:nvSpPr>
        <dsp:cNvPr id="0" name=""/>
        <dsp:cNvSpPr/>
      </dsp:nvSpPr>
      <dsp:spPr>
        <a:xfrm>
          <a:off x="5682478" y="1864005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AD2C4-1CDF-4FA9-ADF3-743178FE625D}">
      <dsp:nvSpPr>
        <dsp:cNvPr id="0" name=""/>
        <dsp:cNvSpPr/>
      </dsp:nvSpPr>
      <dsp:spPr>
        <a:xfrm>
          <a:off x="5854594" y="2027515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b&lt;c</a:t>
          </a:r>
          <a:endParaRPr lang="ru-RU" sz="3800" kern="1200" dirty="0"/>
        </a:p>
      </dsp:txBody>
      <dsp:txXfrm>
        <a:off x="5883404" y="2056325"/>
        <a:ext cx="1491423" cy="926022"/>
      </dsp:txXfrm>
    </dsp:sp>
    <dsp:sp modelId="{BA8A3BDD-7565-4328-8623-966C67BE745B}">
      <dsp:nvSpPr>
        <dsp:cNvPr id="0" name=""/>
        <dsp:cNvSpPr/>
      </dsp:nvSpPr>
      <dsp:spPr>
        <a:xfrm>
          <a:off x="4735840" y="3525481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A5FAB-FC90-4556-961D-5726537FEBB1}">
      <dsp:nvSpPr>
        <dsp:cNvPr id="0" name=""/>
        <dsp:cNvSpPr/>
      </dsp:nvSpPr>
      <dsp:spPr>
        <a:xfrm>
          <a:off x="4907956" y="3688991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a&lt;c</a:t>
          </a:r>
          <a:endParaRPr lang="ru-RU" sz="3800" kern="1200" dirty="0"/>
        </a:p>
      </dsp:txBody>
      <dsp:txXfrm>
        <a:off x="4936766" y="3717801"/>
        <a:ext cx="1491423" cy="926022"/>
      </dsp:txXfrm>
    </dsp:sp>
    <dsp:sp modelId="{CDDFD8D0-CF44-456C-97B9-27801D710C4C}">
      <dsp:nvSpPr>
        <dsp:cNvPr id="0" name=""/>
        <dsp:cNvSpPr/>
      </dsp:nvSpPr>
      <dsp:spPr>
        <a:xfrm>
          <a:off x="4511847" y="5109653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270FB-40DE-4582-A6BA-48B567695629}">
      <dsp:nvSpPr>
        <dsp:cNvPr id="0" name=""/>
        <dsp:cNvSpPr/>
      </dsp:nvSpPr>
      <dsp:spPr>
        <a:xfrm>
          <a:off x="4683963" y="5273163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b&lt;a&lt;c </a:t>
          </a:r>
          <a:endParaRPr lang="ru-RU" sz="3800" kern="1200" dirty="0"/>
        </a:p>
      </dsp:txBody>
      <dsp:txXfrm>
        <a:off x="4712773" y="5301973"/>
        <a:ext cx="1491423" cy="926022"/>
      </dsp:txXfrm>
    </dsp:sp>
    <dsp:sp modelId="{6B9D59D1-604B-4C13-AF76-15CC812D4BCE}">
      <dsp:nvSpPr>
        <dsp:cNvPr id="0" name=""/>
        <dsp:cNvSpPr/>
      </dsp:nvSpPr>
      <dsp:spPr>
        <a:xfrm>
          <a:off x="6384056" y="5109653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276E8-7E90-43ED-91D2-62A3975A2F0C}">
      <dsp:nvSpPr>
        <dsp:cNvPr id="0" name=""/>
        <dsp:cNvSpPr/>
      </dsp:nvSpPr>
      <dsp:spPr>
        <a:xfrm>
          <a:off x="6556172" y="5273163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b&lt;c&lt;a</a:t>
          </a:r>
          <a:endParaRPr lang="ru-RU" sz="3800" kern="1200" dirty="0"/>
        </a:p>
      </dsp:txBody>
      <dsp:txXfrm>
        <a:off x="6584982" y="5301973"/>
        <a:ext cx="1491423" cy="926022"/>
      </dsp:txXfrm>
    </dsp:sp>
    <dsp:sp modelId="{680E26F5-7126-4E51-AE84-DD3FB8D40ADD}">
      <dsp:nvSpPr>
        <dsp:cNvPr id="0" name=""/>
        <dsp:cNvSpPr/>
      </dsp:nvSpPr>
      <dsp:spPr>
        <a:xfrm>
          <a:off x="6631768" y="3525481"/>
          <a:ext cx="1549043" cy="983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02F95-5F87-4824-97E8-3330C42C2891}">
      <dsp:nvSpPr>
        <dsp:cNvPr id="0" name=""/>
        <dsp:cNvSpPr/>
      </dsp:nvSpPr>
      <dsp:spPr>
        <a:xfrm>
          <a:off x="6803884" y="3688991"/>
          <a:ext cx="1549043" cy="9836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c&lt;b&lt;a</a:t>
          </a:r>
          <a:endParaRPr lang="ru-RU" sz="3800" kern="1200" dirty="0"/>
        </a:p>
      </dsp:txBody>
      <dsp:txXfrm>
        <a:off x="6832694" y="3717801"/>
        <a:ext cx="1491423" cy="926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B5549-27A7-4911-BC37-A0F99B52BAD9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C72C-98BD-4B52-B9E9-379948F32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04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6C72C-98BD-4B52-B9E9-379948F3228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64E668-AB39-44D7-8CB9-9659D767070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5641E9-2137-4FEC-87E4-9E2505615F60}" type="datetimeFigureOut">
              <a:rPr lang="ru-RU" smtClean="0"/>
              <a:t>28.03.2016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280920" cy="58326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Изученные </a:t>
                </a:r>
                <a:r>
                  <a:rPr lang="ru-RU" sz="2800" dirty="0" smtClean="0"/>
                  <a:t>ранее методы сортировки имели 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порядок сложности</a:t>
                </a:r>
                <a:r>
                  <a:rPr lang="ru-RU" sz="2800" dirty="0" smtClean="0"/>
                  <a:t>:</a:t>
                </a:r>
              </a:p>
              <a:p>
                <a:pPr marL="114300" indent="0" algn="ctr">
                  <a:buNone/>
                </a:pPr>
                <a:r>
                  <a:rPr lang="ru-RU" sz="2800" b="1" dirty="0" smtClean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/>
                  <a:t>)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 </a:t>
                </a:r>
                <a:r>
                  <a:rPr lang="ru-RU" sz="2800" b="1" dirty="0" smtClean="0"/>
                  <a:t> </a:t>
                </a:r>
                <a:r>
                  <a:rPr lang="en-US" sz="2800" dirty="0" smtClean="0"/>
                  <a:t>-&gt;</a:t>
                </a:r>
                <a:r>
                  <a:rPr lang="ru-RU" sz="2800" dirty="0" smtClean="0"/>
                  <a:t>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b="1" dirty="0"/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/>
                          </a:rPr>
                          <m:t>,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</a:t>
                </a:r>
                <a:r>
                  <a:rPr lang="ru-RU" sz="2800" b="1" dirty="0" smtClean="0"/>
                  <a:t> </a:t>
                </a:r>
                <a:r>
                  <a:rPr lang="en-US" sz="2800" b="1" dirty="0"/>
                  <a:t> </a:t>
                </a:r>
                <a:r>
                  <a:rPr lang="ru-RU" sz="2800" b="1" dirty="0" smtClean="0"/>
                  <a:t> </a:t>
                </a:r>
                <a:r>
                  <a:rPr lang="en-US" sz="2800" dirty="0" smtClean="0"/>
                  <a:t>-&gt;</a:t>
                </a:r>
                <a:r>
                  <a:rPr lang="ru-RU" sz="2800" dirty="0" smtClean="0"/>
                  <a:t>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b="1" dirty="0" smtClean="0"/>
                  <a:t>О(</a:t>
                </a:r>
                <a:r>
                  <a:rPr lang="en-US" sz="2800" b="1" dirty="0" smtClean="0"/>
                  <a:t>n</a:t>
                </a:r>
                <a14:m>
                  <m:oMath xmlns:m="http://schemas.openxmlformats.org/officeDocument/2006/math">
                    <m:r>
                      <a:rPr lang="ru-RU" sz="2800" b="1" i="0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800" b="1" dirty="0" smtClean="0"/>
                  <a:t>) </a:t>
                </a:r>
                <a:endParaRPr lang="ru-RU" sz="2800" b="1" dirty="0" smtClean="0"/>
              </a:p>
              <a:p>
                <a:pPr marL="114300" indent="0">
                  <a:buNone/>
                </a:pPr>
                <a:endParaRPr lang="ru-RU" sz="2800" b="1" dirty="0" smtClean="0"/>
              </a:p>
              <a:p>
                <a:pPr marL="114300" indent="0">
                  <a:buNone/>
                </a:pPr>
                <a:r>
                  <a:rPr lang="ru-RU" sz="2800" b="1" dirty="0" smtClean="0"/>
                  <a:t>Вопрос</a:t>
                </a:r>
                <a:r>
                  <a:rPr lang="ru-RU" sz="2800" dirty="0" smtClean="0"/>
                  <a:t>: </a:t>
                </a:r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	Д</a:t>
                </a:r>
                <a:r>
                  <a:rPr lang="ru-RU" sz="2800" dirty="0" smtClean="0"/>
                  <a:t>о </a:t>
                </a:r>
                <a:r>
                  <a:rPr lang="ru-RU" sz="2800" dirty="0" smtClean="0"/>
                  <a:t>какого предела </a:t>
                </a:r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/>
                  <a:t>	</a:t>
                </a:r>
                <a:r>
                  <a:rPr lang="ru-RU" sz="2800" dirty="0" smtClean="0"/>
                  <a:t>		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можно 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снижать</a:t>
                </a:r>
                <a:r>
                  <a:rPr lang="ru-RU" sz="2800" dirty="0" smtClean="0"/>
                  <a:t> </a:t>
                </a:r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				трудоемкость </a:t>
                </a:r>
                <a:r>
                  <a:rPr lang="ru-RU" sz="2800" dirty="0" smtClean="0"/>
                  <a:t>сортировки</a:t>
                </a:r>
                <a:r>
                  <a:rPr lang="ru-RU" sz="2800" dirty="0" smtClean="0"/>
                  <a:t>?</a:t>
                </a:r>
                <a:endParaRPr lang="ru-RU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280920" cy="5832648"/>
              </a:xfrm>
              <a:blipFill rotWithShape="1"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-37423" y="0"/>
            <a:ext cx="8445624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/>
              <a:t>Теорема о сложности сортировки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5423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/>
              <a:t>К   У   Р   А   П   О   В   А   Е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3600" dirty="0" smtClean="0"/>
              <a:t>Е   У   Р   А   П   О   В   А   К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3600" dirty="0" smtClean="0"/>
              <a:t>Е   А   Р   А   П   О   В   У   К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3600" dirty="0" smtClean="0"/>
              <a:t>Е   А   В   А   П   О   Р   У   К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3600" dirty="0" smtClean="0"/>
              <a:t>                </a:t>
            </a:r>
            <a:r>
              <a:rPr lang="ru-RU" sz="3600" dirty="0" smtClean="0"/>
              <a:t>Е   А   В   А 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015716" y="260648"/>
            <a:ext cx="540060" cy="54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533392" y="35010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851920" y="515719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195736" y="47251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466728" y="407707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851920" y="407707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427984" y="364502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076056" y="407707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851920" y="364502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652120" y="299695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275856" y="256490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084168" y="1916832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699792" y="141277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732240" y="83671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195736" y="33265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983216" y="4644516"/>
            <a:ext cx="641063" cy="584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923928" y="414908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287550" y="1088740"/>
            <a:ext cx="457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2287550" y="908720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6858683" y="92869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843808" y="2132856"/>
            <a:ext cx="3384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2843808" y="1952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6228184" y="1952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347864" y="3212976"/>
            <a:ext cx="24122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347864" y="303295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5760132" y="303295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195736" y="5517232"/>
            <a:ext cx="17974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2195736" y="533721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993196" y="533721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4268891" y="3501008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26" grpId="0" animBg="1"/>
      <p:bldP spid="27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19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               </a:t>
            </a:r>
            <a:r>
              <a:rPr lang="ru-RU" sz="3600" dirty="0" smtClean="0"/>
              <a:t>А    </a:t>
            </a:r>
            <a:r>
              <a:rPr lang="ru-RU" sz="3600" dirty="0" err="1" smtClean="0"/>
              <a:t>А</a:t>
            </a:r>
            <a:r>
              <a:rPr lang="ru-RU" sz="3600" dirty="0" smtClean="0"/>
              <a:t>   В   Е 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3600" dirty="0" smtClean="0"/>
              <a:t>               </a:t>
            </a:r>
            <a:r>
              <a:rPr lang="ru-RU" sz="3600" dirty="0" smtClean="0"/>
              <a:t>А   А   В      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3600" dirty="0" smtClean="0"/>
              <a:t>	       </a:t>
            </a:r>
            <a:r>
              <a:rPr lang="ru-RU" sz="3600" dirty="0" smtClean="0"/>
              <a:t>А   А   В                    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3600" dirty="0" smtClean="0"/>
              <a:t>   </a:t>
            </a:r>
            <a:r>
              <a:rPr lang="en-US" sz="3600" dirty="0" smtClean="0"/>
              <a:t>		 </a:t>
            </a:r>
            <a:r>
              <a:rPr lang="ru-RU" sz="3600" dirty="0" smtClean="0"/>
              <a:t>  А   В                          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3600" dirty="0" smtClean="0"/>
              <a:t>                                       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699792" y="18864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51920" y="446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267744" y="3367498"/>
            <a:ext cx="631236" cy="63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691680" y="1124744"/>
            <a:ext cx="747666" cy="747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907704" y="127407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779912" y="18864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275856" y="18864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75856" y="62068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83768" y="179509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059832" y="179509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483768" y="393305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347864" y="6926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2627784" y="224086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095836" y="33549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123728" y="38915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3059832" y="392145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506581" y="350100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051720" y="29249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2068404" y="2079198"/>
            <a:ext cx="5006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2068404" y="1899178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69091" y="1908124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2468826" y="4185084"/>
            <a:ext cx="2503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2483768" y="4005064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V="1">
            <a:off x="2709498" y="4005064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635896" y="44624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915816" y="3323749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2339752" y="2225518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13" grpId="0" animBg="1"/>
      <p:bldP spid="40" grpId="0" animBg="1"/>
      <p:bldP spid="48" grpId="0" animBg="1"/>
      <p:bldP spid="49" grpId="0" animBg="1"/>
      <p:bldP spid="50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960" y="74863"/>
            <a:ext cx="7620000" cy="60681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600" dirty="0" smtClean="0"/>
              <a:t>                                     </a:t>
            </a:r>
            <a:r>
              <a:rPr lang="ru-RU" sz="3600" dirty="0" smtClean="0"/>
              <a:t>П   </a:t>
            </a:r>
            <a:r>
              <a:rPr lang="ru-RU" sz="3600" dirty="0"/>
              <a:t>О   Р   У   </a:t>
            </a:r>
            <a:r>
              <a:rPr lang="ru-RU" sz="3600" dirty="0" smtClean="0"/>
              <a:t>К</a:t>
            </a:r>
            <a:endParaRPr lang="en-US" sz="36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3600" dirty="0" smtClean="0"/>
              <a:t>                                     </a:t>
            </a:r>
            <a:r>
              <a:rPr lang="ru-RU" sz="3600" dirty="0" smtClean="0"/>
              <a:t>К   </a:t>
            </a:r>
            <a:r>
              <a:rPr lang="ru-RU" sz="3600" dirty="0"/>
              <a:t>О   Р   У   </a:t>
            </a:r>
            <a:r>
              <a:rPr lang="ru-RU" sz="3600" dirty="0" smtClean="0"/>
              <a:t>П</a:t>
            </a:r>
            <a:endParaRPr lang="en-US" sz="36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3600" dirty="0" smtClean="0"/>
              <a:t>                                     </a:t>
            </a:r>
            <a:r>
              <a:rPr lang="ru-RU" sz="3600" dirty="0" smtClean="0"/>
              <a:t>К   </a:t>
            </a:r>
            <a:r>
              <a:rPr lang="ru-RU" sz="3600" dirty="0"/>
              <a:t>О   Р   У   </a:t>
            </a:r>
            <a:r>
              <a:rPr lang="ru-RU" sz="3600" dirty="0" smtClean="0"/>
              <a:t>П</a:t>
            </a:r>
            <a:endParaRPr lang="en-US" sz="36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3600" dirty="0" smtClean="0"/>
              <a:t>                                                </a:t>
            </a:r>
            <a:r>
              <a:rPr lang="ru-RU" sz="3600" dirty="0" smtClean="0"/>
              <a:t>П   </a:t>
            </a:r>
            <a:r>
              <a:rPr lang="ru-RU" sz="3600" dirty="0"/>
              <a:t>У   </a:t>
            </a:r>
            <a:r>
              <a:rPr lang="ru-RU" sz="3600" dirty="0" smtClean="0"/>
              <a:t>Р</a:t>
            </a:r>
            <a:endParaRPr lang="en-US" sz="36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600" dirty="0" smtClean="0"/>
              <a:t>                                             </a:t>
            </a:r>
            <a:r>
              <a:rPr lang="ru-RU" sz="3600" dirty="0" smtClean="0"/>
              <a:t>У   Р</a:t>
            </a:r>
            <a:endParaRPr lang="en-US" sz="36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3600" dirty="0" smtClean="0"/>
              <a:t>      </a:t>
            </a:r>
            <a:r>
              <a:rPr lang="ru-RU" sz="3600" dirty="0" smtClean="0"/>
              <a:t>                                       </a:t>
            </a:r>
            <a:r>
              <a:rPr lang="ru-RU" sz="3600" dirty="0"/>
              <a:t>Р   </a:t>
            </a:r>
            <a:r>
              <a:rPr lang="ru-RU" sz="3600" dirty="0" smtClean="0"/>
              <a:t>У</a:t>
            </a: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ru-RU" sz="3600" dirty="0"/>
          </a:p>
          <a:p>
            <a:pPr marL="114300" indent="0">
              <a:buNone/>
            </a:pPr>
            <a:endParaRPr lang="ru-RU" sz="3600" dirty="0" smtClean="0"/>
          </a:p>
          <a:p>
            <a:pPr marL="114300" indent="0">
              <a:buNone/>
            </a:pPr>
            <a:endParaRPr lang="ru-RU" sz="3600" dirty="0" smtClean="0"/>
          </a:p>
          <a:p>
            <a:pPr marL="114300" indent="0">
              <a:buNone/>
            </a:pPr>
            <a:endParaRPr lang="ru-RU" sz="3600" dirty="0"/>
          </a:p>
          <a:p>
            <a:pPr marL="114300" indent="0">
              <a:buNone/>
            </a:pPr>
            <a:endParaRPr lang="en-US" sz="3600" dirty="0" smtClean="0"/>
          </a:p>
          <a:p>
            <a:pPr marL="114300" indent="0">
              <a:buNone/>
            </a:pPr>
            <a:endParaRPr lang="ru-RU" sz="3600" dirty="0"/>
          </a:p>
          <a:p>
            <a:pPr marL="114300" indent="0">
              <a:buNone/>
            </a:pPr>
            <a:endParaRPr lang="ru-RU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5004048" y="11247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580112" y="111259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5004048" y="155679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5603836" y="1537133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6091870" y="1537133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688914" y="9807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5076056" y="16288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5436096" y="980728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5380924" y="2015462"/>
            <a:ext cx="631236" cy="603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4139952" y="1970838"/>
            <a:ext cx="656191" cy="7423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5004048" y="260716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588530" y="213047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4411148" y="213712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4396204" y="256917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6660232" y="261891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5076056" y="20428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995936" y="254690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4375878" y="2904290"/>
            <a:ext cx="2503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4375878" y="2724270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4627172" y="272692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5770558" y="2820903"/>
            <a:ext cx="997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V="1">
            <a:off x="5766608" y="263691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V="1">
            <a:off x="6775266" y="2640883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4860032" y="1993112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147142" y="314096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155560" y="357301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6227568" y="29969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5652120" y="371703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5868144" y="2924944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5933746" y="3933056"/>
            <a:ext cx="655094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6660232" y="458112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6300192" y="4860214"/>
            <a:ext cx="5006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6300192" y="4680194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6800879" y="4689140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6156176" y="407707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6660232" y="515719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6084168" y="558924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768244" y="50131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6156176" y="57332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>
            <a:off x="6516216" y="5013176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4466728" y="11663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6732240" y="62068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4283968" y="44624"/>
            <a:ext cx="529649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>
            <a:off x="4574740" y="881100"/>
            <a:ext cx="2301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V="1">
            <a:off x="4574740" y="701080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V="1">
            <a:off x="6876256" y="701080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>
            <a:off x="1481765" y="6021288"/>
            <a:ext cx="6186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51720" y="6021288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   </a:t>
            </a:r>
            <a:r>
              <a:rPr lang="ru-RU" sz="3600" dirty="0" err="1"/>
              <a:t>А</a:t>
            </a:r>
            <a:r>
              <a:rPr lang="ru-RU" sz="3600" dirty="0"/>
              <a:t>   В   Е   К   О   П   Р   У</a:t>
            </a:r>
          </a:p>
          <a:p>
            <a:endParaRPr lang="ru-RU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5580112" y="357301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56" grpId="0" animBg="1"/>
      <p:bldP spid="62" grpId="0" animBg="1"/>
      <p:bldP spid="63" grpId="0" animBg="1"/>
      <p:bldP spid="74" grpId="0" animBg="1"/>
      <p:bldP spid="75" grpId="0" animBg="1"/>
      <p:bldP spid="79" grpId="0" animBg="1"/>
      <p:bldP spid="87" grpId="0" animBg="1"/>
      <p:bldP spid="88" grpId="0" animBg="1"/>
      <p:bldP spid="93" grpId="0" animBg="1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260648"/>
                <a:ext cx="8280920" cy="6597352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ru-RU" sz="2800" b="1" i="1" dirty="0" smtClean="0">
                    <a:solidFill>
                      <a:srgbClr val="C00000"/>
                    </a:solidFill>
                  </a:rPr>
                  <a:t>Трудоемкость</a:t>
                </a:r>
                <a:r>
                  <a:rPr lang="ru-RU" sz="2800" b="1" dirty="0" smtClean="0"/>
                  <a:t> алгоритма </a:t>
                </a:r>
                <a:r>
                  <a:rPr lang="en-US" sz="2800" b="1" dirty="0" err="1" smtClean="0"/>
                  <a:t>QuickSort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существенно зависит от того, как соотносится выбираемый элемент Х с остальными элементами в массиве.</a:t>
                </a:r>
              </a:p>
              <a:p>
                <a:pPr marL="114300" indent="0">
                  <a:buNone/>
                </a:pPr>
                <a:r>
                  <a:rPr lang="ru-RU" sz="2800" i="1" u="sng" dirty="0" smtClean="0"/>
                  <a:t>Рассмотрим два крайних случая</a:t>
                </a:r>
                <a:r>
                  <a:rPr lang="ru-RU" sz="2800" dirty="0" smtClean="0"/>
                  <a:t>:</a:t>
                </a:r>
              </a:p>
              <a:p>
                <a:pPr marL="11430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1) Х = </a:t>
                </a:r>
                <a:r>
                  <a:rPr lang="en-US" sz="2800" b="1" dirty="0" smtClean="0"/>
                  <a:t>min</a:t>
                </a:r>
                <a:r>
                  <a:rPr lang="en-US" sz="2800" dirty="0" smtClean="0"/>
                  <a:t>(</a:t>
                </a:r>
                <a:r>
                  <a:rPr lang="en-US" sz="2800" b="1" dirty="0" smtClean="0"/>
                  <a:t>max</a:t>
                </a:r>
                <a:r>
                  <a:rPr lang="en-US" sz="2800" dirty="0" smtClean="0"/>
                  <a:t>) (</a:t>
                </a:r>
                <a:r>
                  <a:rPr lang="en-US" sz="2800" dirty="0" err="1" smtClean="0"/>
                  <a:t>a</a:t>
                </a:r>
                <a:r>
                  <a:rPr lang="en-US" sz="2800" baseline="-25000" dirty="0" err="1"/>
                  <a:t>L</a:t>
                </a:r>
                <a:r>
                  <a:rPr lang="en-US" sz="2800" baseline="-25000" dirty="0" smtClean="0"/>
                  <a:t> </a:t>
                </a:r>
                <a:r>
                  <a:rPr lang="en-US" sz="2800" dirty="0" smtClean="0"/>
                  <a:t>,…,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a</a:t>
                </a:r>
                <a:r>
                  <a:rPr lang="en-US" sz="2800" baseline="-25000" dirty="0" err="1"/>
                  <a:t>R</a:t>
                </a:r>
                <a:r>
                  <a:rPr lang="en-US" sz="28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en-US" sz="2800" dirty="0" smtClean="0"/>
                  <a:t>       </a:t>
                </a:r>
                <a:r>
                  <a:rPr lang="ru-RU" sz="2800" dirty="0" smtClean="0"/>
                  <a:t>В этом случае после разделения в одной части массива будет оставаться только 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один элемент</a:t>
                </a:r>
                <a:r>
                  <a:rPr lang="ru-RU" sz="2800" dirty="0" smtClean="0"/>
                  <a:t>, а в другой части - 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все остальные</a:t>
                </a:r>
                <a:r>
                  <a:rPr lang="ru-RU" sz="2800" dirty="0" smtClean="0"/>
                  <a:t>.</a:t>
                </a:r>
              </a:p>
              <a:p>
                <a:pPr marL="114300" indent="0">
                  <a:buNone/>
                </a:pPr>
                <a:r>
                  <a:rPr lang="en-US" sz="2800" dirty="0" smtClean="0"/>
                  <a:t>	C</a:t>
                </a:r>
                <a:r>
                  <a:rPr lang="en-US" sz="2800" baseline="-25000" dirty="0" smtClean="0"/>
                  <a:t>1 </a:t>
                </a:r>
                <a:r>
                  <a:rPr lang="en-US" sz="2800" dirty="0" smtClean="0"/>
                  <a:t>= (n+2)+(n+1)+…+2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+5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+4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  </a:t>
                </a:r>
              </a:p>
              <a:p>
                <a:pPr marL="114300" indent="0">
                  <a:buNone/>
                </a:pPr>
                <a:r>
                  <a:rPr lang="en-US" sz="2800" dirty="0" smtClean="0"/>
                  <a:t>	M</a:t>
                </a:r>
                <a:r>
                  <a:rPr lang="en-US" sz="2800" baseline="-25000" dirty="0" smtClean="0"/>
                  <a:t>1 </a:t>
                </a:r>
                <a:r>
                  <a:rPr lang="en-US" sz="2800" dirty="0" smtClean="0"/>
                  <a:t>= 3(n-1)</a:t>
                </a:r>
              </a:p>
              <a:p>
                <a:pPr marL="114300" indent="0">
                  <a:buNone/>
                </a:pPr>
                <a:r>
                  <a:rPr lang="ru-RU" sz="2800" dirty="0"/>
                  <a:t>Т</a:t>
                </a:r>
                <a:r>
                  <a:rPr lang="ru-RU" sz="2800" dirty="0" smtClean="0"/>
                  <a:t>рудоемкость в этом случае сравнима с методом прямого выбора</a:t>
                </a:r>
                <a:r>
                  <a:rPr lang="ru-RU" sz="2800" b="1" dirty="0" smtClean="0"/>
                  <a:t>:</a:t>
                </a:r>
                <a:r>
                  <a:rPr lang="en-US" sz="2800" b="1" dirty="0" smtClean="0"/>
                  <a:t>   </a:t>
                </a:r>
                <a:r>
                  <a:rPr lang="en-US" sz="2800" dirty="0" smtClean="0"/>
                  <a:t>O(n</a:t>
                </a:r>
                <a:r>
                  <a:rPr lang="ru-RU" sz="2800" baseline="30000" dirty="0" smtClean="0"/>
                  <a:t>2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, </a:t>
                </a:r>
                <a:r>
                  <a:rPr lang="en-US" sz="2800" dirty="0" smtClean="0"/>
                  <a:t>n</a:t>
                </a:r>
                <a:r>
                  <a:rPr lang="en-US" sz="2800" dirty="0" smtClean="0">
                    <a:sym typeface="Wingdings" pitchFamily="2" charset="2"/>
                  </a:rPr>
                  <a:t>∞</a:t>
                </a:r>
                <a:endParaRPr lang="en-US" sz="2800" dirty="0" smtClean="0"/>
              </a:p>
              <a:p>
                <a:pPr marL="114300" indent="0"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60648"/>
                <a:ext cx="8280920" cy="6597352"/>
              </a:xfrm>
              <a:blipFill rotWithShape="1">
                <a:blip r:embed="rId2"/>
                <a:stretch>
                  <a:fillRect l="-147" t="-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179512" y="116632"/>
            <a:ext cx="7993063" cy="65976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/>
              <a:t>2) Х = </a:t>
            </a:r>
            <a:r>
              <a:rPr lang="en-US" sz="2800" b="1" dirty="0"/>
              <a:t>med</a:t>
            </a:r>
            <a:r>
              <a:rPr lang="en-US" sz="2800" dirty="0"/>
              <a:t> (</a:t>
            </a:r>
            <a:r>
              <a:rPr lang="en-US" sz="2800" dirty="0" err="1"/>
              <a:t>a</a:t>
            </a:r>
            <a:r>
              <a:rPr lang="en-US" sz="2800" baseline="-25000" dirty="0" err="1"/>
              <a:t>L</a:t>
            </a:r>
            <a:r>
              <a:rPr lang="en-US" sz="2800" baseline="-25000" dirty="0"/>
              <a:t> </a:t>
            </a:r>
            <a:r>
              <a:rPr lang="en-US" sz="2800" dirty="0"/>
              <a:t>,…, </a:t>
            </a:r>
            <a:r>
              <a:rPr lang="en-US" sz="2800" dirty="0" err="1"/>
              <a:t>a</a:t>
            </a:r>
            <a:r>
              <a:rPr lang="en-US" sz="2800" baseline="-25000" dirty="0" err="1"/>
              <a:t>R</a:t>
            </a:r>
            <a:r>
              <a:rPr lang="en-US" sz="2800" dirty="0" smtClean="0"/>
              <a:t>)</a:t>
            </a:r>
            <a:r>
              <a:rPr lang="ru-RU" sz="2800" dirty="0" smtClean="0"/>
              <a:t> – медиана          </a:t>
            </a:r>
          </a:p>
          <a:p>
            <a:pPr marL="114300" indent="0"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/>
              <a:t>. 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Элемент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m</a:t>
            </a:r>
            <a:r>
              <a:rPr lang="ru-RU" sz="2800" dirty="0"/>
              <a:t> называется </a:t>
            </a:r>
            <a:r>
              <a:rPr lang="ru-RU" sz="2800" dirty="0">
                <a:solidFill>
                  <a:srgbClr val="FF0000"/>
                </a:solidFill>
              </a:rPr>
              <a:t>медианой</a:t>
            </a:r>
            <a:r>
              <a:rPr lang="ru-RU" sz="2800" dirty="0"/>
              <a:t> для элементов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L</a:t>
            </a:r>
            <a:r>
              <a:rPr lang="en-US" sz="2800" b="1" i="1" baseline="-25000" dirty="0"/>
              <a:t> </a:t>
            </a:r>
            <a:r>
              <a:rPr lang="en-US" sz="2800" b="1" i="1" dirty="0"/>
              <a:t>,…,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R</a:t>
            </a:r>
            <a:r>
              <a:rPr lang="en-US" sz="2800" baseline="-25000" dirty="0"/>
              <a:t> </a:t>
            </a:r>
            <a:r>
              <a:rPr lang="ru-RU" sz="2800" dirty="0"/>
              <a:t>, если </a:t>
            </a:r>
            <a:r>
              <a:rPr lang="ru-RU" sz="2800" b="1" dirty="0"/>
              <a:t>количество</a:t>
            </a:r>
            <a:r>
              <a:rPr lang="ru-RU" sz="2800" dirty="0"/>
              <a:t> элементов </a:t>
            </a:r>
            <a:r>
              <a:rPr lang="ru-RU" sz="2800" b="1" dirty="0"/>
              <a:t>меньших</a:t>
            </a:r>
            <a:r>
              <a:rPr lang="ru-RU" sz="2800" dirty="0"/>
              <a:t>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m</a:t>
            </a:r>
            <a:r>
              <a:rPr lang="ru-RU" sz="2800" dirty="0"/>
              <a:t> равно количеству элементов </a:t>
            </a:r>
            <a:r>
              <a:rPr lang="ru-RU" sz="2800" b="1" dirty="0"/>
              <a:t>больших</a:t>
            </a:r>
            <a:r>
              <a:rPr lang="ru-RU" sz="2800" dirty="0"/>
              <a:t>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m</a:t>
            </a:r>
            <a:r>
              <a:rPr lang="ru-RU" sz="2800" baseline="-25000" dirty="0"/>
              <a:t> </a:t>
            </a:r>
            <a:endParaRPr lang="ru-RU" sz="2800" baseline="-250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(</a:t>
            </a:r>
            <a:r>
              <a:rPr lang="ru-RU" sz="2800" dirty="0"/>
              <a:t>с точностью до одного элемента).</a:t>
            </a:r>
          </a:p>
          <a:p>
            <a:pPr marL="114300" indent="457200">
              <a:buNone/>
            </a:pPr>
            <a:r>
              <a:rPr lang="ru-RU" sz="2800" u="sng" dirty="0"/>
              <a:t>В примере</a:t>
            </a:r>
            <a:r>
              <a:rPr lang="ru-RU" sz="2800" dirty="0"/>
              <a:t> буква К – медиана для КУРАПОВАЕ.</a:t>
            </a:r>
          </a:p>
          <a:p>
            <a:pPr marL="114300" indent="0">
              <a:buNone/>
            </a:pPr>
            <a:r>
              <a:rPr lang="ru-RU" sz="2800" dirty="0"/>
              <a:t>В этом случае массив разделяется </a:t>
            </a:r>
            <a:r>
              <a:rPr lang="ru-RU" sz="2800" dirty="0">
                <a:solidFill>
                  <a:srgbClr val="FF0000"/>
                </a:solidFill>
              </a:rPr>
              <a:t>на две равные части</a:t>
            </a:r>
            <a:r>
              <a:rPr lang="ru-RU" sz="2800" dirty="0" smtClean="0"/>
              <a:t>.</a:t>
            </a:r>
          </a:p>
          <a:p>
            <a:pPr marL="114300" indent="0">
              <a:buNone/>
            </a:pPr>
            <a:r>
              <a:rPr lang="ru-RU" sz="2800" dirty="0"/>
              <a:t>Определим </a:t>
            </a:r>
            <a:r>
              <a:rPr lang="ru-RU" sz="2800" b="1" dirty="0"/>
              <a:t>наименьшее возможное количество </a:t>
            </a:r>
            <a:r>
              <a:rPr lang="ru-RU" sz="2800" b="1" dirty="0" smtClean="0"/>
              <a:t>сравнений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Возьмем  для примера </a:t>
            </a:r>
            <a:r>
              <a:rPr lang="en-US" sz="2800" b="1" dirty="0" smtClean="0"/>
              <a:t>n</a:t>
            </a:r>
            <a:r>
              <a:rPr lang="ru-RU" sz="2800" b="1" dirty="0" smtClean="0"/>
              <a:t> </a:t>
            </a:r>
            <a:r>
              <a:rPr lang="en-US" sz="2800" b="1" dirty="0" smtClean="0"/>
              <a:t>=</a:t>
            </a:r>
            <a:r>
              <a:rPr lang="ru-RU" sz="2800" b="1" dirty="0" smtClean="0"/>
              <a:t> </a:t>
            </a:r>
            <a:r>
              <a:rPr lang="en-US" sz="2800" b="1" dirty="0" smtClean="0"/>
              <a:t>15</a:t>
            </a:r>
            <a:r>
              <a:rPr lang="ru-RU" sz="2800" dirty="0" smtClean="0"/>
              <a:t> </a:t>
            </a:r>
            <a:r>
              <a:rPr lang="ru-RU" sz="2800" dirty="0"/>
              <a:t>(степень двойки), затем </a:t>
            </a:r>
            <a:r>
              <a:rPr lang="ru-RU" sz="2800" dirty="0" smtClean="0"/>
              <a:t>массив делится </a:t>
            </a:r>
            <a:r>
              <a:rPr lang="ru-RU" sz="2800" dirty="0"/>
              <a:t>на </a:t>
            </a:r>
            <a:r>
              <a:rPr lang="ru-RU" sz="2800" b="1" dirty="0"/>
              <a:t>7 и 7</a:t>
            </a:r>
            <a:r>
              <a:rPr lang="ru-RU" sz="2800" dirty="0"/>
              <a:t>, затем на </a:t>
            </a:r>
            <a:r>
              <a:rPr lang="ru-RU" sz="2800" b="1" dirty="0"/>
              <a:t>3,3,3,3</a:t>
            </a:r>
            <a:r>
              <a:rPr lang="ru-RU" sz="2800" dirty="0"/>
              <a:t>. </a:t>
            </a:r>
            <a:endParaRPr lang="en-US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Всего </a:t>
            </a:r>
            <a:r>
              <a:rPr lang="ru-RU" sz="2800" dirty="0"/>
              <a:t>потребуется </a:t>
            </a:r>
            <a:r>
              <a:rPr lang="ru-RU" sz="2800" b="1" dirty="0"/>
              <a:t>3 итерации.</a:t>
            </a:r>
          </a:p>
        </p:txBody>
      </p:sp>
    </p:spTree>
    <p:extLst>
      <p:ext uri="{BB962C8B-B14F-4D97-AF65-F5344CB8AC3E}">
        <p14:creationId xmlns:p14="http://schemas.microsoft.com/office/powerpoint/2010/main" val="4966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992888" cy="5040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b="1" u="sng" dirty="0" smtClean="0"/>
              <a:t>Пример</a:t>
            </a:r>
            <a:r>
              <a:rPr lang="ru-RU" sz="2800" dirty="0" smtClean="0"/>
              <a:t>.    </a:t>
            </a:r>
            <a:r>
              <a:rPr lang="en-US" sz="2800" dirty="0" smtClean="0"/>
              <a:t>X</a:t>
            </a:r>
            <a:r>
              <a:rPr lang="ru-RU" sz="2800" dirty="0" smtClean="0"/>
              <a:t>  Х  </a:t>
            </a:r>
            <a:r>
              <a:rPr lang="ru-RU" sz="2800" dirty="0" err="1" smtClean="0"/>
              <a:t>Х</a:t>
            </a:r>
            <a:r>
              <a:rPr lang="ru-RU" sz="2800" dirty="0" smtClean="0"/>
              <a:t>  </a:t>
            </a:r>
            <a:r>
              <a:rPr lang="ru-RU" sz="2800" dirty="0" err="1" smtClean="0"/>
              <a:t>Х</a:t>
            </a:r>
            <a:r>
              <a:rPr lang="ru-RU" sz="2800" dirty="0" smtClean="0"/>
              <a:t>  </a:t>
            </a:r>
            <a:r>
              <a:rPr lang="ru-RU" sz="2800" dirty="0" err="1" smtClean="0"/>
              <a:t>Х</a:t>
            </a:r>
            <a:r>
              <a:rPr lang="ru-RU" sz="2800" dirty="0" smtClean="0"/>
              <a:t>  </a:t>
            </a:r>
            <a:r>
              <a:rPr lang="ru-RU" sz="2800" dirty="0" err="1" smtClean="0"/>
              <a:t>Х</a:t>
            </a:r>
            <a:r>
              <a:rPr lang="ru-RU" sz="2800" dirty="0" smtClean="0"/>
              <a:t>  </a:t>
            </a:r>
            <a:r>
              <a:rPr lang="ru-RU" sz="2800" dirty="0" err="1" smtClean="0"/>
              <a:t>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778" y="2996952"/>
                <a:ext cx="8424936" cy="417646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600" dirty="0" smtClean="0"/>
                  <a:t>n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latin typeface="Cambria Math"/>
                          </a:rPr>
                          <m:t>15=</m:t>
                        </m:r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u-RU" sz="26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600" dirty="0"/>
                  <a:t>-1</a:t>
                </a:r>
                <a:endParaRPr lang="ru-RU" sz="2600" dirty="0" smtClean="0"/>
              </a:p>
              <a:p>
                <a:pPr marL="114300" indent="0">
                  <a:buNone/>
                </a:pPr>
                <a:r>
                  <a:rPr lang="en-US" sz="2600" dirty="0"/>
                  <a:t>n</a:t>
                </a:r>
                <a:r>
                  <a:rPr lang="en-US" sz="26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600" dirty="0" smtClean="0"/>
                  <a:t>-1  =&gt;   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600" b="0" i="1" smtClean="0">
                            <a:latin typeface="Cambria Math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 </a:t>
                </a:r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Из таблицы  </a:t>
                </a:r>
                <a:r>
                  <a:rPr lang="en-US" sz="2600" dirty="0" smtClean="0"/>
                  <a:t>k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=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4</a:t>
                </a:r>
                <a:r>
                  <a:rPr lang="ru-RU" sz="2600" dirty="0" smtClean="0"/>
                  <a:t>,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3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=</a:t>
                </a:r>
                <a:r>
                  <a:rPr lang="ru-RU" sz="2600" dirty="0" smtClean="0"/>
                  <a:t> к-1  -  </a:t>
                </a:r>
                <a:r>
                  <a:rPr lang="ru-RU" sz="2600" dirty="0" smtClean="0">
                    <a:solidFill>
                      <a:srgbClr val="0070C0"/>
                    </a:solidFill>
                  </a:rPr>
                  <a:t>количество итераций</a:t>
                </a:r>
                <a:r>
                  <a:rPr lang="ru-RU" sz="2600" dirty="0" smtClean="0"/>
                  <a:t>.</a:t>
                </a:r>
                <a:endParaRPr lang="en-US" sz="2600" dirty="0" smtClean="0"/>
              </a:p>
              <a:p>
                <a:pPr marL="114300" indent="0">
                  <a:spcBef>
                    <a:spcPts val="0"/>
                  </a:spcBef>
                  <a:buNone/>
                </a:pPr>
                <a:endParaRPr lang="ru-RU" sz="2600" b="1" dirty="0"/>
              </a:p>
              <a:p>
                <a:pPr marL="114300" indent="0">
                  <a:spcBef>
                    <a:spcPts val="0"/>
                  </a:spcBef>
                  <a:buNone/>
                </a:pPr>
                <a:r>
                  <a:rPr lang="en-US" sz="2600" b="1" dirty="0" smtClean="0"/>
                  <a:t>C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=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(k-1)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=</a:t>
                </a:r>
                <a:r>
                  <a:rPr lang="ru-RU" sz="2600" dirty="0" smtClean="0"/>
                  <a:t> ( </a:t>
                </a:r>
                <a:r>
                  <a:rPr lang="en-US" sz="2600" dirty="0" smtClean="0"/>
                  <a:t>log(n+1) </a:t>
                </a:r>
                <a:r>
                  <a:rPr lang="en-US" sz="2600" dirty="0" smtClean="0"/>
                  <a:t>-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>1</a:t>
                </a:r>
                <a:r>
                  <a:rPr lang="en-US" sz="2600" dirty="0" smtClean="0"/>
                  <a:t>)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600" dirty="0" smtClean="0"/>
                  <a:t> = </a:t>
                </a:r>
                <a:r>
                  <a:rPr lang="ru-RU" sz="2600" b="1" dirty="0" smtClean="0"/>
                  <a:t>(</a:t>
                </a:r>
                <a:r>
                  <a:rPr lang="en-US" sz="2600" b="1" dirty="0"/>
                  <a:t>n</a:t>
                </a:r>
                <a:r>
                  <a:rPr lang="ru-RU" sz="2600" b="1" dirty="0" smtClean="0"/>
                  <a:t>+1)</a:t>
                </a:r>
                <a:r>
                  <a:rPr lang="en-US" sz="2600" b="1" dirty="0" smtClean="0"/>
                  <a:t> log</a:t>
                </a:r>
                <a:r>
                  <a:rPr lang="ru-RU" sz="2600" b="1" dirty="0" smtClean="0"/>
                  <a:t>(</a:t>
                </a:r>
                <a:r>
                  <a:rPr lang="en-US" sz="2600" b="1" dirty="0"/>
                  <a:t>n</a:t>
                </a:r>
                <a:r>
                  <a:rPr lang="ru-RU" sz="2600" b="1" dirty="0"/>
                  <a:t>+1</a:t>
                </a:r>
                <a:r>
                  <a:rPr lang="ru-RU" sz="2600" b="1" dirty="0" smtClean="0"/>
                  <a:t>)</a:t>
                </a:r>
                <a:r>
                  <a:rPr lang="en-US" sz="2600" b="1" dirty="0" smtClean="0"/>
                  <a:t> </a:t>
                </a:r>
                <a:r>
                  <a:rPr lang="ru-RU" sz="2600" b="1" dirty="0" smtClean="0"/>
                  <a:t>-</a:t>
                </a:r>
                <a:r>
                  <a:rPr lang="en-US" sz="2600" b="1" dirty="0" smtClean="0"/>
                  <a:t> </a:t>
                </a:r>
                <a:r>
                  <a:rPr lang="ru-RU" sz="2600" b="1" dirty="0" smtClean="0"/>
                  <a:t>(</a:t>
                </a:r>
                <a:r>
                  <a:rPr lang="en-US" sz="2600" b="1" dirty="0"/>
                  <a:t>n</a:t>
                </a:r>
                <a:r>
                  <a:rPr lang="ru-RU" sz="2600" b="1" dirty="0"/>
                  <a:t>+1</a:t>
                </a:r>
                <a:r>
                  <a:rPr lang="ru-RU" sz="2600" b="1" dirty="0" smtClean="0"/>
                  <a:t>)</a:t>
                </a:r>
                <a:r>
                  <a:rPr lang="ru-RU" sz="2600" dirty="0" smtClean="0"/>
                  <a:t> </a:t>
                </a:r>
                <a:endParaRPr lang="ru-RU" sz="2600" dirty="0" smtClean="0"/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ru-RU" sz="2600" dirty="0"/>
                  <a:t>	</a:t>
                </a:r>
                <a:r>
                  <a:rPr lang="en-US" sz="2600" dirty="0" smtClean="0"/>
                  <a:t>–</a:t>
                </a:r>
                <a:r>
                  <a:rPr lang="ru-RU" sz="2600" dirty="0" smtClean="0"/>
                  <a:t> </a:t>
                </a:r>
                <a:r>
                  <a:rPr lang="ru-RU" sz="2600" dirty="0" smtClean="0"/>
                  <a:t>близкое к минимально возможному значению. 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78" y="2996952"/>
                <a:ext cx="8424936" cy="4176464"/>
              </a:xfrm>
              <a:blipFill rotWithShape="1"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502512"/>
                  </p:ext>
                </p:extLst>
              </p:nvPr>
            </p:nvGraphicFramePr>
            <p:xfrm>
              <a:off x="107504" y="908719"/>
              <a:ext cx="8280920" cy="18969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0565"/>
                    <a:gridCol w="1398071"/>
                    <a:gridCol w="1398071"/>
                    <a:gridCol w="1241885"/>
                    <a:gridCol w="1440160"/>
                    <a:gridCol w="1512168"/>
                  </a:tblGrid>
                  <a:tr h="648073">
                    <a:tc gridSpan="2">
                      <a:txBody>
                        <a:bodyPr/>
                        <a:lstStyle/>
                        <a:p>
                          <a:pPr marL="114300" indent="0" algn="ctr">
                            <a:buNone/>
                          </a:pPr>
                          <a:r>
                            <a:rPr lang="ru-RU" sz="2000" dirty="0" smtClean="0"/>
                            <a:t>Размер части массива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Количество сравнений</a:t>
                          </a:r>
                          <a:r>
                            <a:rPr lang="ru-RU" sz="2000" baseline="0" dirty="0" smtClean="0"/>
                            <a:t> в части массива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Количество частей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Количество сравнений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3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000" dirty="0" smtClean="0"/>
                            <a:t>-1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1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000" dirty="0" smtClean="0"/>
                            <a:t>-1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1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000" dirty="0" smtClean="0"/>
                            <a:t>-1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502512"/>
                  </p:ext>
                </p:extLst>
              </p:nvPr>
            </p:nvGraphicFramePr>
            <p:xfrm>
              <a:off x="107504" y="908719"/>
              <a:ext cx="8280920" cy="18969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0565"/>
                    <a:gridCol w="1398071"/>
                    <a:gridCol w="1398071"/>
                    <a:gridCol w="1241885"/>
                    <a:gridCol w="1440160"/>
                    <a:gridCol w="1512168"/>
                  </a:tblGrid>
                  <a:tr h="701040">
                    <a:tc gridSpan="2">
                      <a:txBody>
                        <a:bodyPr/>
                        <a:lstStyle/>
                        <a:p>
                          <a:pPr marL="114300" indent="0" algn="ctr">
                            <a:buNone/>
                          </a:pPr>
                          <a:r>
                            <a:rPr lang="ru-RU" sz="2000" dirty="0" smtClean="0"/>
                            <a:t>Размер части массива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Количество сравнений</a:t>
                          </a:r>
                          <a:r>
                            <a:rPr lang="ru-RU" sz="2000" baseline="0" dirty="0" smtClean="0"/>
                            <a:t> в части массива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Количество частей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Количество сравнений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3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3013" t="-181818" r="-40087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28922" t="-181818" r="-237745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47984" t="-181818" r="-403" b="-2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3013" t="-286154" r="-40087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28922" t="-286154" r="-23774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47984" t="-286154" r="-403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3013" t="-386154" r="-40087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28922" t="-386154" r="-23774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47984" t="-386154" r="-403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1763688" y="1886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051720" y="1886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339752" y="1886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699792" y="1886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699792" y="62068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347864" y="62068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707904" y="62068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059832" y="62068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627784" y="260648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87824" y="260648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2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78" y="980728"/>
            <a:ext cx="8424936" cy="6192688"/>
          </a:xfrm>
        </p:spPr>
        <p:txBody>
          <a:bodyPr>
            <a:norm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ru-RU" sz="2600" dirty="0" smtClean="0"/>
              <a:t>Итак, количество сравнений </a:t>
            </a:r>
            <a:r>
              <a:rPr lang="ru-RU" sz="2600" b="1" dirty="0" smtClean="0"/>
              <a:t> </a:t>
            </a:r>
            <a:r>
              <a:rPr lang="en-US" sz="2600" b="1" dirty="0" smtClean="0"/>
              <a:t>C</a:t>
            </a:r>
            <a:r>
              <a:rPr lang="ru-RU" sz="2600" dirty="0" smtClean="0"/>
              <a:t> </a:t>
            </a:r>
            <a:r>
              <a:rPr lang="en-US" sz="2600" dirty="0" smtClean="0"/>
              <a:t>=</a:t>
            </a:r>
            <a:r>
              <a:rPr lang="ru-RU" sz="2600" dirty="0" smtClean="0"/>
              <a:t> </a:t>
            </a:r>
            <a:r>
              <a:rPr lang="en-US" sz="2600" b="1" dirty="0" smtClean="0"/>
              <a:t>n log</a:t>
            </a:r>
            <a:r>
              <a:rPr lang="ru-RU" sz="2600" b="1" dirty="0" smtClean="0"/>
              <a:t> </a:t>
            </a:r>
            <a:r>
              <a:rPr lang="en-US" sz="2600" b="1" dirty="0" smtClean="0"/>
              <a:t>n</a:t>
            </a:r>
            <a:endParaRPr lang="ru-RU" sz="2600" dirty="0" smtClean="0"/>
          </a:p>
          <a:p>
            <a:pPr marL="114300" indent="0">
              <a:spcBef>
                <a:spcPts val="1800"/>
              </a:spcBef>
              <a:buNone/>
            </a:pPr>
            <a:r>
              <a:rPr lang="ru-RU" sz="2600" b="1" dirty="0">
                <a:solidFill>
                  <a:srgbClr val="0070C0"/>
                </a:solidFill>
              </a:rPr>
              <a:t>Количество пересылок</a:t>
            </a:r>
            <a:r>
              <a:rPr lang="ru-RU" sz="2600" dirty="0"/>
              <a:t> </a:t>
            </a:r>
            <a:endParaRPr lang="ru-RU" sz="2600" dirty="0" smtClean="0"/>
          </a:p>
          <a:p>
            <a:pPr marL="114300" indent="0">
              <a:buNone/>
            </a:pPr>
            <a:r>
              <a:rPr lang="ru-RU" sz="2600" dirty="0" smtClean="0"/>
              <a:t>зависит </a:t>
            </a:r>
            <a:r>
              <a:rPr lang="ru-RU" sz="2600" dirty="0"/>
              <a:t>от </a:t>
            </a:r>
            <a:r>
              <a:rPr lang="ru-RU" sz="2600" dirty="0" smtClean="0"/>
              <a:t>расположения </a:t>
            </a:r>
            <a:r>
              <a:rPr lang="ru-RU" sz="2600" dirty="0"/>
              <a:t>элементов, </a:t>
            </a:r>
            <a:endParaRPr lang="ru-RU" sz="2600" dirty="0" smtClean="0"/>
          </a:p>
          <a:p>
            <a:pPr marL="114300" indent="0">
              <a:buNone/>
            </a:pPr>
            <a:r>
              <a:rPr lang="ru-RU" sz="2600" dirty="0" smtClean="0"/>
              <a:t>но </a:t>
            </a:r>
            <a:r>
              <a:rPr lang="ru-RU" sz="2600" b="1" dirty="0"/>
              <a:t>не может быть </a:t>
            </a:r>
            <a:r>
              <a:rPr lang="ru-RU" sz="2600" dirty="0"/>
              <a:t>больше</a:t>
            </a:r>
            <a:r>
              <a:rPr lang="ru-RU" sz="2600" b="1" dirty="0"/>
              <a:t> одного </a:t>
            </a:r>
            <a:r>
              <a:rPr lang="ru-RU" sz="2600" b="1" dirty="0" smtClean="0"/>
              <a:t>обмена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ru-RU" sz="2600" dirty="0" smtClean="0"/>
              <a:t>3 пересылки)</a:t>
            </a:r>
            <a:r>
              <a:rPr lang="ru-RU" sz="2600" b="1" dirty="0" smtClean="0"/>
              <a:t> </a:t>
            </a:r>
            <a:r>
              <a:rPr lang="ru-RU" sz="2600" b="1" dirty="0" smtClean="0"/>
              <a:t>					на </a:t>
            </a:r>
            <a:r>
              <a:rPr lang="ru-RU" sz="2600" b="1" dirty="0"/>
              <a:t>два сравнения</a:t>
            </a:r>
            <a:r>
              <a:rPr lang="ru-RU" sz="2600" dirty="0" smtClean="0"/>
              <a:t>. </a:t>
            </a:r>
            <a:endParaRPr lang="ru-RU" sz="2600" dirty="0" smtClean="0"/>
          </a:p>
          <a:p>
            <a:pPr marL="114300" indent="0">
              <a:buNone/>
            </a:pPr>
            <a:r>
              <a:rPr lang="ru-RU" sz="2600" dirty="0" smtClean="0"/>
              <a:t>Поэтому </a:t>
            </a:r>
            <a:r>
              <a:rPr lang="ru-RU" sz="2600" dirty="0" smtClean="0"/>
              <a:t>количество пересылок – </a:t>
            </a:r>
            <a:endParaRPr lang="ru-RU" sz="2600" dirty="0" smtClean="0"/>
          </a:p>
          <a:p>
            <a:pPr marL="114300" indent="0">
              <a:buNone/>
            </a:pPr>
            <a:r>
              <a:rPr lang="ru-RU" sz="2600" dirty="0" smtClean="0"/>
              <a:t>величина </a:t>
            </a:r>
            <a:r>
              <a:rPr lang="ru-RU" sz="2600" dirty="0" smtClean="0"/>
              <a:t>того же порядка, что и количество сравнений:  </a:t>
            </a:r>
            <a:endParaRPr lang="ru-RU" sz="2600" dirty="0" smtClean="0"/>
          </a:p>
          <a:p>
            <a:pPr marL="114300" indent="0">
              <a:buNone/>
            </a:pPr>
            <a:r>
              <a:rPr lang="ru-RU" sz="2600" b="1" dirty="0" smtClean="0"/>
              <a:t>				М </a:t>
            </a:r>
            <a:r>
              <a:rPr lang="ru-RU" sz="2600" b="1" dirty="0" smtClean="0"/>
              <a:t>=</a:t>
            </a:r>
            <a:r>
              <a:rPr lang="en-US" sz="2600" b="1" dirty="0" smtClean="0"/>
              <a:t> </a:t>
            </a:r>
            <a:r>
              <a:rPr lang="en-US" sz="2600" b="1" dirty="0"/>
              <a:t>n log </a:t>
            </a:r>
            <a:r>
              <a:rPr lang="en-US" sz="2600" b="1" dirty="0" smtClean="0"/>
              <a:t>n</a:t>
            </a:r>
            <a:r>
              <a:rPr lang="ru-RU" sz="26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600" b="1" dirty="0" smtClean="0">
              <a:solidFill>
                <a:srgbClr val="FF0000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ru-RU" sz="2600" b="1" dirty="0" smtClean="0">
                <a:solidFill>
                  <a:srgbClr val="FF0000"/>
                </a:solidFill>
              </a:rPr>
              <a:t>Средняя </a:t>
            </a:r>
            <a:r>
              <a:rPr lang="ru-RU" sz="2600" b="1" dirty="0" smtClean="0">
                <a:solidFill>
                  <a:srgbClr val="FF0000"/>
                </a:solidFill>
              </a:rPr>
              <a:t>трудоемкость </a:t>
            </a:r>
            <a:r>
              <a:rPr lang="en-US" sz="2600" b="1" dirty="0" err="1" smtClean="0">
                <a:solidFill>
                  <a:srgbClr val="FF0000"/>
                </a:solidFill>
              </a:rPr>
              <a:t>QiuckSort</a:t>
            </a:r>
            <a:r>
              <a:rPr lang="ru-RU" sz="2600" b="1" dirty="0"/>
              <a:t>:</a:t>
            </a:r>
            <a:r>
              <a:rPr lang="en-US" sz="2600" b="1" dirty="0" smtClean="0"/>
              <a:t>  </a:t>
            </a:r>
            <a:r>
              <a:rPr lang="ru-RU" sz="2600" b="1" dirty="0" smtClean="0"/>
              <a:t> </a:t>
            </a:r>
            <a:r>
              <a:rPr lang="en-US" sz="2600" b="1" dirty="0" smtClean="0"/>
              <a:t> O</a:t>
            </a:r>
            <a:r>
              <a:rPr lang="ru-RU" sz="2600" b="1" dirty="0" smtClean="0"/>
              <a:t> </a:t>
            </a:r>
            <a:r>
              <a:rPr lang="en-US" sz="2600" b="1" dirty="0" smtClean="0"/>
              <a:t>(</a:t>
            </a:r>
            <a:r>
              <a:rPr lang="en-US" sz="2600" b="1" dirty="0"/>
              <a:t>n log </a:t>
            </a:r>
            <a:r>
              <a:rPr lang="en-US" sz="2600" b="1" dirty="0" smtClean="0"/>
              <a:t>n)</a:t>
            </a:r>
            <a:r>
              <a:rPr lang="ru-RU" sz="2600" b="1" dirty="0" smtClean="0"/>
              <a:t>,</a:t>
            </a:r>
            <a:r>
              <a:rPr lang="en-US" sz="2600" dirty="0"/>
              <a:t> n</a:t>
            </a:r>
            <a:r>
              <a:rPr lang="en-US" sz="2600" dirty="0">
                <a:sym typeface="Wingdings" pitchFamily="2" charset="2"/>
              </a:rPr>
              <a:t>∞</a:t>
            </a:r>
            <a:endParaRPr lang="ru-RU" sz="2600" b="1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5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432048"/>
          </a:xfrm>
        </p:spPr>
        <p:txBody>
          <a:bodyPr/>
          <a:lstStyle/>
          <a:p>
            <a:pPr algn="ctr"/>
            <a:r>
              <a:rPr lang="ru-RU" sz="3600" dirty="0"/>
              <a:t>Проблема глубины рекурсии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532440" cy="62373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400" dirty="0"/>
              <a:t>В теле подпрограммы доступны все объекты, описанные в основной программе, в том числе и имя самой подпрограммы. Это позволяет внутри тела подпрограммы </a:t>
            </a:r>
            <a:r>
              <a:rPr lang="ru-RU" sz="2400" dirty="0" smtClean="0"/>
              <a:t>осуществлять вызов самой подпрограммы. 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b="1" u="sng" dirty="0" smtClean="0"/>
              <a:t>Определение</a:t>
            </a:r>
            <a:r>
              <a:rPr lang="ru-RU" sz="2400" dirty="0" smtClean="0"/>
              <a:t>. Процедуры </a:t>
            </a:r>
            <a:r>
              <a:rPr lang="ru-RU" sz="2400" dirty="0"/>
              <a:t>и функции, организующие вызовы «самих себя» называются </a:t>
            </a:r>
            <a:r>
              <a:rPr lang="ru-RU" sz="2400" i="1" dirty="0">
                <a:solidFill>
                  <a:srgbClr val="FF0000"/>
                </a:solidFill>
              </a:rPr>
              <a:t>рекурсивными.</a:t>
            </a:r>
            <a:r>
              <a:rPr lang="ru-RU" sz="2400" i="1" dirty="0"/>
              <a:t> 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dirty="0"/>
              <a:t>Многие математические алгоритмы используют рекурсию, поэтому </a:t>
            </a:r>
            <a:r>
              <a:rPr lang="ru-RU" sz="2400" dirty="0" smtClean="0"/>
              <a:t>рекурсия </a:t>
            </a:r>
            <a:r>
              <a:rPr lang="ru-RU" sz="2400" dirty="0"/>
              <a:t>широко </a:t>
            </a:r>
            <a:r>
              <a:rPr lang="ru-RU" sz="2400" dirty="0" smtClean="0"/>
              <a:t>используется в программировании.</a:t>
            </a:r>
            <a:endParaRPr lang="ru-RU" sz="2400" dirty="0"/>
          </a:p>
          <a:p>
            <a:pPr marL="114300" indent="0">
              <a:buNone/>
            </a:pPr>
            <a:r>
              <a:rPr lang="ru-RU" sz="2400" b="1" u="sng" dirty="0"/>
              <a:t>Пример</a:t>
            </a:r>
            <a:r>
              <a:rPr lang="ru-RU" sz="2400" dirty="0"/>
              <a:t>: </a:t>
            </a:r>
            <a:r>
              <a:rPr lang="ru-RU" sz="2400" dirty="0" smtClean="0"/>
              <a:t> Известный </a:t>
            </a:r>
            <a:r>
              <a:rPr lang="ru-RU" sz="2400" b="1" dirty="0" smtClean="0">
                <a:solidFill>
                  <a:srgbClr val="0070C0"/>
                </a:solidFill>
              </a:rPr>
              <a:t>алгоритм вычисления факториала</a:t>
            </a:r>
            <a:r>
              <a:rPr lang="ru-RU" sz="2400" dirty="0" smtClean="0"/>
              <a:t> неотрицательного целого числа:</a:t>
            </a:r>
            <a:r>
              <a:rPr lang="en-US" sz="2400" dirty="0" smtClean="0"/>
              <a:t> </a:t>
            </a:r>
            <a:r>
              <a:rPr lang="ru-RU" sz="2400" dirty="0" smtClean="0"/>
              <a:t> 0!</a:t>
            </a:r>
            <a:r>
              <a:rPr lang="en-US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 </a:t>
            </a:r>
            <a:r>
              <a:rPr lang="ru-RU" sz="2400" dirty="0" smtClean="0"/>
              <a:t>1, 1!</a:t>
            </a:r>
            <a:r>
              <a:rPr lang="en-US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 </a:t>
            </a:r>
            <a:r>
              <a:rPr lang="ru-RU" sz="2400" dirty="0" smtClean="0"/>
              <a:t>1,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!</a:t>
            </a:r>
            <a:r>
              <a:rPr lang="en-US" sz="2400" dirty="0" smtClean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n-1</a:t>
            </a:r>
            <a:r>
              <a:rPr lang="ru-RU" sz="2400" dirty="0" smtClean="0"/>
              <a:t>)</a:t>
            </a:r>
            <a:r>
              <a:rPr lang="en-US" sz="2400" dirty="0" smtClean="0"/>
              <a:t>! n</a:t>
            </a:r>
            <a:r>
              <a:rPr lang="ru-RU" sz="2400" dirty="0" smtClean="0"/>
              <a:t>.</a:t>
            </a:r>
            <a:endParaRPr lang="ru-RU" sz="2400" dirty="0"/>
          </a:p>
          <a:p>
            <a:pPr marL="114300" indent="0">
              <a:buNone/>
            </a:pPr>
            <a:r>
              <a:rPr lang="en-US" sz="2400" i="1" dirty="0"/>
              <a:t>long fact (</a:t>
            </a:r>
            <a:r>
              <a:rPr lang="en-US" sz="2400" i="1" dirty="0" err="1"/>
              <a:t>int</a:t>
            </a:r>
            <a:r>
              <a:rPr lang="en-US" sz="2400" i="1" dirty="0"/>
              <a:t> n) {	</a:t>
            </a:r>
          </a:p>
          <a:p>
            <a:pPr marL="114300" indent="0">
              <a:buNone/>
            </a:pPr>
            <a:r>
              <a:rPr lang="en-US" sz="2400" i="1" dirty="0"/>
              <a:t>		if (n&lt;0) return 0; 	</a:t>
            </a:r>
          </a:p>
          <a:p>
            <a:pPr marL="114300" indent="0">
              <a:buNone/>
            </a:pPr>
            <a:r>
              <a:rPr lang="en-US" sz="2400" i="1" dirty="0"/>
              <a:t>		if (n</a:t>
            </a:r>
            <a:r>
              <a:rPr lang="en-US" sz="2400" i="1" dirty="0" smtClean="0"/>
              <a:t>==</a:t>
            </a:r>
            <a:r>
              <a:rPr lang="ru-RU" sz="2400" i="1" dirty="0"/>
              <a:t>0</a:t>
            </a:r>
            <a:r>
              <a:rPr lang="ru-RU" sz="2400" i="1" dirty="0" smtClean="0"/>
              <a:t>)</a:t>
            </a:r>
            <a:r>
              <a:rPr lang="en-US" sz="2400" i="1" dirty="0" smtClean="0"/>
              <a:t> </a:t>
            </a:r>
            <a:r>
              <a:rPr lang="en-US" sz="2400" i="1" dirty="0"/>
              <a:t>return 1;</a:t>
            </a:r>
            <a:endParaRPr lang="ru-RU" sz="2400" dirty="0"/>
          </a:p>
          <a:p>
            <a:pPr marL="114300" indent="0">
              <a:buNone/>
            </a:pPr>
            <a:r>
              <a:rPr lang="en-US" sz="2400" i="1" dirty="0"/>
              <a:t>		return (n*fact(n-1)); </a:t>
            </a:r>
            <a:endParaRPr lang="en-US" sz="2400" i="1" dirty="0" smtClean="0"/>
          </a:p>
          <a:p>
            <a:pPr marL="11430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472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868958"/>
          </a:xfrm>
        </p:spPr>
        <p:txBody>
          <a:bodyPr/>
          <a:lstStyle/>
          <a:p>
            <a:pPr algn="ctr"/>
            <a:r>
              <a:rPr lang="ru-RU" dirty="0" smtClean="0"/>
              <a:t>Вычисление 4!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7620000" cy="576064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i="1" dirty="0" smtClean="0"/>
              <a:t>fact</a:t>
            </a:r>
            <a:r>
              <a:rPr lang="ru-RU" sz="2800" i="1" dirty="0" smtClean="0"/>
              <a:t> (4)                (((1*1)*2)*3)*4</a:t>
            </a:r>
          </a:p>
          <a:p>
            <a:pPr marL="114300" indent="0">
              <a:buNone/>
            </a:pPr>
            <a:endParaRPr lang="ru-RU" sz="2800" i="1" dirty="0"/>
          </a:p>
          <a:p>
            <a:pPr marL="114300" indent="0">
              <a:buNone/>
            </a:pPr>
            <a:r>
              <a:rPr lang="ru-RU" sz="2800" i="1" dirty="0" smtClean="0"/>
              <a:t>           </a:t>
            </a:r>
            <a:r>
              <a:rPr lang="en-US" sz="2800" i="1" dirty="0" smtClean="0"/>
              <a:t>fact</a:t>
            </a:r>
            <a:r>
              <a:rPr lang="ru-RU" sz="2800" i="1" dirty="0" smtClean="0"/>
              <a:t>(3)                        ((</a:t>
            </a:r>
            <a:r>
              <a:rPr lang="ru-RU" sz="2800" i="1" dirty="0"/>
              <a:t>1*1)*2)*</a:t>
            </a:r>
            <a:r>
              <a:rPr lang="ru-RU" sz="2800" i="1" dirty="0" smtClean="0"/>
              <a:t>3</a:t>
            </a:r>
          </a:p>
          <a:p>
            <a:pPr marL="114300" indent="0">
              <a:buNone/>
            </a:pPr>
            <a:endParaRPr lang="ru-RU" sz="2800" i="1" dirty="0" smtClean="0"/>
          </a:p>
          <a:p>
            <a:pPr marL="114300" indent="0">
              <a:buNone/>
            </a:pPr>
            <a:r>
              <a:rPr lang="ru-RU" sz="2800" i="1" dirty="0"/>
              <a:t> </a:t>
            </a:r>
            <a:r>
              <a:rPr lang="ru-RU" sz="2800" i="1" dirty="0" smtClean="0"/>
              <a:t>                   </a:t>
            </a:r>
            <a:r>
              <a:rPr lang="en-US" sz="2800" i="1" dirty="0" smtClean="0"/>
              <a:t> fact</a:t>
            </a:r>
            <a:r>
              <a:rPr lang="ru-RU" sz="2800" i="1" dirty="0" smtClean="0"/>
              <a:t>(2)                        (</a:t>
            </a:r>
            <a:r>
              <a:rPr lang="ru-RU" sz="2800" i="1" dirty="0"/>
              <a:t>1*1)*</a:t>
            </a:r>
            <a:r>
              <a:rPr lang="ru-RU" sz="2800" i="1" dirty="0" smtClean="0"/>
              <a:t>2</a:t>
            </a:r>
          </a:p>
          <a:p>
            <a:pPr marL="114300" indent="0">
              <a:buNone/>
            </a:pPr>
            <a:endParaRPr lang="ru-RU" sz="2800" i="1" dirty="0"/>
          </a:p>
          <a:p>
            <a:pPr marL="114300" indent="0">
              <a:buNone/>
            </a:pPr>
            <a:r>
              <a:rPr lang="ru-RU" sz="2800" i="1" dirty="0" smtClean="0"/>
              <a:t>                              </a:t>
            </a:r>
            <a:r>
              <a:rPr lang="en-US" sz="2800" i="1" dirty="0" smtClean="0"/>
              <a:t> fact</a:t>
            </a:r>
            <a:r>
              <a:rPr lang="ru-RU" sz="2800" i="1" dirty="0" smtClean="0"/>
              <a:t>(1)                         1*1</a:t>
            </a:r>
          </a:p>
          <a:p>
            <a:pPr marL="114300" indent="0">
              <a:buNone/>
            </a:pPr>
            <a:endParaRPr lang="ru-RU" sz="2800" i="1" dirty="0"/>
          </a:p>
          <a:p>
            <a:pPr marL="114300" indent="0">
              <a:buNone/>
            </a:pPr>
            <a:r>
              <a:rPr lang="ru-RU" sz="2800" i="1" dirty="0"/>
              <a:t> </a:t>
            </a:r>
            <a:r>
              <a:rPr lang="ru-RU" sz="2800" i="1" dirty="0" smtClean="0"/>
              <a:t>                                       </a:t>
            </a:r>
            <a:r>
              <a:rPr lang="en-US" sz="2800" i="1" dirty="0" smtClean="0"/>
              <a:t> fact</a:t>
            </a:r>
            <a:r>
              <a:rPr lang="ru-RU" sz="2800" i="1" dirty="0" smtClean="0"/>
              <a:t>(0)                          1</a:t>
            </a:r>
          </a:p>
          <a:p>
            <a:pPr marL="114300" indent="0">
              <a:buNone/>
            </a:pPr>
            <a:endParaRPr lang="ru-RU" sz="2400" i="1" dirty="0" smtClean="0"/>
          </a:p>
          <a:p>
            <a:pPr marL="114300" indent="0">
              <a:buNone/>
            </a:pPr>
            <a:r>
              <a:rPr lang="ru-RU" sz="2400" dirty="0" smtClean="0"/>
              <a:t>Рекурсивное выполнение программы более компактно и наглядно, но </a:t>
            </a:r>
            <a:r>
              <a:rPr lang="ru-RU" sz="2400" dirty="0" smtClean="0"/>
              <a:t>существует </a:t>
            </a:r>
            <a:r>
              <a:rPr lang="ru-RU" sz="2400" dirty="0" smtClean="0"/>
              <a:t>опасность </a:t>
            </a:r>
            <a:r>
              <a:rPr lang="ru-RU" sz="2400" dirty="0"/>
              <a:t>переполнения </a:t>
            </a:r>
            <a:r>
              <a:rPr lang="ru-RU" sz="2400" dirty="0" smtClean="0"/>
              <a:t>стека.</a:t>
            </a:r>
            <a:endParaRPr lang="ru-RU" sz="2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187624" y="141277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123728" y="234888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915816" y="328498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79912" y="422108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220072" y="501317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6422224" y="4226447"/>
            <a:ext cx="68241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5670955" y="3268639"/>
            <a:ext cx="68241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5066710" y="2299855"/>
            <a:ext cx="68241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4406142" y="1412776"/>
            <a:ext cx="68241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843808" y="880943"/>
            <a:ext cx="29053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758070" y="1988840"/>
            <a:ext cx="2398106" cy="3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406142" y="2924944"/>
            <a:ext cx="2357287" cy="343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414254" y="3861048"/>
            <a:ext cx="175003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926422" y="4802511"/>
            <a:ext cx="1317986" cy="42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6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396281"/>
              </p:ext>
            </p:extLst>
          </p:nvPr>
        </p:nvGraphicFramePr>
        <p:xfrm>
          <a:off x="2339752" y="188640"/>
          <a:ext cx="3243905" cy="1757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3905"/>
              </a:tblGrid>
              <a:tr h="439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Фактические параметры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Адреса </a:t>
                      </a:r>
                      <a:r>
                        <a:rPr lang="ru-RU" sz="2000" dirty="0">
                          <a:effectLst/>
                        </a:rPr>
                        <a:t>возврата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Регистры </a:t>
                      </a:r>
                      <a:r>
                        <a:rPr lang="ru-RU" sz="2000" dirty="0" smtClean="0">
                          <a:effectLst/>
                        </a:rPr>
                        <a:t>процессора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Локальные переменные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400890" y="319274"/>
            <a:ext cx="7620000" cy="651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rgbClr val="A9A57C"/>
              </a:buClr>
              <a:buFont typeface="Arial" pitchFamily="34" charset="0"/>
              <a:buNone/>
            </a:pPr>
            <a:r>
              <a:rPr lang="ru-RU" sz="2800" dirty="0" smtClean="0">
                <a:solidFill>
                  <a:srgbClr val="2F2B20"/>
                </a:solidFill>
                <a:ea typeface="Times New Roman" pitchFamily="18" charset="0"/>
                <a:cs typeface="Arial" pitchFamily="34" charset="0"/>
              </a:rPr>
              <a:t>     Фрейм:</a:t>
            </a:r>
          </a:p>
          <a:p>
            <a:pPr marL="114300" indent="0">
              <a:buClr>
                <a:srgbClr val="A9A57C"/>
              </a:buClr>
              <a:buFont typeface="Arial" pitchFamily="34" charset="0"/>
              <a:buNone/>
            </a:pPr>
            <a:endParaRPr lang="ru-RU" sz="2800" dirty="0">
              <a:solidFill>
                <a:srgbClr val="2F2B20"/>
              </a:solidFill>
              <a:cs typeface="Arial" pitchFamily="34" charset="0"/>
            </a:endParaRPr>
          </a:p>
          <a:p>
            <a:pPr marL="114300" indent="0">
              <a:buClr>
                <a:srgbClr val="A9A57C"/>
              </a:buClr>
              <a:buFont typeface="Arial" pitchFamily="34" charset="0"/>
              <a:buNone/>
            </a:pPr>
            <a:endParaRPr lang="ru-RU" sz="2800" dirty="0">
              <a:solidFill>
                <a:srgbClr val="2F2B20"/>
              </a:solidFill>
              <a:cs typeface="Arial" pitchFamily="34" charset="0"/>
            </a:endParaRPr>
          </a:p>
          <a:p>
            <a:pPr marL="114300" indent="0">
              <a:buClr>
                <a:srgbClr val="A9A57C"/>
              </a:buClr>
              <a:buFont typeface="Arial" pitchFamily="34" charset="0"/>
              <a:buNone/>
            </a:pPr>
            <a:endParaRPr lang="ru-RU" sz="2000" dirty="0">
              <a:solidFill>
                <a:srgbClr val="2F2B20"/>
              </a:solidFill>
              <a:cs typeface="Arial" pitchFamily="34" charset="0"/>
            </a:endParaRPr>
          </a:p>
          <a:p>
            <a:pPr marL="114300" indent="0">
              <a:buNone/>
            </a:pPr>
            <a:r>
              <a:rPr lang="ru-RU" sz="2400" dirty="0">
                <a:cs typeface="Arial" pitchFamily="34" charset="0"/>
              </a:rPr>
              <a:t>При выходе из подпрограммы эта память </a:t>
            </a:r>
            <a:r>
              <a:rPr lang="ru-RU" sz="2400" dirty="0" smtClean="0">
                <a:cs typeface="Arial" pitchFamily="34" charset="0"/>
              </a:rPr>
              <a:t>(фрейм) освобождается</a:t>
            </a:r>
            <a:r>
              <a:rPr lang="ru-RU" sz="2400" dirty="0">
                <a:cs typeface="Arial" pitchFamily="34" charset="0"/>
              </a:rPr>
              <a:t>. </a:t>
            </a:r>
          </a:p>
          <a:p>
            <a:pPr marL="114300" indent="0">
              <a:buNone/>
            </a:pPr>
            <a:r>
              <a:rPr lang="ru-RU" sz="2400" dirty="0">
                <a:cs typeface="Arial" pitchFamily="34" charset="0"/>
              </a:rPr>
              <a:t>Но если подпрограмма вызывает другую подпрограмму или саму себя, </a:t>
            </a:r>
            <a:endParaRPr lang="ru-RU" sz="2400" dirty="0" smtClean="0">
              <a:cs typeface="Arial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cs typeface="Arial" pitchFamily="34" charset="0"/>
              </a:rPr>
              <a:t>то </a:t>
            </a:r>
            <a:r>
              <a:rPr lang="ru-RU" sz="2400" dirty="0">
                <a:cs typeface="Arial" pitchFamily="34" charset="0"/>
              </a:rPr>
              <a:t>в дополнение к существующему фрейму </a:t>
            </a:r>
            <a:endParaRPr lang="ru-RU" sz="2400" dirty="0" smtClean="0">
              <a:cs typeface="Arial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cs typeface="Arial" pitchFamily="34" charset="0"/>
              </a:rPr>
              <a:t>создается </a:t>
            </a:r>
            <a:r>
              <a:rPr lang="ru-RU" sz="2400" dirty="0">
                <a:cs typeface="Arial" pitchFamily="34" charset="0"/>
              </a:rPr>
              <a:t>новый. </a:t>
            </a:r>
          </a:p>
          <a:p>
            <a:pPr marL="114300" indent="0">
              <a:buNone/>
            </a:pPr>
            <a:endParaRPr lang="ru-RU" sz="2400" b="1" dirty="0" smtClean="0"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400" b="1" dirty="0" smtClean="0">
                <a:cs typeface="Arial" pitchFamily="34" charset="0"/>
              </a:rPr>
              <a:t>n</a:t>
            </a:r>
            <a:r>
              <a:rPr lang="ru-RU" sz="2400" b="1" dirty="0" smtClean="0">
                <a:cs typeface="Arial" pitchFamily="34" charset="0"/>
              </a:rPr>
              <a:t>  </a:t>
            </a:r>
            <a:r>
              <a:rPr lang="ru-RU" sz="2400" b="1" dirty="0">
                <a:cs typeface="Arial" pitchFamily="34" charset="0"/>
              </a:rPr>
              <a:t>вложенных  вызовов    </a:t>
            </a:r>
            <a:r>
              <a:rPr lang="en-US" sz="2400" b="1" dirty="0">
                <a:cs typeface="Arial" pitchFamily="34" charset="0"/>
              </a:rPr>
              <a:t>-&gt; </a:t>
            </a:r>
            <a:r>
              <a:rPr lang="ru-RU" sz="2400" b="1" dirty="0">
                <a:cs typeface="Arial" pitchFamily="34" charset="0"/>
              </a:rPr>
              <a:t>  </a:t>
            </a:r>
            <a:endParaRPr lang="ru-RU" sz="2400" b="1" dirty="0" smtClean="0">
              <a:cs typeface="Arial" pitchFamily="34" charset="0"/>
            </a:endParaRPr>
          </a:p>
          <a:p>
            <a:pPr marL="114300" indent="0">
              <a:buNone/>
            </a:pPr>
            <a:r>
              <a:rPr lang="ru-RU" sz="2400" b="1" dirty="0">
                <a:cs typeface="Arial" pitchFamily="34" charset="0"/>
              </a:rPr>
              <a:t>	</a:t>
            </a:r>
            <a:r>
              <a:rPr lang="ru-RU" sz="2400" b="1" dirty="0" smtClean="0">
                <a:cs typeface="Arial" pitchFamily="34" charset="0"/>
              </a:rPr>
              <a:t>		</a:t>
            </a:r>
            <a:r>
              <a:rPr lang="ru-RU" sz="2400" b="1" dirty="0" smtClean="0">
                <a:cs typeface="Arial" pitchFamily="34" charset="0"/>
              </a:rPr>
              <a:t>выделение  </a:t>
            </a:r>
            <a:r>
              <a:rPr lang="en-US" sz="2400" b="1" dirty="0">
                <a:cs typeface="Arial" pitchFamily="34" charset="0"/>
              </a:rPr>
              <a:t>n</a:t>
            </a:r>
            <a:r>
              <a:rPr lang="ru-RU" sz="2400" b="1" dirty="0">
                <a:cs typeface="Arial" pitchFamily="34" charset="0"/>
              </a:rPr>
              <a:t>  фреймов  в  </a:t>
            </a:r>
            <a:r>
              <a:rPr lang="ru-RU" sz="2400" b="1" dirty="0" smtClean="0">
                <a:cs typeface="Arial" pitchFamily="34" charset="0"/>
              </a:rPr>
              <a:t>памят</a:t>
            </a:r>
            <a:r>
              <a:rPr lang="ru-RU" sz="2400" b="1" dirty="0">
                <a:cs typeface="Arial" pitchFamily="34" charset="0"/>
              </a:rPr>
              <a:t>и</a:t>
            </a:r>
            <a:r>
              <a:rPr lang="en-US" sz="2400" dirty="0" smtClean="0">
                <a:cs typeface="Arial" pitchFamily="34" charset="0"/>
              </a:rPr>
              <a:t>  </a:t>
            </a:r>
            <a:endParaRPr lang="ru-RU" sz="2800" dirty="0" smtClean="0">
              <a:solidFill>
                <a:srgbClr val="2F2B2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80728"/>
                <a:ext cx="8280920" cy="56166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800" u="sng" dirty="0" smtClean="0">
                    <a:solidFill>
                      <a:srgbClr val="C00000"/>
                    </a:solidFill>
                  </a:rPr>
                  <a:t>Теорема</a:t>
                </a:r>
                <a:r>
                  <a:rPr lang="ru-RU" sz="2800" dirty="0">
                    <a:solidFill>
                      <a:srgbClr val="C00000"/>
                    </a:solidFill>
                  </a:rPr>
                  <a:t>.</a:t>
                </a:r>
                <a:r>
                  <a:rPr lang="ru-RU" sz="2800" i="1" dirty="0"/>
                  <a:t> </a:t>
                </a:r>
                <a:endParaRPr lang="ru-RU" sz="2800" i="1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Если </a:t>
                </a:r>
                <a:r>
                  <a:rPr lang="ru-RU" sz="2800" dirty="0"/>
                  <a:t>все перестановки из </a:t>
                </a:r>
                <a:r>
                  <a:rPr lang="en-US" sz="2800" b="1" dirty="0"/>
                  <a:t>n</a:t>
                </a:r>
                <a:r>
                  <a:rPr lang="ru-RU" sz="2800" dirty="0"/>
                  <a:t> элементов равновероятны, то любое </a:t>
                </a:r>
                <a:r>
                  <a:rPr lang="ru-RU" sz="2800" b="1" dirty="0"/>
                  <a:t>дерево решений</a:t>
                </a:r>
                <a:r>
                  <a:rPr lang="ru-RU" sz="2800" dirty="0"/>
                  <a:t>, </a:t>
                </a:r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сортирующее </a:t>
                </a:r>
                <a:r>
                  <a:rPr lang="ru-RU" sz="2800" dirty="0"/>
                  <a:t>последовательность из </a:t>
                </a:r>
                <a:r>
                  <a:rPr lang="en-US" sz="2800" b="1" dirty="0"/>
                  <a:t>n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элементов, </a:t>
                </a:r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имеет </a:t>
                </a:r>
                <a:r>
                  <a:rPr lang="ru-RU" sz="2800" b="1" dirty="0"/>
                  <a:t>среднюю высоту </a:t>
                </a:r>
                <a:r>
                  <a:rPr lang="ru-RU" sz="2800" dirty="0"/>
                  <a:t>не </a:t>
                </a:r>
                <a:r>
                  <a:rPr lang="ru-RU" sz="2800" dirty="0" smtClean="0"/>
                  <a:t>менее</a:t>
                </a:r>
              </a:p>
              <a:p>
                <a:pPr marL="114300" indent="0">
                  <a:buNone/>
                </a:pPr>
                <a:r>
                  <a:rPr lang="ru-RU" sz="2800" i="1" dirty="0"/>
                  <a:t>	</a:t>
                </a:r>
                <a:r>
                  <a:rPr lang="ru-RU" sz="2800" i="1" dirty="0" smtClean="0"/>
                  <a:t>		</a:t>
                </a:r>
                <a:r>
                  <a:rPr lang="ru-RU" sz="2800" i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/>
                          </a:rPr>
                          <m:t>!)</m:t>
                        </m:r>
                      </m:e>
                    </m:func>
                    <m:r>
                      <a:rPr lang="en-US" sz="28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800" b="0" i="1" dirty="0" smtClean="0"/>
              </a:p>
              <a:p>
                <a:pPr marL="11430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Приведем </a:t>
                </a:r>
                <a:r>
                  <a:rPr lang="ru-RU" sz="2800" u="sng" dirty="0"/>
                  <a:t>нестрогое доказательство</a:t>
                </a:r>
                <a:r>
                  <a:rPr lang="ru-RU" sz="2800" dirty="0"/>
                  <a:t>. </a:t>
                </a:r>
                <a:endParaRPr lang="ru-RU" sz="2800" dirty="0" smtClean="0"/>
              </a:p>
              <a:p>
                <a:pPr marL="11430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Рассмотрим </a:t>
                </a:r>
                <a:r>
                  <a:rPr lang="ru-RU" sz="2800" dirty="0">
                    <a:solidFill>
                      <a:srgbClr val="FF0000"/>
                    </a:solidFill>
                  </a:rPr>
                  <a:t>дерево решений</a:t>
                </a:r>
                <a:r>
                  <a:rPr lang="ru-RU" sz="2800" dirty="0"/>
                  <a:t> </a:t>
                </a:r>
                <a:endParaRPr lang="ru-RU" sz="2800" dirty="0" smtClean="0"/>
              </a:p>
              <a:p>
                <a:pPr marL="11430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		для </a:t>
                </a:r>
                <a:r>
                  <a:rPr lang="ru-RU" sz="2800" dirty="0" smtClean="0"/>
                  <a:t>сортировки </a:t>
                </a:r>
                <a:r>
                  <a:rPr lang="ru-RU" sz="2800" b="1" dirty="0" smtClean="0">
                    <a:solidFill>
                      <a:srgbClr val="0070C0"/>
                    </a:solidFill>
                  </a:rPr>
                  <a:t>трех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элементов </a:t>
                </a:r>
                <a:r>
                  <a:rPr lang="ru-RU" sz="2800" dirty="0" smtClean="0"/>
                  <a:t> </a:t>
                </a:r>
                <a:r>
                  <a:rPr lang="en-US" sz="2800" b="1" dirty="0" smtClean="0"/>
                  <a:t>a</a:t>
                </a:r>
                <a:r>
                  <a:rPr lang="ru-RU" sz="2800" b="1" dirty="0"/>
                  <a:t>, </a:t>
                </a:r>
                <a:r>
                  <a:rPr lang="en-US" sz="2800" b="1" dirty="0"/>
                  <a:t>b</a:t>
                </a:r>
                <a:r>
                  <a:rPr lang="ru-RU" sz="2800" b="1" dirty="0"/>
                  <a:t>, </a:t>
                </a:r>
                <a:r>
                  <a:rPr lang="en-US" sz="2800" b="1" dirty="0"/>
                  <a:t>c</a:t>
                </a:r>
                <a:r>
                  <a:rPr lang="ru-RU" sz="2800" dirty="0"/>
                  <a:t>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80728"/>
                <a:ext cx="8280920" cy="5616624"/>
              </a:xfrm>
              <a:blipFill rotWithShape="1">
                <a:blip r:embed="rId2"/>
                <a:stretch>
                  <a:fillRect l="-147" t="-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-37423" y="0"/>
            <a:ext cx="8445624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/>
              <a:t>Теорема о сложности сортировки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489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00890" y="319274"/>
                <a:ext cx="7620000" cy="65195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buClr>
                    <a:srgbClr val="A9A57C"/>
                  </a:buClr>
                  <a:buFont typeface="Arial" pitchFamily="34" charset="0"/>
                  <a:buNone/>
                </a:pPr>
                <a:r>
                  <a:rPr lang="en-US" sz="2400" b="1" dirty="0" smtClean="0">
                    <a:cs typeface="Arial" pitchFamily="34" charset="0"/>
                  </a:rPr>
                  <a:t>Quick </a:t>
                </a:r>
                <a:r>
                  <a:rPr lang="en-US" sz="2400" b="1" dirty="0">
                    <a:cs typeface="Arial" pitchFamily="34" charset="0"/>
                  </a:rPr>
                  <a:t>Sort(L,R</a:t>
                </a:r>
                <a:r>
                  <a:rPr lang="en-US" sz="2400" b="1" dirty="0" smtClean="0">
                    <a:cs typeface="Arial" pitchFamily="34" charset="0"/>
                  </a:rPr>
                  <a:t>)</a:t>
                </a:r>
                <a:r>
                  <a:rPr lang="ru-RU" sz="2400" dirty="0" smtClean="0">
                    <a:cs typeface="Arial" pitchFamily="34" charset="0"/>
                  </a:rPr>
                  <a:t>    (Первая версия)</a:t>
                </a:r>
                <a:endParaRPr lang="en-US" sz="2400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400" dirty="0">
                    <a:cs typeface="Arial" pitchFamily="34" charset="0"/>
                  </a:rPr>
                  <a:t>                 &lt;</a:t>
                </a:r>
                <a:r>
                  <a:rPr lang="ru-RU" sz="2400" dirty="0" smtClean="0">
                    <a:cs typeface="Arial" pitchFamily="34" charset="0"/>
                  </a:rPr>
                  <a:t>Разделение на две части</a:t>
                </a:r>
                <a:r>
                  <a:rPr lang="en-US" sz="2400" dirty="0" smtClean="0">
                    <a:cs typeface="Arial" pitchFamily="34" charset="0"/>
                  </a:rPr>
                  <a:t>&gt;</a:t>
                </a:r>
                <a:endParaRPr lang="ru-RU" sz="2400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ru-RU" sz="2400" dirty="0">
                    <a:cs typeface="Arial" pitchFamily="34" charset="0"/>
                  </a:rPr>
                  <a:t>                 </a:t>
                </a:r>
                <a:r>
                  <a:rPr lang="en-US" sz="2400" dirty="0">
                    <a:cs typeface="Arial" pitchFamily="34" charset="0"/>
                  </a:rPr>
                  <a:t>IF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(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L&lt;j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) </a:t>
                </a:r>
                <a:r>
                  <a:rPr lang="en-US" sz="2400" dirty="0" err="1" smtClean="0">
                    <a:cs typeface="Arial" pitchFamily="34" charset="0"/>
                  </a:rPr>
                  <a:t>QuickSort</a:t>
                </a:r>
                <a:r>
                  <a:rPr lang="ru-RU" sz="2400" dirty="0" smtClean="0">
                    <a:cs typeface="Arial" pitchFamily="34" charset="0"/>
                  </a:rPr>
                  <a:t> </a:t>
                </a:r>
                <a:r>
                  <a:rPr lang="en-US" sz="2400" dirty="0" smtClean="0">
                    <a:cs typeface="Arial" pitchFamily="34" charset="0"/>
                  </a:rPr>
                  <a:t>(</a:t>
                </a:r>
                <a:r>
                  <a:rPr lang="ru-RU" sz="2400" dirty="0" smtClean="0">
                    <a:cs typeface="Arial" pitchFamily="34" charset="0"/>
                  </a:rPr>
                  <a:t> </a:t>
                </a:r>
                <a:r>
                  <a:rPr lang="en-US" sz="2400" dirty="0" err="1">
                    <a:cs typeface="Arial" pitchFamily="34" charset="0"/>
                  </a:rPr>
                  <a:t>L,j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) FI</a:t>
                </a:r>
              </a:p>
              <a:p>
                <a:pPr marL="114300" indent="0">
                  <a:buNone/>
                </a:pPr>
                <a:r>
                  <a:rPr lang="en-US" sz="2400" dirty="0">
                    <a:cs typeface="Arial" pitchFamily="34" charset="0"/>
                  </a:rPr>
                  <a:t>                 IF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(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 err="1">
                    <a:cs typeface="Arial" pitchFamily="34" charset="0"/>
                  </a:rPr>
                  <a:t>i</a:t>
                </a:r>
                <a:r>
                  <a:rPr lang="en-US" sz="2400" dirty="0">
                    <a:cs typeface="Arial" pitchFamily="34" charset="0"/>
                  </a:rPr>
                  <a:t>&lt;R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) </a:t>
                </a:r>
                <a:r>
                  <a:rPr lang="en-US" sz="2400" dirty="0" err="1">
                    <a:cs typeface="Arial" pitchFamily="34" charset="0"/>
                  </a:rPr>
                  <a:t>QuickSort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(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 err="1">
                    <a:cs typeface="Arial" pitchFamily="34" charset="0"/>
                  </a:rPr>
                  <a:t>i,R</a:t>
                </a:r>
                <a:r>
                  <a:rPr lang="ru-RU" sz="2400" dirty="0">
                    <a:cs typeface="Arial" pitchFamily="34" charset="0"/>
                  </a:rPr>
                  <a:t> </a:t>
                </a:r>
                <a:r>
                  <a:rPr lang="en-US" sz="2400" dirty="0">
                    <a:cs typeface="Arial" pitchFamily="34" charset="0"/>
                  </a:rPr>
                  <a:t>) FI</a:t>
                </a:r>
                <a:endParaRPr lang="ru-RU" sz="2400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ru-RU" sz="2400" dirty="0" smtClean="0"/>
              </a:p>
              <a:p>
                <a:pPr marL="114300" indent="0">
                  <a:buNone/>
                </a:pPr>
                <a:r>
                  <a:rPr lang="ru-RU" sz="2400" dirty="0" smtClean="0"/>
                  <a:t>Рассмотренный </a:t>
                </a:r>
                <a:r>
                  <a:rPr lang="ru-RU" sz="2400" dirty="0"/>
                  <a:t>алгоритм  может  потребовать 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endParaRPr lang="ru-RU" sz="2400" dirty="0" smtClean="0">
                  <a:solidFill>
                    <a:srgbClr val="0070C0"/>
                  </a:solidFill>
                </a:endParaRPr>
              </a:p>
              <a:p>
                <a:pPr marL="114300" indent="0">
                  <a:spcBef>
                    <a:spcPts val="0"/>
                  </a:spcBef>
                  <a:buNone/>
                </a:pPr>
                <a:r>
                  <a:rPr lang="ru-RU" sz="2400" b="1" dirty="0" smtClean="0">
                    <a:solidFill>
                      <a:srgbClr val="0070C0"/>
                    </a:solidFill>
                  </a:rPr>
                  <a:t>в  </a:t>
                </a:r>
                <a:r>
                  <a:rPr lang="ru-RU" sz="2400" b="1" dirty="0">
                    <a:solidFill>
                      <a:srgbClr val="0070C0"/>
                    </a:solidFill>
                  </a:rPr>
                  <a:t>худшем  случае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 </a:t>
                </a:r>
                <a:r>
                  <a:rPr lang="en-US" sz="2400" b="1" dirty="0" smtClean="0"/>
                  <a:t>n</a:t>
                </a:r>
                <a:r>
                  <a:rPr lang="ru-RU" sz="2400" b="1" dirty="0" smtClean="0"/>
                  <a:t>  </a:t>
                </a:r>
                <a:r>
                  <a:rPr lang="ru-RU" sz="2400" b="1" dirty="0"/>
                  <a:t>вложенных </a:t>
                </a:r>
                <a:r>
                  <a:rPr lang="ru-RU" sz="2400" b="1" dirty="0" smtClean="0"/>
                  <a:t> вызовов</a:t>
                </a:r>
                <a:r>
                  <a:rPr lang="ru-RU" sz="2400" dirty="0" smtClean="0"/>
                  <a:t> </a:t>
                </a:r>
              </a:p>
              <a:p>
                <a:pPr marL="114300" indent="0">
                  <a:spcBef>
                    <a:spcPts val="0"/>
                  </a:spcBef>
                  <a:buNone/>
                </a:pPr>
                <a:r>
                  <a:rPr lang="ru-RU" sz="2400" dirty="0" smtClean="0"/>
                  <a:t>					</a:t>
                </a:r>
                <a:r>
                  <a:rPr lang="en-US" sz="2400" dirty="0" smtClean="0"/>
                  <a:t>(</a:t>
                </a:r>
                <a:r>
                  <a:rPr lang="ru-RU" sz="2400" dirty="0" smtClean="0"/>
                  <a:t> </a:t>
                </a:r>
                <a:r>
                  <a:rPr lang="en-US" sz="2400" dirty="0"/>
                  <a:t>n - </a:t>
                </a:r>
                <a:r>
                  <a:rPr lang="ru-RU" sz="2400" dirty="0"/>
                  <a:t>размер массива</a:t>
                </a:r>
                <a:r>
                  <a:rPr lang="en-US" sz="2400" dirty="0"/>
                  <a:t>)</a:t>
                </a:r>
                <a:r>
                  <a:rPr lang="ru-RU" sz="2400" dirty="0"/>
                  <a:t>, </a:t>
                </a:r>
              </a:p>
              <a:p>
                <a:pPr marL="114300" indent="0">
                  <a:spcBef>
                    <a:spcPts val="0"/>
                  </a:spcBef>
                  <a:buNone/>
                </a:pPr>
                <a:r>
                  <a:rPr lang="ru-RU" sz="2400" dirty="0" smtClean="0"/>
                  <a:t>т.е</a:t>
                </a:r>
                <a:r>
                  <a:rPr lang="ru-RU" sz="2400" dirty="0"/>
                  <a:t>. </a:t>
                </a:r>
                <a:r>
                  <a:rPr lang="ru-RU" sz="2400" dirty="0" smtClean="0"/>
                  <a:t> </a:t>
                </a:r>
                <a:r>
                  <a:rPr lang="ru-RU" sz="2400" b="1" dirty="0" smtClean="0">
                    <a:solidFill>
                      <a:srgbClr val="FF0000"/>
                    </a:solidFill>
                  </a:rPr>
                  <a:t>глубина 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рекурсии может достигать </a:t>
                </a:r>
                <a:r>
                  <a:rPr lang="ru-RU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ru-RU" sz="2400" dirty="0"/>
                  <a:t>. </a:t>
                </a:r>
              </a:p>
              <a:p>
                <a:pPr marL="114300" indent="0">
                  <a:buNone/>
                </a:pPr>
                <a:endParaRPr lang="ru-RU" sz="2400" dirty="0" smtClean="0"/>
              </a:p>
              <a:p>
                <a:pPr marL="114300" indent="0">
                  <a:buNone/>
                </a:pPr>
                <a:r>
                  <a:rPr lang="ru-RU" sz="2400" dirty="0" smtClean="0"/>
                  <a:t>Это </a:t>
                </a:r>
                <a:r>
                  <a:rPr lang="ru-RU" sz="2400" dirty="0"/>
                  <a:t>большой </a:t>
                </a:r>
                <a:r>
                  <a:rPr lang="ru-RU" sz="2400" b="1" dirty="0">
                    <a:solidFill>
                      <a:srgbClr val="0070C0"/>
                    </a:solidFill>
                  </a:rPr>
                  <a:t>недостаток алгоритма</a:t>
                </a:r>
                <a:r>
                  <a:rPr lang="ru-RU" sz="2400" dirty="0"/>
                  <a:t>. </a:t>
                </a:r>
              </a:p>
              <a:p>
                <a:pPr marL="114300" indent="0">
                  <a:buNone/>
                </a:pPr>
                <a:endParaRPr lang="ru-RU" sz="2400" dirty="0" smtClean="0"/>
              </a:p>
              <a:p>
                <a:pPr marL="114300" indent="0">
                  <a:buNone/>
                </a:pPr>
                <a:r>
                  <a:rPr lang="ru-RU" sz="2400" dirty="0" smtClean="0"/>
                  <a:t>Покажем</a:t>
                </a:r>
                <a:r>
                  <a:rPr lang="ru-RU" sz="2400" dirty="0"/>
                  <a:t>, как можно 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уменьшить  глубину  </a:t>
                </a:r>
                <a:r>
                  <a:rPr lang="ru-RU" sz="2400" b="1" dirty="0"/>
                  <a:t>рекурсии </a:t>
                </a:r>
                <a:r>
                  <a:rPr lang="ru-RU" sz="2400" b="1" dirty="0" smtClean="0"/>
                  <a:t> </a:t>
                </a:r>
                <a:r>
                  <a:rPr lang="ru-RU" sz="2400" b="1" dirty="0" smtClean="0"/>
                  <a:t>					до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ru-RU" sz="2400">
                        <a:latin typeface="Cambria Math"/>
                      </a:rPr>
                      <m:t>.</m:t>
                    </m:r>
                    <m:r>
                      <a:rPr lang="ru-RU" sz="2400" i="1">
                        <a:latin typeface="Cambria Math"/>
                      </a:rPr>
                      <m:t> </m:t>
                    </m:r>
                  </m:oMath>
                </a14:m>
                <a:endParaRPr lang="ru-RU" sz="2400" dirty="0" smtClean="0">
                  <a:solidFill>
                    <a:srgbClr val="2F2B20"/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0" y="319274"/>
                <a:ext cx="7620000" cy="6519548"/>
              </a:xfrm>
              <a:prstGeom prst="rect">
                <a:avLst/>
              </a:prstGeom>
              <a:blipFill rotWithShape="1">
                <a:blip r:embed="rId2"/>
                <a:stretch>
                  <a:fillRect t="-748" r="-1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7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27546"/>
            <a:ext cx="8136904" cy="641382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400" dirty="0"/>
              <a:t>Вместо </a:t>
            </a:r>
            <a:r>
              <a:rPr lang="ru-RU" sz="2400" b="1" dirty="0"/>
              <a:t>двух</a:t>
            </a:r>
            <a:r>
              <a:rPr lang="ru-RU" sz="2400" dirty="0"/>
              <a:t> рекурсивных вызовов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			(</a:t>
            </a:r>
            <a:r>
              <a:rPr lang="ru-RU" sz="2400" dirty="0" smtClean="0"/>
              <a:t>для левой и правой части массива)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будем </a:t>
            </a:r>
            <a:r>
              <a:rPr lang="ru-RU" sz="2400" dirty="0"/>
              <a:t>использовать только </a:t>
            </a:r>
            <a:r>
              <a:rPr lang="ru-RU" sz="2400" b="1" dirty="0"/>
              <a:t>один рекурсивный </a:t>
            </a:r>
            <a:r>
              <a:rPr lang="ru-RU" sz="2400" b="1" dirty="0" smtClean="0"/>
              <a:t>вызов</a:t>
            </a:r>
            <a:r>
              <a:rPr lang="ru-RU" sz="2400" dirty="0" smtClean="0"/>
              <a:t>,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а </a:t>
            </a:r>
            <a:r>
              <a:rPr lang="ru-RU" sz="2400" dirty="0" smtClean="0"/>
              <a:t>другой заменим </a:t>
            </a:r>
            <a:r>
              <a:rPr lang="ru-RU" sz="2400" b="1" dirty="0" smtClean="0"/>
              <a:t>новой итерацией цикла</a:t>
            </a:r>
            <a:r>
              <a:rPr lang="ru-RU" sz="2400" dirty="0" smtClean="0"/>
              <a:t>.</a:t>
            </a:r>
          </a:p>
          <a:p>
            <a:pPr marL="114300" indent="0">
              <a:buNone/>
            </a:pPr>
            <a:endParaRPr lang="ru-RU" sz="2400" b="1" u="sng" dirty="0" smtClean="0"/>
          </a:p>
          <a:p>
            <a:pPr marL="114300" indent="0">
              <a:buNone/>
            </a:pPr>
            <a:r>
              <a:rPr lang="ru-RU" sz="2400" b="1" u="sng" dirty="0" smtClean="0"/>
              <a:t>Вопрос</a:t>
            </a:r>
            <a:r>
              <a:rPr lang="ru-RU" sz="2400" dirty="0" smtClean="0"/>
              <a:t>: 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Для </a:t>
            </a:r>
            <a:r>
              <a:rPr lang="ru-RU" sz="2400" b="1" dirty="0" smtClean="0">
                <a:solidFill>
                  <a:srgbClr val="0070C0"/>
                </a:solidFill>
              </a:rPr>
              <a:t>какой</a:t>
            </a:r>
            <a:r>
              <a:rPr lang="ru-RU" sz="2400" dirty="0" smtClean="0"/>
              <a:t> части массива нужно делать рекурсивный вызов</a:t>
            </a:r>
            <a:r>
              <a:rPr lang="ru-RU" sz="2400" dirty="0" smtClean="0"/>
              <a:t>,</a:t>
            </a:r>
          </a:p>
          <a:p>
            <a:pPr marL="114300" indent="0">
              <a:buNone/>
            </a:pPr>
            <a:r>
              <a:rPr lang="ru-RU" sz="2400" dirty="0" smtClean="0"/>
              <a:t> </a:t>
            </a:r>
            <a:r>
              <a:rPr lang="ru-RU" sz="2400" dirty="0" smtClean="0"/>
              <a:t>чтобы </a:t>
            </a:r>
            <a:r>
              <a:rPr lang="ru-RU" sz="2400" dirty="0" smtClean="0">
                <a:solidFill>
                  <a:srgbClr val="FF0000"/>
                </a:solidFill>
              </a:rPr>
              <a:t>уменьшить глубину рекурсии</a:t>
            </a:r>
            <a:r>
              <a:rPr lang="ru-RU" sz="2400" dirty="0" smtClean="0"/>
              <a:t>?</a:t>
            </a:r>
          </a:p>
          <a:p>
            <a:pPr marL="114300" indent="0">
              <a:buNone/>
            </a:pPr>
            <a:r>
              <a:rPr lang="ru-RU" sz="2400" b="1" dirty="0" smtClean="0"/>
              <a:t>Ответ:</a:t>
            </a:r>
          </a:p>
          <a:p>
            <a:pPr marL="114300" indent="0">
              <a:buNone/>
            </a:pPr>
            <a:r>
              <a:rPr lang="ru-RU" sz="2400" b="1" dirty="0"/>
              <a:t>	</a:t>
            </a:r>
            <a:r>
              <a:rPr lang="ru-RU" sz="2400" b="1" dirty="0" smtClean="0"/>
              <a:t>Для </a:t>
            </a:r>
            <a:r>
              <a:rPr lang="ru-RU" sz="2400" b="1" dirty="0" smtClean="0"/>
              <a:t>меньшей по размеру части </a:t>
            </a:r>
            <a:r>
              <a:rPr lang="ru-RU" sz="2400" b="1" dirty="0"/>
              <a:t>массива</a:t>
            </a:r>
            <a:r>
              <a:rPr lang="ru-RU" sz="2400" dirty="0" smtClean="0"/>
              <a:t>.</a:t>
            </a:r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r>
              <a:rPr lang="ru-RU" sz="2400" dirty="0" smtClean="0"/>
              <a:t>	!</a:t>
            </a:r>
            <a:r>
              <a:rPr lang="ru-RU" sz="2400" dirty="0" smtClean="0"/>
              <a:t>-------------!--------------------------------!</a:t>
            </a:r>
          </a:p>
          <a:p>
            <a:pPr marL="11430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b="1" dirty="0" smtClean="0"/>
              <a:t>L</a:t>
            </a:r>
            <a:r>
              <a:rPr lang="en-US" sz="2400" dirty="0" smtClean="0"/>
              <a:t>                 </a:t>
            </a:r>
            <a:r>
              <a:rPr lang="en-US" sz="2400" b="1" dirty="0" smtClean="0"/>
              <a:t>J</a:t>
            </a:r>
            <a:r>
              <a:rPr lang="en-US" sz="2400" dirty="0" smtClean="0"/>
              <a:t> </a:t>
            </a:r>
            <a:r>
              <a:rPr lang="en-US" sz="2400" b="1" dirty="0" smtClean="0"/>
              <a:t>I</a:t>
            </a:r>
            <a:r>
              <a:rPr lang="en-US" sz="2400" dirty="0" smtClean="0"/>
              <a:t>                                          </a:t>
            </a:r>
            <a:r>
              <a:rPr lang="en-US" sz="2400" b="1" dirty="0" smtClean="0"/>
              <a:t>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374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0"/>
                <a:ext cx="8136904" cy="6741368"/>
              </a:xfrm>
            </p:spPr>
            <p:txBody>
              <a:bodyPr>
                <a:noAutofit/>
              </a:bodyPr>
              <a:lstStyle/>
              <a:p>
                <a:pPr marL="114300" indent="0" algn="ctr">
                  <a:buNone/>
                </a:pPr>
                <a:r>
                  <a:rPr lang="ru-RU" sz="2400" b="1" dirty="0" smtClean="0">
                    <a:cs typeface="Arial" pitchFamily="34" charset="0"/>
                  </a:rPr>
                  <a:t>Алгоритм </a:t>
                </a:r>
                <a:r>
                  <a:rPr lang="ru-RU" sz="2400" b="1" dirty="0" smtClean="0">
                    <a:cs typeface="Arial" pitchFamily="34" charset="0"/>
                  </a:rPr>
                  <a:t>на псевдокоде</a:t>
                </a:r>
              </a:p>
              <a:p>
                <a:pPr marL="114300" indent="0" algn="ctr">
                  <a:buNone/>
                </a:pPr>
                <a:r>
                  <a:rPr lang="en-US" sz="2400" b="1" u="sng" dirty="0" err="1" smtClean="0">
                    <a:cs typeface="Arial" pitchFamily="34" charset="0"/>
                  </a:rPr>
                  <a:t>QuickSort</a:t>
                </a:r>
                <a:r>
                  <a:rPr lang="en-US" sz="2400" b="1" u="sng" dirty="0" smtClean="0">
                    <a:cs typeface="Arial" pitchFamily="34" charset="0"/>
                  </a:rPr>
                  <a:t>(L,R)</a:t>
                </a:r>
                <a:r>
                  <a:rPr lang="ru-RU" sz="2400" b="1" u="sng" dirty="0" smtClean="0">
                    <a:cs typeface="Arial" pitchFamily="34" charset="0"/>
                  </a:rPr>
                  <a:t>  </a:t>
                </a:r>
                <a:r>
                  <a:rPr lang="ru-RU" sz="2400" b="1" u="sng" dirty="0" smtClean="0">
                    <a:solidFill>
                      <a:srgbClr val="FF0000"/>
                    </a:solidFill>
                    <a:cs typeface="Arial" pitchFamily="34" charset="0"/>
                  </a:rPr>
                  <a:t>(вторая версия)</a:t>
                </a:r>
                <a:endParaRPr lang="ru-RU" sz="2400" b="1" u="sng" dirty="0">
                  <a:solidFill>
                    <a:srgbClr val="FF0000"/>
                  </a:solidFill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ru-RU" sz="2400" b="1" dirty="0" smtClean="0">
                    <a:cs typeface="Arial" pitchFamily="34" charset="0"/>
                  </a:rPr>
                  <a:t>	</a:t>
                </a:r>
                <a:r>
                  <a:rPr lang="en-US" sz="2400" b="1" dirty="0" smtClean="0">
                    <a:cs typeface="Arial" pitchFamily="34" charset="0"/>
                  </a:rPr>
                  <a:t>DO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(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L&lt;R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)</a:t>
                </a:r>
                <a:endParaRPr lang="en-US" sz="2400" b="1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cs typeface="Arial" pitchFamily="34" charset="0"/>
                  </a:rPr>
                  <a:t>             </a:t>
                </a:r>
                <a:r>
                  <a:rPr lang="ru-RU" sz="2400" b="1" dirty="0">
                    <a:cs typeface="Arial" pitchFamily="34" charset="0"/>
                  </a:rPr>
                  <a:t>	</a:t>
                </a:r>
                <a:r>
                  <a:rPr lang="en-US" sz="2400" b="1" dirty="0" smtClean="0">
                    <a:cs typeface="Arial" pitchFamily="34" charset="0"/>
                  </a:rPr>
                  <a:t>&lt;</a:t>
                </a:r>
                <a:r>
                  <a:rPr lang="ru-RU" sz="2400" b="1" dirty="0" smtClean="0">
                    <a:cs typeface="Arial" pitchFamily="34" charset="0"/>
                  </a:rPr>
                  <a:t>Разделение на две части</a:t>
                </a:r>
                <a:r>
                  <a:rPr lang="en-US" sz="2400" b="1" dirty="0" smtClean="0">
                    <a:cs typeface="Arial" pitchFamily="34" charset="0"/>
                  </a:rPr>
                  <a:t>&gt;</a:t>
                </a:r>
                <a:endParaRPr lang="ru-RU" sz="2400" b="1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ru-RU" sz="2400" b="1" dirty="0">
                    <a:cs typeface="Arial" pitchFamily="34" charset="0"/>
                  </a:rPr>
                  <a:t>             </a:t>
                </a:r>
                <a:r>
                  <a:rPr lang="ru-RU" sz="2400" b="1" dirty="0" smtClean="0">
                    <a:cs typeface="Arial" pitchFamily="34" charset="0"/>
                  </a:rPr>
                  <a:t> 	</a:t>
                </a:r>
                <a:r>
                  <a:rPr lang="en-US" sz="2400" b="1" dirty="0" smtClean="0">
                    <a:cs typeface="Arial" pitchFamily="34" charset="0"/>
                  </a:rPr>
                  <a:t>IF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(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j-L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&lt;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R-</a:t>
                </a:r>
                <a:r>
                  <a:rPr lang="en-US" sz="2400" b="1" dirty="0" err="1" smtClean="0">
                    <a:cs typeface="Arial" pitchFamily="34" charset="0"/>
                  </a:rPr>
                  <a:t>i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) </a:t>
                </a:r>
                <a:r>
                  <a:rPr lang="en-US" sz="2400" b="1" dirty="0" err="1" smtClean="0">
                    <a:cs typeface="Arial" pitchFamily="34" charset="0"/>
                  </a:rPr>
                  <a:t>QuickSort</a:t>
                </a:r>
                <a:r>
                  <a:rPr lang="en-US" sz="2400" b="1" dirty="0" smtClean="0">
                    <a:cs typeface="Arial" pitchFamily="34" charset="0"/>
                  </a:rPr>
                  <a:t>(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L</a:t>
                </a:r>
                <a:r>
                  <a:rPr lang="en-US" sz="2400" b="1" dirty="0" smtClean="0">
                    <a:cs typeface="Arial" pitchFamily="34" charset="0"/>
                  </a:rPr>
                  <a:t>,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j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),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L</a:t>
                </a:r>
                <a:r>
                  <a:rPr lang="ru-RU" sz="2400" b="1" dirty="0" smtClean="0">
                    <a:cs typeface="Arial" pitchFamily="34" charset="0"/>
                  </a:rPr>
                  <a:t> :</a:t>
                </a:r>
                <a:r>
                  <a:rPr lang="en-US" sz="2400" b="1" dirty="0" smtClean="0">
                    <a:cs typeface="Arial" pitchFamily="34" charset="0"/>
                  </a:rPr>
                  <a:t>=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cs typeface="Arial" pitchFamily="34" charset="0"/>
                  </a:rPr>
                  <a:t>i</a:t>
                </a:r>
                <a:r>
                  <a:rPr lang="en-US" sz="2400" b="1" dirty="0" smtClean="0">
                    <a:cs typeface="Arial" pitchFamily="34" charset="0"/>
                  </a:rPr>
                  <a:t>   </a:t>
                </a:r>
                <a:endParaRPr lang="en-US" sz="2400" b="1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cs typeface="Arial" pitchFamily="34" charset="0"/>
                  </a:rPr>
                  <a:t>         </a:t>
                </a:r>
                <a:r>
                  <a:rPr lang="ru-RU" sz="2400" b="1" dirty="0" smtClean="0">
                    <a:cs typeface="Arial" pitchFamily="34" charset="0"/>
                  </a:rPr>
                  <a:t>	</a:t>
                </a:r>
                <a:r>
                  <a:rPr lang="en-US" sz="2400" b="1" dirty="0" smtClean="0">
                    <a:cs typeface="Arial" pitchFamily="34" charset="0"/>
                  </a:rPr>
                  <a:t>  </a:t>
                </a:r>
                <a:r>
                  <a:rPr lang="ru-RU" sz="2400" b="1" dirty="0" smtClean="0">
                    <a:cs typeface="Arial" pitchFamily="34" charset="0"/>
                  </a:rPr>
                  <a:t>         </a:t>
                </a:r>
                <a:r>
                  <a:rPr lang="en-US" sz="2400" b="1" dirty="0" smtClean="0">
                    <a:cs typeface="Arial" pitchFamily="34" charset="0"/>
                  </a:rPr>
                  <a:t>   </a:t>
                </a:r>
                <a:r>
                  <a:rPr lang="ru-RU" sz="2400" b="1" dirty="0" smtClean="0">
                    <a:cs typeface="Arial" pitchFamily="34" charset="0"/>
                  </a:rPr>
                  <a:t>     </a:t>
                </a:r>
                <a:r>
                  <a:rPr lang="en-US" sz="2400" b="1" dirty="0" smtClean="0">
                    <a:cs typeface="Arial" pitchFamily="34" charset="0"/>
                  </a:rPr>
                  <a:t>ELSE          </a:t>
                </a:r>
                <a:r>
                  <a:rPr lang="en-US" sz="2400" b="1" dirty="0" err="1" smtClean="0">
                    <a:cs typeface="Arial" pitchFamily="34" charset="0"/>
                  </a:rPr>
                  <a:t>QuickSort</a:t>
                </a:r>
                <a:r>
                  <a:rPr lang="en-US" sz="2400" b="1" dirty="0" smtClean="0">
                    <a:cs typeface="Arial" pitchFamily="34" charset="0"/>
                  </a:rPr>
                  <a:t>(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cs typeface="Arial" pitchFamily="34" charset="0"/>
                  </a:rPr>
                  <a:t>i</a:t>
                </a:r>
                <a:r>
                  <a:rPr lang="en-US" sz="2400" b="1" dirty="0" smtClean="0">
                    <a:cs typeface="Arial" pitchFamily="34" charset="0"/>
                  </a:rPr>
                  <a:t>,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R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),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R</a:t>
                </a:r>
                <a:r>
                  <a:rPr lang="ru-RU" sz="2400" b="1" dirty="0" smtClean="0">
                    <a:cs typeface="Arial" pitchFamily="34" charset="0"/>
                  </a:rPr>
                  <a:t> :</a:t>
                </a:r>
                <a:r>
                  <a:rPr lang="en-US" sz="2400" b="1" dirty="0" smtClean="0">
                    <a:cs typeface="Arial" pitchFamily="34" charset="0"/>
                  </a:rPr>
                  <a:t>=</a:t>
                </a:r>
                <a:r>
                  <a:rPr lang="ru-RU" sz="2400" b="1" dirty="0" smtClean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j </a:t>
                </a:r>
                <a:endParaRPr lang="en-US" sz="2400" b="1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cs typeface="Arial" pitchFamily="34" charset="0"/>
                  </a:rPr>
                  <a:t>             </a:t>
                </a:r>
                <a:r>
                  <a:rPr lang="ru-RU" sz="2400" b="1" dirty="0" smtClean="0">
                    <a:cs typeface="Arial" pitchFamily="34" charset="0"/>
                  </a:rPr>
                  <a:t>	</a:t>
                </a:r>
                <a:r>
                  <a:rPr lang="en-US" sz="2400" b="1" dirty="0" smtClean="0">
                    <a:cs typeface="Arial" pitchFamily="34" charset="0"/>
                  </a:rPr>
                  <a:t>FI</a:t>
                </a:r>
                <a:endParaRPr lang="en-US" sz="2400" b="1" dirty="0"/>
              </a:p>
              <a:p>
                <a:pPr marL="114300" indent="0">
                  <a:buNone/>
                </a:pPr>
                <a:r>
                  <a:rPr lang="ru-RU" sz="2400" b="1" dirty="0" smtClean="0">
                    <a:cs typeface="Arial" pitchFamily="34" charset="0"/>
                  </a:rPr>
                  <a:t>	</a:t>
                </a:r>
                <a:r>
                  <a:rPr lang="en-US" sz="2400" b="1" dirty="0" smtClean="0">
                    <a:cs typeface="Arial" pitchFamily="34" charset="0"/>
                  </a:rPr>
                  <a:t>OD</a:t>
                </a:r>
                <a:endParaRPr lang="ru-RU" sz="2400" b="1" dirty="0"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ru-RU" sz="2400" dirty="0"/>
                  <a:t>В этом случае худший вариант, </a:t>
                </a:r>
                <a:endParaRPr lang="ru-RU" sz="2400" dirty="0" smtClean="0"/>
              </a:p>
              <a:p>
                <a:pPr marL="114300" indent="0">
                  <a:buNone/>
                </a:pPr>
                <a:r>
                  <a:rPr lang="ru-RU" sz="2400" dirty="0" smtClean="0"/>
                  <a:t>	когда </a:t>
                </a:r>
                <a:r>
                  <a:rPr lang="ru-RU" sz="2400" dirty="0"/>
                  <a:t>обе части массива равны, </a:t>
                </a:r>
                <a:endParaRPr lang="ru-RU" sz="2400" dirty="0" smtClean="0"/>
              </a:p>
              <a:p>
                <a:pPr marL="114300" indent="0">
                  <a:buNone/>
                </a:pPr>
                <a:r>
                  <a:rPr lang="ru-RU" sz="2400" dirty="0" smtClean="0"/>
                  <a:t>		тогда </a:t>
                </a:r>
                <a:r>
                  <a:rPr lang="ru-RU" sz="2400" b="1" dirty="0"/>
                  <a:t>глубина рекурсии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ru-RU" sz="2400" b="1">
                        <a:latin typeface="Cambria Math"/>
                      </a:rPr>
                      <m:t>.</m:t>
                    </m:r>
                  </m:oMath>
                </a14:m>
                <a:endParaRPr lang="ru-RU" sz="2400" b="1" dirty="0"/>
              </a:p>
              <a:p>
                <a:pPr marL="114300" indent="0">
                  <a:buNone/>
                </a:pPr>
                <a:r>
                  <a:rPr lang="ru-RU" sz="2400" b="1" dirty="0"/>
                  <a:t>Пример</a:t>
                </a:r>
                <a:r>
                  <a:rPr lang="ru-RU" sz="2400" dirty="0"/>
                  <a:t>: </a:t>
                </a:r>
                <a:endParaRPr lang="ru-RU" sz="2400" dirty="0" smtClean="0"/>
              </a:p>
              <a:p>
                <a:pPr marL="114300" indent="0">
                  <a:buNone/>
                </a:pPr>
                <a:r>
                  <a:rPr lang="ru-RU" sz="2400" dirty="0" smtClean="0"/>
                  <a:t> </a:t>
                </a:r>
                <a:r>
                  <a:rPr lang="ru-RU" sz="2400" dirty="0" smtClean="0"/>
                  <a:t>для </a:t>
                </a:r>
                <a:r>
                  <a:rPr lang="ru-RU" sz="2400" dirty="0"/>
                  <a:t>массива  из </a:t>
                </a:r>
                <a:r>
                  <a:rPr lang="ru-RU" sz="2400" b="1" dirty="0"/>
                  <a:t>1 млн</a:t>
                </a:r>
                <a:r>
                  <a:rPr lang="ru-RU" sz="2400" dirty="0"/>
                  <a:t>. </a:t>
                </a:r>
                <a:r>
                  <a:rPr lang="ru-RU" sz="2400" dirty="0" smtClean="0"/>
                  <a:t>элементов ( </a:t>
                </a:r>
                <a:r>
                  <a:rPr lang="en-US" sz="2400" dirty="0" smtClean="0"/>
                  <a:t>n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1000000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) </a:t>
                </a:r>
                <a:endParaRPr lang="ru-RU" sz="2400" dirty="0" smtClean="0"/>
              </a:p>
              <a:p>
                <a:pPr marL="114300" indent="0">
                  <a:buNone/>
                </a:pPr>
                <a:r>
                  <a:rPr lang="ru-RU" sz="2400" dirty="0" smtClean="0"/>
                  <a:t>понадобится </a:t>
                </a:r>
                <a:r>
                  <a:rPr lang="ru-RU" sz="2400" dirty="0" smtClean="0"/>
                  <a:t>одновременно менее </a:t>
                </a:r>
                <a:r>
                  <a:rPr lang="ru-RU" sz="2400" b="1" dirty="0"/>
                  <a:t>20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фреймов в памяти.</a:t>
                </a:r>
                <a:endParaRPr lang="ru-RU" sz="2400" dirty="0"/>
              </a:p>
              <a:p>
                <a:pPr marL="114300" indent="0">
                  <a:buNone/>
                </a:pPr>
                <a:endParaRPr lang="ru-RU" sz="2400" dirty="0">
                  <a:cs typeface="Arial" pitchFamily="34" charset="0"/>
                </a:endParaRP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0"/>
                <a:ext cx="8136904" cy="6741368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7620000" cy="720080"/>
          </a:xfrm>
        </p:spPr>
        <p:txBody>
          <a:bodyPr/>
          <a:lstStyle/>
          <a:p>
            <a:pPr algn="ctr"/>
            <a:r>
              <a:rPr lang="ru-RU" sz="3600" u="sng" dirty="0" smtClean="0"/>
              <a:t>Примеры рекурсии</a:t>
            </a:r>
            <a:endParaRPr lang="ru-RU" sz="36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6165304"/>
          </a:xfrm>
        </p:spPr>
        <p:txBody>
          <a:bodyPr>
            <a:noAutofit/>
          </a:bodyPr>
          <a:lstStyle/>
          <a:p>
            <a:pPr marL="571500" indent="-457200">
              <a:buClrTx/>
              <a:buSzPct val="100000"/>
              <a:buFont typeface="+mj-lt"/>
              <a:buAutoNum type="arabicPeriod"/>
            </a:pPr>
            <a:r>
              <a:rPr lang="ru-RU" sz="2400" dirty="0" smtClean="0"/>
              <a:t>Преподаватель всегда прав.</a:t>
            </a:r>
          </a:p>
          <a:p>
            <a:pPr marL="571500" indent="-457200">
              <a:spcBef>
                <a:spcPts val="0"/>
              </a:spcBef>
              <a:buClrTx/>
              <a:buAutoNum type="arabicPeriod"/>
            </a:pPr>
            <a:r>
              <a:rPr lang="ru-RU" sz="2400" dirty="0" smtClean="0"/>
              <a:t>Если преподаватель не прав, смотри </a:t>
            </a:r>
            <a:r>
              <a:rPr lang="ru-RU" sz="2400" b="1" dirty="0" smtClean="0"/>
              <a:t>пункт 1</a:t>
            </a:r>
            <a:r>
              <a:rPr lang="ru-RU" sz="2400" dirty="0" smtClean="0"/>
              <a:t>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b="1" dirty="0" smtClean="0"/>
              <a:t>Бюрократия разрастается</a:t>
            </a:r>
            <a:r>
              <a:rPr lang="ru-RU" sz="2400" dirty="0" smtClean="0"/>
              <a:t>, чтобы удовлетворить нужды </a:t>
            </a:r>
            <a:r>
              <a:rPr lang="ru-RU" sz="2400" b="1" dirty="0" smtClean="0"/>
              <a:t>разрастающейся бюрократии</a:t>
            </a:r>
            <a:r>
              <a:rPr lang="ru-RU" sz="2400" dirty="0" smtClean="0"/>
              <a:t>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b="1" dirty="0" smtClean="0"/>
              <a:t>Смысл жизни</a:t>
            </a:r>
            <a:r>
              <a:rPr lang="ru-RU" sz="2400" dirty="0" smtClean="0"/>
              <a:t> – в достижении её </a:t>
            </a:r>
            <a:r>
              <a:rPr lang="ru-RU" sz="2400" b="1" dirty="0" smtClean="0"/>
              <a:t>цели</a:t>
            </a:r>
            <a:r>
              <a:rPr lang="ru-RU" sz="2400" dirty="0" smtClean="0"/>
              <a:t>, </a:t>
            </a:r>
            <a:r>
              <a:rPr lang="ru-RU" sz="2400" b="1" dirty="0" smtClean="0"/>
              <a:t>цель жизни</a:t>
            </a:r>
            <a:r>
              <a:rPr lang="ru-RU" sz="2400" dirty="0" smtClean="0"/>
              <a:t> – в наполнении ее </a:t>
            </a:r>
            <a:r>
              <a:rPr lang="ru-RU" sz="2400" b="1" dirty="0" smtClean="0"/>
              <a:t>смыслом</a:t>
            </a:r>
            <a:r>
              <a:rPr lang="ru-RU" sz="2400" dirty="0" smtClean="0"/>
              <a:t>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dirty="0" smtClean="0"/>
              <a:t>Если у вас украли кредитную карту, позвоните по телефону указанному на оборотной стороне кредитной карты.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dirty="0" smtClean="0"/>
              <a:t>Для выхода </a:t>
            </a:r>
            <a:r>
              <a:rPr lang="ru-RU" sz="2400" b="1" dirty="0" smtClean="0"/>
              <a:t>в Интернет</a:t>
            </a:r>
            <a:r>
              <a:rPr lang="ru-RU" sz="2400" dirty="0" smtClean="0"/>
              <a:t>, скачайте нашу программу </a:t>
            </a:r>
            <a:r>
              <a:rPr lang="ru-RU" sz="2400" b="1" dirty="0" smtClean="0"/>
              <a:t>из Интернета</a:t>
            </a:r>
            <a:r>
              <a:rPr lang="ru-RU" sz="2400" dirty="0" smtClean="0"/>
              <a:t>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en-US" sz="2400" dirty="0" smtClean="0"/>
              <a:t>Keyboard not found. Press F1 to continue.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b="1" dirty="0" smtClean="0"/>
              <a:t>Салат</a:t>
            </a:r>
            <a:r>
              <a:rPr lang="ru-RU" sz="2400" dirty="0" smtClean="0"/>
              <a:t> : помидоры, огурцы, </a:t>
            </a:r>
            <a:r>
              <a:rPr lang="ru-RU" sz="2400" b="1" dirty="0" smtClean="0"/>
              <a:t>салат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2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479919"/>
              </p:ext>
            </p:extLst>
          </p:nvPr>
        </p:nvGraphicFramePr>
        <p:xfrm>
          <a:off x="251520" y="548680"/>
          <a:ext cx="8136904" cy="5256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016224"/>
                <a:gridCol w="1944216"/>
                <a:gridCol w="2520280"/>
              </a:tblGrid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Трудоемкость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Зависимость от упорядоченности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ShellSort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1,2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HeapSort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Практически не 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QuickSort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08701135"/>
              </p:ext>
            </p:extLst>
          </p:nvPr>
        </p:nvGraphicFramePr>
        <p:xfrm>
          <a:off x="23277" y="288032"/>
          <a:ext cx="8352928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483768" y="152717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152717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Нет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380312" y="318335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Нет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915816" y="318335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Нет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300192" y="476753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Нет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491880" y="491155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Нет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31833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318335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979712" y="476753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716016" y="483954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6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113712" cy="5733256"/>
              </a:xfrm>
            </p:spPr>
            <p:txBody>
              <a:bodyPr>
                <a:noAutofit/>
              </a:bodyPr>
              <a:lstStyle/>
              <a:p>
                <a:pPr marL="114300" indent="0">
                  <a:spcBef>
                    <a:spcPts val="0"/>
                  </a:spcBef>
                  <a:buNone/>
                </a:pPr>
                <a:r>
                  <a:rPr lang="ru-RU" sz="2600" b="1" dirty="0" smtClean="0"/>
                  <a:t>Листья  дерева</a:t>
                </a:r>
                <a:r>
                  <a:rPr lang="ru-RU" sz="2600" dirty="0" smtClean="0"/>
                  <a:t>   -  это  все  возможные  перестановки  элементов </a:t>
                </a:r>
                <a:r>
                  <a:rPr lang="en-US" sz="2600" dirty="0" smtClean="0"/>
                  <a:t>a, b, c</a:t>
                </a:r>
                <a:r>
                  <a:rPr lang="ru-RU" sz="2600" dirty="0" smtClean="0"/>
                  <a:t>.</a:t>
                </a:r>
              </a:p>
              <a:p>
                <a:pPr marL="114300" indent="0">
                  <a:spcBef>
                    <a:spcPts val="1800"/>
                  </a:spcBef>
                  <a:buNone/>
                </a:pPr>
                <a:r>
                  <a:rPr lang="ru-RU" sz="2600" dirty="0" smtClean="0"/>
                  <a:t>Для </a:t>
                </a:r>
                <a:r>
                  <a:rPr lang="ru-RU" sz="2600" dirty="0" smtClean="0"/>
                  <a:t>того, чтобы узнать, </a:t>
                </a:r>
                <a:r>
                  <a:rPr lang="ru-RU" sz="2600" dirty="0" smtClean="0"/>
                  <a:t>какая </a:t>
                </a:r>
                <a:r>
                  <a:rPr lang="ru-RU" sz="2600" dirty="0" smtClean="0"/>
                  <a:t>перестановка </a:t>
                </a:r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нужна </a:t>
                </a:r>
                <a:r>
                  <a:rPr lang="ru-RU" sz="2600" dirty="0" smtClean="0"/>
                  <a:t>для упорядочения элементов  </a:t>
                </a:r>
                <a:r>
                  <a:rPr lang="en-US" sz="2600" b="1" i="1" dirty="0" smtClean="0"/>
                  <a:t>a</a:t>
                </a:r>
                <a:r>
                  <a:rPr lang="en-US" sz="2600" b="1" i="1" dirty="0"/>
                  <a:t>, b, </a:t>
                </a:r>
                <a:r>
                  <a:rPr lang="en-US" sz="2600" b="1" i="1" dirty="0" smtClean="0"/>
                  <a:t>c</a:t>
                </a:r>
                <a:r>
                  <a:rPr lang="ru-RU" sz="2600" dirty="0" smtClean="0"/>
                  <a:t>, </a:t>
                </a:r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 </a:t>
                </a:r>
                <a:r>
                  <a:rPr lang="ru-RU" sz="2600" dirty="0" smtClean="0"/>
                  <a:t>достаточно сделать в некоторых случаях </a:t>
                </a:r>
                <a:r>
                  <a:rPr lang="ru-RU" sz="2600" b="1" dirty="0" smtClean="0"/>
                  <a:t>2</a:t>
                </a:r>
                <a:r>
                  <a:rPr lang="ru-RU" sz="2600" dirty="0" smtClean="0"/>
                  <a:t> сравнения, </a:t>
                </a:r>
                <a:r>
                  <a:rPr lang="ru-RU" sz="2600" dirty="0" smtClean="0"/>
                  <a:t>				в других  </a:t>
                </a:r>
                <a:r>
                  <a:rPr lang="ru-RU" sz="2600" dirty="0" smtClean="0"/>
                  <a:t>- </a:t>
                </a:r>
                <a:r>
                  <a:rPr lang="ru-RU" sz="2600" dirty="0" smtClean="0"/>
                  <a:t> </a:t>
                </a:r>
                <a:r>
                  <a:rPr lang="ru-RU" sz="2600" b="1" dirty="0" smtClean="0"/>
                  <a:t>3</a:t>
                </a:r>
                <a:r>
                  <a:rPr lang="ru-RU" sz="2600" dirty="0" smtClean="0"/>
                  <a:t> </a:t>
                </a:r>
                <a:r>
                  <a:rPr lang="ru-RU" sz="2600" dirty="0" smtClean="0"/>
                  <a:t>сравнения:</a:t>
                </a:r>
              </a:p>
              <a:p>
                <a:pPr marL="114300" indent="0" algn="ctr">
                  <a:buNone/>
                </a:pPr>
                <a:endParaRPr lang="ru-RU" sz="2600" b="1" dirty="0"/>
              </a:p>
              <a:p>
                <a:pPr marL="114300" indent="0" algn="ctr">
                  <a:buNone/>
                </a:pPr>
                <a:r>
                  <a:rPr lang="ru-RU" sz="2600" b="1" dirty="0" err="1" smtClean="0"/>
                  <a:t>С</a:t>
                </a:r>
                <a:r>
                  <a:rPr lang="ru-RU" sz="2600" b="1" baseline="-25000" dirty="0" err="1" smtClean="0"/>
                  <a:t>ср</a:t>
                </a:r>
                <a:r>
                  <a:rPr lang="ru-RU" sz="2600" b="1" dirty="0" smtClean="0"/>
                  <a:t> </a:t>
                </a:r>
                <a:r>
                  <a:rPr lang="ru-RU" sz="2600" b="1" dirty="0" smtClean="0"/>
                  <a:t>= </a:t>
                </a:r>
                <a:r>
                  <a:rPr lang="ru-RU" sz="26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600" b="1" i="1" smtClean="0">
                            <a:latin typeface="Cambria Math"/>
                          </a:rPr>
                          <m:t>𝟐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𝟐</m:t>
                        </m:r>
                        <m:r>
                          <a:rPr lang="ru-RU" sz="2600" b="1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ru-RU" sz="2600" b="1" i="1" smtClean="0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ru-RU" sz="2600" b="1" dirty="0" smtClean="0"/>
                  <a:t> </a:t>
                </a:r>
                <a:r>
                  <a:rPr lang="ru-RU" sz="2600" b="1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600" b="1" i="1" smtClean="0">
                            <a:latin typeface="Cambria Math"/>
                          </a:rPr>
                          <m:t>длина внешнего пути дерева</m:t>
                        </m:r>
                      </m:num>
                      <m:den>
                        <m:r>
                          <a:rPr lang="ru-RU" sz="2600" b="1" i="1" smtClean="0">
                            <a:latin typeface="Cambria Math"/>
                          </a:rPr>
                          <m:t>𝟐</m:t>
                        </m:r>
                        <m:r>
                          <a:rPr lang="ru-RU" sz="2600" b="1" i="1" smtClean="0">
                            <a:latin typeface="Cambria Math"/>
                          </a:rPr>
                          <m:t>∗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 = 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ru-RU" sz="2600" b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113712" cy="5733256"/>
              </a:xfrm>
              <a:blipFill rotWithShape="1">
                <a:blip r:embed="rId2"/>
                <a:stretch>
                  <a:fillRect t="-851" r="-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01210" y="24867"/>
            <a:ext cx="75110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/>
              <a:t>Теорема о сложности сортировки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131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113712" cy="5733256"/>
              </a:xfrm>
            </p:spPr>
            <p:txBody>
              <a:bodyPr>
                <a:noAutofit/>
              </a:bodyPr>
              <a:lstStyle/>
              <a:p>
                <a:pPr marL="114300" indent="0" algn="ctr">
                  <a:buNone/>
                </a:pPr>
                <a:r>
                  <a:rPr lang="ru-RU" sz="2600" b="1" dirty="0" err="1" smtClean="0"/>
                  <a:t>С</a:t>
                </a:r>
                <a:r>
                  <a:rPr lang="ru-RU" sz="2600" b="1" baseline="-25000" dirty="0" err="1" smtClean="0"/>
                  <a:t>ср</a:t>
                </a:r>
                <a:r>
                  <a:rPr lang="ru-RU" sz="2600" b="1" dirty="0" smtClean="0"/>
                  <a:t> </a:t>
                </a:r>
                <a:r>
                  <a:rPr lang="ru-RU" sz="26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600" b="1" i="1" smtClean="0">
                            <a:latin typeface="Cambria Math"/>
                          </a:rPr>
                          <m:t>𝟐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ru-RU" sz="2600" b="1" i="1" smtClean="0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ru-RU" sz="26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600" b="1" i="1" smtClean="0">
                            <a:latin typeface="Cambria Math"/>
                          </a:rPr>
                          <m:t>длина внешнего пути дерева</m:t>
                        </m:r>
                      </m:num>
                      <m:den>
                        <m:r>
                          <a:rPr lang="ru-RU" sz="2600" b="1" i="1" smtClean="0">
                            <a:latin typeface="Cambria Math"/>
                          </a:rPr>
                          <m:t>𝟐</m:t>
                        </m:r>
                        <m:r>
                          <a:rPr lang="ru-RU" sz="2600" b="1" i="1" smtClean="0">
                            <a:latin typeface="Cambria Math"/>
                          </a:rPr>
                          <m:t>∗</m:t>
                        </m:r>
                        <m:r>
                          <a:rPr lang="ru-RU" sz="2600" b="1" i="1" smtClean="0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 = 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ru-RU" sz="2600" b="1" dirty="0" smtClean="0"/>
              </a:p>
              <a:p>
                <a:pPr marL="114300" indent="0">
                  <a:buNone/>
                </a:pPr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Из </a:t>
                </a:r>
                <a:r>
                  <a:rPr lang="ru-RU" sz="2600" dirty="0" smtClean="0">
                    <a:solidFill>
                      <a:srgbClr val="0070C0"/>
                    </a:solidFill>
                  </a:rPr>
                  <a:t>теории графов</a:t>
                </a:r>
                <a:r>
                  <a:rPr lang="ru-RU" sz="2600" dirty="0" smtClean="0"/>
                  <a:t> известно, что </a:t>
                </a:r>
              </a:p>
              <a:p>
                <a:pPr marL="114300" indent="0">
                  <a:buNone/>
                </a:pPr>
                <a:r>
                  <a:rPr lang="ru-RU" sz="2600" b="1" dirty="0" smtClean="0"/>
                  <a:t>длина внешнего пути двоичного дерева </a:t>
                </a:r>
                <a:r>
                  <a:rPr lang="ru-RU" sz="2600" dirty="0" smtClean="0"/>
                  <a:t>с</a:t>
                </a:r>
                <a:r>
                  <a:rPr lang="ru-RU" sz="2600" b="1" dirty="0" smtClean="0"/>
                  <a:t> </a:t>
                </a:r>
                <a:r>
                  <a:rPr lang="en-US" sz="2600" b="1" dirty="0" smtClean="0"/>
                  <a:t>m</a:t>
                </a:r>
                <a:r>
                  <a:rPr lang="ru-RU" sz="2600" dirty="0" smtClean="0"/>
                  <a:t> листьями </a:t>
                </a:r>
              </a:p>
              <a:p>
                <a:pPr marL="114300" indent="0" algn="ctr">
                  <a:spcBef>
                    <a:spcPts val="1800"/>
                  </a:spcBef>
                  <a:buNone/>
                </a:pPr>
                <a:r>
                  <a:rPr lang="en-US" sz="2600" b="1" i="1" dirty="0" smtClean="0"/>
                  <a:t>D(m</a:t>
                </a:r>
                <a:r>
                  <a:rPr lang="en-US" sz="2600" b="1" i="1" dirty="0" smtClean="0"/>
                  <a:t>) ≥ m</a:t>
                </a:r>
                <a14:m>
                  <m:oMath xmlns:m="http://schemas.openxmlformats.org/officeDocument/2006/math">
                    <m:r>
                      <a:rPr lang="ru-RU" sz="2600" b="1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00" b="1" i="1" smtClean="0">
                            <a:latin typeface="Cambria Math"/>
                          </a:rPr>
                          <m:t>𝒎</m:t>
                        </m:r>
                      </m:e>
                    </m:func>
                    <m:r>
                      <a:rPr lang="ru-RU" sz="2600" b="1" i="1" smtClean="0">
                        <a:latin typeface="Cambria Math"/>
                      </a:rPr>
                      <m:t> .</m:t>
                    </m:r>
                  </m:oMath>
                </a14:m>
                <a:endParaRPr lang="ru-RU" sz="2600" b="1" i="1" dirty="0"/>
              </a:p>
              <a:p>
                <a:pPr marL="114300" indent="0">
                  <a:spcBef>
                    <a:spcPts val="2400"/>
                  </a:spcBef>
                  <a:buNone/>
                </a:pPr>
                <a:r>
                  <a:rPr lang="ru-RU" sz="2600" dirty="0" smtClean="0"/>
                  <a:t>В нашем дереве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/>
                      </a:rPr>
                      <m:t>𝒏</m:t>
                    </m:r>
                    <m:r>
                      <a:rPr lang="en-US" sz="2600" b="1" i="1">
                        <a:latin typeface="Cambria Math"/>
                      </a:rPr>
                      <m:t>!</m:t>
                    </m:r>
                  </m:oMath>
                </a14:m>
                <a:r>
                  <a:rPr lang="ru-RU" sz="2600" dirty="0" smtClean="0"/>
                  <a:t> листьев, поэтому  </a:t>
                </a:r>
              </a:p>
              <a:p>
                <a:pPr marL="114300" indent="0" algn="ctr">
                  <a:spcBef>
                    <a:spcPts val="1800"/>
                  </a:spcBef>
                  <a:buNone/>
                </a:pPr>
                <a:r>
                  <a:rPr lang="en-US" sz="2600" b="1" dirty="0" smtClean="0"/>
                  <a:t>C</a:t>
                </a:r>
                <a:r>
                  <a:rPr lang="ru-RU" sz="2600" b="1" baseline="-25000" dirty="0" smtClean="0"/>
                  <a:t>ср </a:t>
                </a:r>
                <a:r>
                  <a:rPr lang="en-US" sz="2600" b="1" dirty="0" smtClean="0"/>
                  <a:t> ≥</a:t>
                </a:r>
                <a:r>
                  <a:rPr lang="ru-RU" sz="2600" b="1" dirty="0" smtClean="0"/>
                  <a:t> </a:t>
                </a:r>
                <a:r>
                  <a:rPr lang="en-US" sz="26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!</m:t>
                        </m:r>
                        <m:func>
                          <m:funcPr>
                            <m:ctrlPr>
                              <a:rPr lang="en-US" sz="26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0" smtClean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600" b="1" i="1" smtClean="0">
                                <a:latin typeface="Cambria Math"/>
                              </a:rPr>
                              <m:t>!</m:t>
                            </m:r>
                          </m:e>
                        </m:func>
                      </m:num>
                      <m:den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pPr marL="114300" indent="0" algn="ctr">
                  <a:spcBef>
                    <a:spcPts val="1800"/>
                  </a:spcBef>
                  <a:buNone/>
                </a:pPr>
                <a:r>
                  <a:rPr lang="en-US" sz="2600" b="1" dirty="0" smtClean="0"/>
                  <a:t>C</a:t>
                </a:r>
                <a:r>
                  <a:rPr lang="ru-RU" sz="2600" b="1" baseline="-25000" dirty="0" smtClean="0"/>
                  <a:t>ср </a:t>
                </a:r>
                <a:r>
                  <a:rPr lang="en-US" sz="2600" b="1" dirty="0" smtClean="0"/>
                  <a:t> ≥</a:t>
                </a:r>
                <a:r>
                  <a:rPr lang="ru-RU" sz="2600" b="1" dirty="0" smtClean="0"/>
                  <a:t> </a:t>
                </a:r>
                <a:r>
                  <a:rPr lang="en-US" sz="26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00" b="1" i="1">
                            <a:latin typeface="Cambria Math"/>
                          </a:rPr>
                          <m:t>𝒏</m:t>
                        </m:r>
                        <m:r>
                          <a:rPr lang="en-US" sz="2600" b="1" i="1">
                            <a:latin typeface="Cambria Math"/>
                          </a:rPr>
                          <m:t>!</m:t>
                        </m:r>
                      </m:e>
                    </m:func>
                  </m:oMath>
                </a14:m>
                <a:endParaRPr lang="en-US" sz="2600" b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113712" cy="5733256"/>
              </a:xfrm>
              <a:blipFill rotWithShape="1">
                <a:blip r:embed="rId2"/>
                <a:stretch>
                  <a:fillRect r="-15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67544" y="96786"/>
            <a:ext cx="75110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/>
              <a:t>Теорема о сложности сортировки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51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332656"/>
                <a:ext cx="8280920" cy="6525344"/>
              </a:xfrm>
            </p:spPr>
            <p:txBody>
              <a:bodyPr>
                <a:noAutofit/>
              </a:bodyPr>
              <a:lstStyle/>
              <a:p>
                <a:pPr marL="114300" indent="0">
                  <a:lnSpc>
                    <a:spcPct val="80000"/>
                  </a:lnSpc>
                  <a:buNone/>
                </a:pPr>
                <a:r>
                  <a:rPr lang="ru-RU" sz="2600" dirty="0" smtClean="0"/>
                  <a:t>Используем </a:t>
                </a:r>
                <a:r>
                  <a:rPr lang="ru-RU" sz="2600" dirty="0" smtClean="0"/>
                  <a:t> </a:t>
                </a:r>
                <a:r>
                  <a:rPr lang="ru-RU" sz="2600" b="1" dirty="0" smtClean="0"/>
                  <a:t>нижнюю </a:t>
                </a:r>
                <a:r>
                  <a:rPr lang="ru-RU" sz="2600" b="1" dirty="0"/>
                  <a:t>оценку </a:t>
                </a:r>
                <a:r>
                  <a:rPr lang="ru-RU" sz="2600" b="1" dirty="0" smtClean="0"/>
                  <a:t> </a:t>
                </a:r>
                <a:r>
                  <a:rPr lang="ru-RU" sz="2600" dirty="0" smtClean="0"/>
                  <a:t>для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600" dirty="0" smtClean="0"/>
                  <a:t>:</a:t>
                </a:r>
              </a:p>
              <a:p>
                <a:pPr marL="114300" indent="0" algn="ctr">
                  <a:lnSpc>
                    <a:spcPct val="80000"/>
                  </a:lnSpc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00" b="1" i="1">
                            <a:latin typeface="Cambria Math"/>
                          </a:rPr>
                          <m:t>𝒏</m:t>
                        </m:r>
                        <m:r>
                          <a:rPr lang="en-US" sz="2600" b="1" i="1">
                            <a:latin typeface="Cambria Math"/>
                          </a:rPr>
                          <m:t>!</m:t>
                        </m:r>
                      </m:e>
                    </m:func>
                  </m:oMath>
                </a14:m>
                <a:r>
                  <a:rPr lang="ru-RU" sz="2600" b="1" dirty="0" smtClean="0"/>
                  <a:t> </a:t>
                </a:r>
                <a:r>
                  <a:rPr lang="ru-RU" sz="2600" b="1" dirty="0" smtClean="0"/>
                  <a:t>  </a:t>
                </a:r>
                <a:r>
                  <a:rPr lang="en-US" sz="2600" b="1" dirty="0" smtClean="0"/>
                  <a:t>&gt; </a:t>
                </a:r>
                <a:r>
                  <a:rPr lang="ru-RU" sz="2600" b="1" dirty="0" smtClean="0"/>
                  <a:t>  </a:t>
                </a:r>
                <a:r>
                  <a:rPr lang="en-US" sz="2600" b="1" dirty="0" smtClean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00" b="1" i="1">
                            <a:latin typeface="Cambria Math"/>
                          </a:rPr>
                          <m:t>𝒏</m:t>
                        </m:r>
                        <m:r>
                          <a:rPr lang="ru-RU" sz="2600" b="1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ru-RU" sz="2600" dirty="0" smtClean="0"/>
                  <a:t>–</a:t>
                </a:r>
                <a:r>
                  <a:rPr lang="en-US" sz="2600" b="1" dirty="0" smtClean="0"/>
                  <a:t> 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00" b="1" i="1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ru-RU" sz="2600" b="1" dirty="0" smtClean="0"/>
              </a:p>
              <a:p>
                <a:pPr marL="114300" indent="0" algn="ctr">
                  <a:lnSpc>
                    <a:spcPct val="80000"/>
                  </a:lnSpc>
                  <a:spcBef>
                    <a:spcPts val="0"/>
                  </a:spcBef>
                  <a:buNone/>
                </a:pPr>
                <a:endParaRPr lang="ru-RU" sz="2600" b="1" dirty="0" smtClean="0"/>
              </a:p>
              <a:p>
                <a:pPr marL="114300" indent="0" algn="ctr">
                  <a:lnSpc>
                    <a:spcPct val="8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/>
                  <a:t>C</a:t>
                </a:r>
                <a:r>
                  <a:rPr lang="ru-RU" sz="2600" b="1" baseline="-25000" dirty="0"/>
                  <a:t>ср </a:t>
                </a:r>
                <a:r>
                  <a:rPr lang="ru-RU" sz="2600" b="1" baseline="-25000" dirty="0" smtClean="0"/>
                  <a:t> </a:t>
                </a:r>
                <a:r>
                  <a:rPr lang="en-US" sz="2600" b="1" dirty="0" smtClean="0"/>
                  <a:t> </a:t>
                </a:r>
                <a:r>
                  <a:rPr lang="en-US" sz="2600" b="1" dirty="0"/>
                  <a:t>≥ </a:t>
                </a:r>
                <a:r>
                  <a:rPr lang="ru-RU" sz="2600" b="1" dirty="0" smtClean="0"/>
                  <a:t> </a:t>
                </a:r>
                <a:r>
                  <a:rPr lang="en-US" sz="2600" b="1" dirty="0" smtClean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00" b="1" i="1">
                            <a:latin typeface="Cambria Math"/>
                          </a:rPr>
                          <m:t>𝒏</m:t>
                        </m:r>
                        <m:r>
                          <a:rPr lang="ru-RU" sz="2600" b="1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ru-RU" sz="2600" dirty="0"/>
                  <a:t>–</a:t>
                </a:r>
                <a:r>
                  <a:rPr lang="en-US" sz="2600" b="1" dirty="0"/>
                  <a:t> 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00" b="1" i="1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ru-RU" sz="2600" dirty="0" smtClean="0"/>
              </a:p>
              <a:p>
                <a:pPr marL="114300" indent="0">
                  <a:lnSpc>
                    <a:spcPct val="80000"/>
                  </a:lnSpc>
                  <a:buNone/>
                </a:pPr>
                <a:endParaRPr lang="ru-RU" sz="2600" dirty="0" smtClean="0"/>
              </a:p>
              <a:p>
                <a:pPr marL="114300" indent="0">
                  <a:lnSpc>
                    <a:spcPct val="80000"/>
                  </a:lnSpc>
                  <a:buNone/>
                </a:pPr>
                <a:r>
                  <a:rPr lang="ru-RU" sz="2600" dirty="0" smtClean="0"/>
                  <a:t>Получаем </a:t>
                </a:r>
                <a:r>
                  <a:rPr lang="ru-RU" sz="2600" b="1" dirty="0" smtClean="0">
                    <a:solidFill>
                      <a:srgbClr val="FF0000"/>
                    </a:solidFill>
                  </a:rPr>
                  <a:t>следствие из теоремы</a:t>
                </a:r>
                <a:r>
                  <a:rPr lang="ru-RU" sz="2600" dirty="0" smtClean="0"/>
                  <a:t>:</a:t>
                </a:r>
              </a:p>
              <a:p>
                <a:pPr marL="114300" indent="0">
                  <a:lnSpc>
                    <a:spcPct val="80000"/>
                  </a:lnSpc>
                  <a:spcBef>
                    <a:spcPts val="1800"/>
                  </a:spcBef>
                  <a:buNone/>
                </a:pPr>
                <a:r>
                  <a:rPr lang="ru-RU" sz="2600" b="1" dirty="0" smtClean="0"/>
                  <a:t>Не </a:t>
                </a:r>
                <a:r>
                  <a:rPr lang="ru-RU" sz="2600" b="1" dirty="0"/>
                  <a:t>существует </a:t>
                </a:r>
                <a:r>
                  <a:rPr lang="ru-RU" sz="2600" b="1" dirty="0" smtClean="0"/>
                  <a:t> алгоритма  сортировки</a:t>
                </a:r>
                <a:r>
                  <a:rPr lang="ru-RU" sz="2600" dirty="0" smtClean="0"/>
                  <a:t> </a:t>
                </a:r>
                <a:r>
                  <a:rPr lang="ru-RU" sz="2600" i="1" dirty="0" smtClean="0"/>
                  <a:t> </a:t>
                </a:r>
                <a:r>
                  <a:rPr lang="en-US" sz="2600" i="1" dirty="0" smtClean="0"/>
                  <a:t>n</a:t>
                </a:r>
                <a:r>
                  <a:rPr lang="ru-RU" sz="2600" dirty="0" smtClean="0"/>
                  <a:t> элементов</a:t>
                </a:r>
                <a:r>
                  <a:rPr lang="ru-RU" sz="2600" dirty="0" smtClean="0"/>
                  <a:t>,</a:t>
                </a:r>
              </a:p>
              <a:p>
                <a:pPr marL="114300" indent="0"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использующего  </a:t>
                </a:r>
                <a:r>
                  <a:rPr lang="ru-RU" sz="2600" dirty="0" smtClean="0"/>
                  <a:t>в  среднем  менее  </a:t>
                </a:r>
                <a:r>
                  <a:rPr lang="en-US" sz="2600" b="1" i="1" dirty="0" smtClean="0"/>
                  <a:t>n</a:t>
                </a:r>
                <a:r>
                  <a:rPr lang="en-US" sz="2600" b="1" dirty="0" smtClean="0"/>
                  <a:t> log</a:t>
                </a:r>
                <a:r>
                  <a:rPr lang="ru-RU" sz="2600" b="1" baseline="-25000" dirty="0" smtClean="0"/>
                  <a:t>2</a:t>
                </a:r>
                <a:r>
                  <a:rPr lang="en-US" sz="2600" b="1" dirty="0" smtClean="0"/>
                  <a:t> </a:t>
                </a:r>
                <a:r>
                  <a:rPr lang="en-US" sz="2600" b="1" i="1" dirty="0"/>
                  <a:t>n</a:t>
                </a:r>
                <a:r>
                  <a:rPr lang="ru-RU" sz="2600" b="1" dirty="0"/>
                  <a:t> – </a:t>
                </a:r>
                <a:r>
                  <a:rPr lang="en-US" sz="2600" b="1" i="1" dirty="0" smtClean="0"/>
                  <a:t>n</a:t>
                </a:r>
                <a:r>
                  <a:rPr lang="ru-RU" sz="2600" b="1" i="1" dirty="0" smtClean="0"/>
                  <a:t> </a:t>
                </a:r>
                <a:r>
                  <a:rPr lang="en-US" sz="2600" b="1" dirty="0" smtClean="0"/>
                  <a:t>log</a:t>
                </a:r>
                <a:r>
                  <a:rPr lang="ru-RU" sz="2600" b="1" baseline="-25000" dirty="0" smtClean="0"/>
                  <a:t>2</a:t>
                </a:r>
                <a:r>
                  <a:rPr lang="en-US" sz="2600" b="1" dirty="0" smtClean="0"/>
                  <a:t> </a:t>
                </a:r>
                <a:r>
                  <a:rPr lang="en-US" sz="2600" b="1" i="1" dirty="0" smtClean="0"/>
                  <a:t>e</a:t>
                </a:r>
                <a:r>
                  <a:rPr lang="ru-RU" sz="2600" b="1" dirty="0" smtClean="0"/>
                  <a:t>  </a:t>
                </a:r>
                <a:endParaRPr lang="ru-RU" sz="2600" b="1" dirty="0" smtClean="0"/>
              </a:p>
              <a:p>
                <a:pPr marL="114300" indent="0"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ru-RU" sz="2600" u="sng" dirty="0" smtClean="0"/>
                  <a:t>операций </a:t>
                </a:r>
                <a:r>
                  <a:rPr lang="ru-RU" sz="2600" u="sng" dirty="0"/>
                  <a:t>сравнения</a:t>
                </a:r>
                <a:r>
                  <a:rPr lang="ru-RU" sz="2600" dirty="0"/>
                  <a:t>.</a:t>
                </a:r>
              </a:p>
              <a:p>
                <a:pPr marL="114300" indent="0">
                  <a:lnSpc>
                    <a:spcPct val="80000"/>
                  </a:lnSpc>
                  <a:spcBef>
                    <a:spcPts val="1200"/>
                  </a:spcBef>
                  <a:buNone/>
                </a:pPr>
                <a:endParaRPr lang="ru-RU" sz="2600" dirty="0" smtClean="0"/>
              </a:p>
              <a:p>
                <a:pPr marL="114300" indent="0"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Класс </a:t>
                </a:r>
                <a:r>
                  <a:rPr lang="ru-RU" sz="2600" dirty="0" smtClean="0"/>
                  <a:t>сложности порядка   </a:t>
                </a:r>
                <a:r>
                  <a:rPr lang="en-US" sz="2600" b="1" i="1" dirty="0"/>
                  <a:t>n </a:t>
                </a:r>
                <a:r>
                  <a:rPr lang="en-US" sz="2600" b="1" i="1" dirty="0" smtClean="0"/>
                  <a:t>log</a:t>
                </a:r>
                <a:r>
                  <a:rPr lang="ru-RU" sz="2600" b="1" baseline="-25000" dirty="0" smtClean="0"/>
                  <a:t>2</a:t>
                </a:r>
                <a:r>
                  <a:rPr lang="en-US" sz="2600" b="1" i="1" dirty="0" smtClean="0"/>
                  <a:t> n</a:t>
                </a:r>
                <a:r>
                  <a:rPr lang="ru-RU" sz="2600" b="1" i="1" dirty="0" smtClean="0"/>
                  <a:t>   </a:t>
                </a:r>
                <a:r>
                  <a:rPr lang="ru-RU" sz="2600" dirty="0"/>
                  <a:t>является </a:t>
                </a:r>
                <a:endParaRPr lang="ru-RU" sz="2600" dirty="0" smtClean="0"/>
              </a:p>
              <a:p>
                <a:pPr marL="114300" indent="0"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>
                    <a:solidFill>
                      <a:srgbClr val="FF0000"/>
                    </a:solidFill>
                  </a:rPr>
                  <a:t>предельно </a:t>
                </a:r>
                <a:r>
                  <a:rPr lang="ru-RU" sz="2600" dirty="0">
                    <a:solidFill>
                      <a:srgbClr val="FF0000"/>
                    </a:solidFill>
                  </a:rPr>
                  <a:t>достижимым</a:t>
                </a:r>
                <a:r>
                  <a:rPr lang="ru-RU" sz="2600" dirty="0">
                    <a:solidFill>
                      <a:srgbClr val="0070C0"/>
                    </a:solidFill>
                  </a:rPr>
                  <a:t> </a:t>
                </a:r>
                <a:r>
                  <a:rPr lang="ru-RU" sz="2600" dirty="0"/>
                  <a:t>для </a:t>
                </a:r>
                <a:r>
                  <a:rPr lang="ru-RU" sz="2600" dirty="0" smtClean="0"/>
                  <a:t>алгоритмов, </a:t>
                </a:r>
                <a:endParaRPr lang="ru-RU" sz="2600" dirty="0" smtClean="0"/>
              </a:p>
              <a:p>
                <a:pPr marL="114300" indent="0">
                  <a:lnSpc>
                    <a:spcPct val="80000"/>
                  </a:lnSpc>
                  <a:spcBef>
                    <a:spcPts val="1200"/>
                  </a:spcBef>
                  <a:buNone/>
                </a:pPr>
                <a:r>
                  <a:rPr lang="ru-RU" sz="2600" dirty="0"/>
                  <a:t>	</a:t>
                </a:r>
                <a:r>
                  <a:rPr lang="ru-RU" sz="2600" dirty="0" smtClean="0"/>
                  <a:t>	</a:t>
                </a:r>
                <a:r>
                  <a:rPr lang="ru-RU" sz="2600" dirty="0" smtClean="0"/>
                  <a:t>основанных </a:t>
                </a:r>
                <a:r>
                  <a:rPr lang="ru-RU" sz="2600" dirty="0" smtClean="0"/>
                  <a:t>на </a:t>
                </a:r>
                <a:r>
                  <a:rPr lang="ru-RU" sz="2600" dirty="0" smtClean="0">
                    <a:solidFill>
                      <a:srgbClr val="0070C0"/>
                    </a:solidFill>
                  </a:rPr>
                  <a:t>операциях </a:t>
                </a:r>
                <a:r>
                  <a:rPr lang="ru-RU" sz="2600" dirty="0">
                    <a:solidFill>
                      <a:srgbClr val="0070C0"/>
                    </a:solidFill>
                  </a:rPr>
                  <a:t>сравнения</a:t>
                </a:r>
                <a:r>
                  <a:rPr lang="ru-RU" sz="2600" dirty="0"/>
                  <a:t>. </a:t>
                </a:r>
                <a:endParaRPr lang="ru-RU" sz="26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332656"/>
                <a:ext cx="8280920" cy="6525344"/>
              </a:xfrm>
              <a:blipFill rotWithShape="1">
                <a:blip r:embed="rId2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04664"/>
            <a:ext cx="8280920" cy="6453336"/>
          </a:xfrm>
        </p:spPr>
        <p:txBody>
          <a:bodyPr>
            <a:noAutofit/>
          </a:bodyPr>
          <a:lstStyle/>
          <a:p>
            <a:pPr marL="114300" indent="0">
              <a:lnSpc>
                <a:spcPct val="80000"/>
              </a:lnSpc>
              <a:buNone/>
            </a:pPr>
            <a:r>
              <a:rPr lang="ru-RU" sz="2600" u="sng" dirty="0" smtClean="0">
                <a:solidFill>
                  <a:srgbClr val="0070C0"/>
                </a:solidFill>
              </a:rPr>
              <a:t>Для </a:t>
            </a:r>
            <a:r>
              <a:rPr lang="ru-RU" sz="2600" u="sng" dirty="0" smtClean="0">
                <a:solidFill>
                  <a:srgbClr val="0070C0"/>
                </a:solidFill>
              </a:rPr>
              <a:t>пересылок</a:t>
            </a:r>
            <a:r>
              <a:rPr lang="ru-RU" sz="2600" dirty="0" smtClean="0"/>
              <a:t>: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 smtClean="0"/>
              <a:t>если </a:t>
            </a:r>
            <a:r>
              <a:rPr lang="ru-RU" sz="2600" dirty="0"/>
              <a:t>мы </a:t>
            </a:r>
            <a:r>
              <a:rPr lang="ru-RU" sz="2600" dirty="0" smtClean="0"/>
              <a:t>определили требуемую перестановку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 smtClean="0"/>
              <a:t>и </a:t>
            </a:r>
            <a:r>
              <a:rPr lang="ru-RU" sz="2600" dirty="0" smtClean="0"/>
              <a:t>имеем память для второй копии </a:t>
            </a:r>
            <a:r>
              <a:rPr lang="ru-RU" sz="2600" dirty="0"/>
              <a:t>массива,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 smtClean="0"/>
              <a:t>то  достаточно сделать  </a:t>
            </a:r>
            <a:r>
              <a:rPr lang="en-US" sz="2600" b="1" i="1" dirty="0" smtClean="0"/>
              <a:t>n</a:t>
            </a:r>
            <a:r>
              <a:rPr lang="ru-RU" sz="2600" b="1" i="1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пересылок.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 smtClean="0"/>
              <a:t>На </a:t>
            </a:r>
            <a:r>
              <a:rPr lang="ru-RU" sz="2600" dirty="0"/>
              <a:t>сегодняшний день </a:t>
            </a:r>
            <a:r>
              <a:rPr lang="ru-RU" sz="2600" dirty="0" smtClean="0"/>
              <a:t>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/>
              <a:t>	</a:t>
            </a:r>
            <a:r>
              <a:rPr lang="ru-RU" sz="2600" dirty="0" smtClean="0"/>
              <a:t>	</a:t>
            </a:r>
            <a:r>
              <a:rPr lang="ru-RU" sz="2600" dirty="0" smtClean="0"/>
              <a:t>алгоритм</a:t>
            </a:r>
            <a:r>
              <a:rPr lang="ru-RU" sz="2600" dirty="0" smtClean="0"/>
              <a:t>,  </a:t>
            </a:r>
            <a:r>
              <a:rPr lang="ru-RU" sz="2600" dirty="0" smtClean="0"/>
              <a:t>имеющий 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b="1" i="1" dirty="0" smtClean="0"/>
              <a:t>			</a:t>
            </a:r>
            <a:r>
              <a:rPr lang="en-US" sz="2600" b="1" i="1" dirty="0" smtClean="0">
                <a:solidFill>
                  <a:srgbClr val="FF0000"/>
                </a:solidFill>
              </a:rPr>
              <a:t>n </a:t>
            </a:r>
            <a:r>
              <a:rPr lang="en-US" sz="2600" b="1" i="1" dirty="0">
                <a:solidFill>
                  <a:srgbClr val="FF0000"/>
                </a:solidFill>
              </a:rPr>
              <a:t>log</a:t>
            </a:r>
            <a:r>
              <a:rPr lang="ru-RU" sz="2600" b="1" baseline="-25000" dirty="0">
                <a:solidFill>
                  <a:srgbClr val="FF0000"/>
                </a:solidFill>
              </a:rPr>
              <a:t>2</a:t>
            </a:r>
            <a:r>
              <a:rPr lang="en-US" sz="2600" b="1" i="1" dirty="0">
                <a:solidFill>
                  <a:srgbClr val="FF0000"/>
                </a:solidFill>
              </a:rPr>
              <a:t> n</a:t>
            </a:r>
            <a:r>
              <a:rPr lang="ru-RU" sz="2600" b="1" i="1" dirty="0">
                <a:solidFill>
                  <a:srgbClr val="FF0000"/>
                </a:solidFill>
              </a:rPr>
              <a:t> </a:t>
            </a:r>
            <a:r>
              <a:rPr lang="ru-RU" sz="2600" dirty="0" smtClean="0">
                <a:solidFill>
                  <a:srgbClr val="FF0000"/>
                </a:solidFill>
              </a:rPr>
              <a:t>сравнений  и  </a:t>
            </a:r>
            <a:r>
              <a:rPr lang="en-US" sz="2600" b="1" i="1" dirty="0">
                <a:solidFill>
                  <a:srgbClr val="FF0000"/>
                </a:solidFill>
              </a:rPr>
              <a:t>n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ru-RU" sz="2600" dirty="0">
                <a:solidFill>
                  <a:srgbClr val="FF0000"/>
                </a:solidFill>
              </a:rPr>
              <a:t>пересылок</a:t>
            </a:r>
            <a:r>
              <a:rPr lang="ru-RU" sz="2600" dirty="0"/>
              <a:t>,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 smtClean="0"/>
              <a:t>	неизвестен</a:t>
            </a:r>
            <a:r>
              <a:rPr lang="ru-RU" sz="2600" dirty="0" smtClean="0"/>
              <a:t>. </a:t>
            </a:r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 smtClean="0"/>
              <a:t>Рассмотрим </a:t>
            </a:r>
            <a:r>
              <a:rPr lang="ru-RU" sz="2600" dirty="0" smtClean="0"/>
              <a:t>метод сортировки, </a:t>
            </a:r>
            <a:endParaRPr lang="ru-RU" sz="2600" dirty="0" smtClean="0"/>
          </a:p>
          <a:p>
            <a:pPr marL="11430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600" dirty="0"/>
              <a:t>	</a:t>
            </a:r>
            <a:r>
              <a:rPr lang="ru-RU" sz="2600" dirty="0" smtClean="0"/>
              <a:t>		</a:t>
            </a:r>
            <a:r>
              <a:rPr lang="ru-RU" sz="2600" dirty="0" smtClean="0"/>
              <a:t>самый </a:t>
            </a:r>
            <a:r>
              <a:rPr lang="ru-RU" sz="2600" dirty="0" smtClean="0"/>
              <a:t>быстрый из известных.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402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208912" cy="53012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dirty="0" smtClean="0"/>
              <a:t>Возьмем </a:t>
            </a:r>
            <a:r>
              <a:rPr lang="ru-RU" sz="2400" b="1" dirty="0" smtClean="0"/>
              <a:t>произвольный элемент массива</a:t>
            </a:r>
            <a:r>
              <a:rPr lang="ru-RU" sz="2400" dirty="0" smtClean="0"/>
              <a:t>, обозначим его через </a:t>
            </a:r>
            <a:r>
              <a:rPr lang="ru-RU" sz="2400" b="1" dirty="0" smtClean="0"/>
              <a:t>Х</a:t>
            </a:r>
            <a:r>
              <a:rPr lang="ru-RU" sz="2400" dirty="0" smtClean="0"/>
              <a:t>. Просматривая массив </a:t>
            </a:r>
            <a:r>
              <a:rPr lang="ru-RU" sz="2400" dirty="0" smtClean="0">
                <a:solidFill>
                  <a:srgbClr val="0070C0"/>
                </a:solidFill>
              </a:rPr>
              <a:t>слева</a:t>
            </a:r>
            <a:r>
              <a:rPr lang="ru-RU" sz="2400" dirty="0" smtClean="0"/>
              <a:t>, найдем элемент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i</a:t>
            </a:r>
            <a:r>
              <a:rPr lang="ru-RU" sz="2400" b="1" baseline="-25000" dirty="0" smtClean="0"/>
              <a:t> </a:t>
            </a:r>
            <a:r>
              <a:rPr lang="en-US" sz="2400" b="1" dirty="0" smtClean="0"/>
              <a:t>≥</a:t>
            </a:r>
            <a:r>
              <a:rPr lang="ru-RU" sz="2400" b="1" dirty="0" smtClean="0"/>
              <a:t> </a:t>
            </a:r>
            <a:r>
              <a:rPr lang="en-US" sz="2400" b="1" dirty="0" smtClean="0"/>
              <a:t>x</a:t>
            </a:r>
            <a:r>
              <a:rPr lang="ru-RU" sz="2400" dirty="0"/>
              <a:t>. Просматривая массив </a:t>
            </a:r>
            <a:r>
              <a:rPr lang="ru-RU" sz="2400" dirty="0" smtClean="0">
                <a:solidFill>
                  <a:srgbClr val="0070C0"/>
                </a:solidFill>
              </a:rPr>
              <a:t>справа</a:t>
            </a:r>
            <a:r>
              <a:rPr lang="ru-RU" sz="2400" dirty="0" smtClean="0"/>
              <a:t>, </a:t>
            </a:r>
            <a:r>
              <a:rPr lang="ru-RU" sz="2400" dirty="0"/>
              <a:t>найдем элемент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j</a:t>
            </a:r>
            <a:r>
              <a:rPr lang="ru-RU" sz="2400" b="1" baseline="-25000" dirty="0" smtClean="0"/>
              <a:t> </a:t>
            </a:r>
            <a:r>
              <a:rPr lang="en-US" sz="2400" b="1" dirty="0" smtClean="0"/>
              <a:t>≤</a:t>
            </a:r>
            <a:r>
              <a:rPr lang="ru-RU" sz="2400" b="1" dirty="0" smtClean="0"/>
              <a:t> </a:t>
            </a:r>
            <a:r>
              <a:rPr lang="en-US" sz="2400" b="1" dirty="0" smtClean="0"/>
              <a:t>x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114300" indent="0">
              <a:buNone/>
            </a:pPr>
            <a:r>
              <a:rPr lang="ru-RU" sz="2400" dirty="0" smtClean="0"/>
              <a:t>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i</a:t>
            </a:r>
            <a:r>
              <a:rPr lang="ru-RU" sz="2400" b="1" baseline="-25000" dirty="0" smtClean="0"/>
              <a:t> </a:t>
            </a:r>
            <a:r>
              <a:rPr lang="en-US" sz="2400" b="1" dirty="0" smtClean="0"/>
              <a:t>≥</a:t>
            </a:r>
            <a:r>
              <a:rPr lang="ru-RU" sz="2400" b="1" dirty="0" smtClean="0"/>
              <a:t> </a:t>
            </a:r>
            <a:r>
              <a:rPr lang="en-US" sz="2400" b="1" dirty="0" smtClean="0"/>
              <a:t>x</a:t>
            </a:r>
            <a:r>
              <a:rPr lang="en-US" sz="2400" dirty="0" smtClean="0"/>
              <a:t>                       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     </a:t>
            </a:r>
            <a:r>
              <a:rPr lang="ru-RU" sz="2400" dirty="0" smtClean="0"/>
              <a:t>  </a:t>
            </a:r>
            <a:r>
              <a:rPr lang="en-US" sz="2400" dirty="0" smtClean="0"/>
              <a:t>j</a:t>
            </a:r>
            <a:r>
              <a:rPr lang="ru-RU" sz="2400" dirty="0" smtClean="0"/>
              <a:t> </a:t>
            </a:r>
            <a:r>
              <a:rPr lang="en-US" sz="2400" dirty="0" smtClean="0"/>
              <a:t>                                       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j</a:t>
            </a:r>
            <a:r>
              <a:rPr lang="ru-RU" sz="2400" b="1" baseline="-25000" dirty="0" smtClean="0"/>
              <a:t> </a:t>
            </a:r>
            <a:r>
              <a:rPr lang="en-US" sz="2400" b="1" dirty="0" smtClean="0"/>
              <a:t>≤</a:t>
            </a:r>
            <a:r>
              <a:rPr lang="ru-RU" sz="2400" b="1" dirty="0" smtClean="0"/>
              <a:t> </a:t>
            </a:r>
            <a:r>
              <a:rPr lang="en-US" sz="2400" b="1" dirty="0" smtClean="0"/>
              <a:t>x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ru-RU" sz="2400" dirty="0" smtClean="0"/>
              <a:t>                                </a:t>
            </a:r>
            <a:r>
              <a:rPr lang="ru-RU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≤x</a:t>
            </a:r>
            <a:r>
              <a:rPr lang="en-US" sz="2400" b="1" dirty="0" smtClean="0"/>
              <a:t> </a:t>
            </a:r>
            <a:r>
              <a:rPr lang="ru-RU" sz="2400" dirty="0" smtClean="0"/>
              <a:t>         </a:t>
            </a:r>
            <a:r>
              <a:rPr lang="en-US" sz="2400" dirty="0" smtClean="0"/>
              <a:t>  </a:t>
            </a:r>
            <a:r>
              <a:rPr lang="ru-RU" sz="2400" dirty="0" smtClean="0"/>
              <a:t>     </a:t>
            </a:r>
            <a:r>
              <a:rPr lang="en-US" sz="2400" dirty="0" smtClean="0"/>
              <a:t>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≥x</a:t>
            </a:r>
            <a:r>
              <a:rPr lang="en-US" sz="2400" dirty="0" smtClean="0"/>
              <a:t>  </a:t>
            </a:r>
          </a:p>
          <a:p>
            <a:pPr marL="114300" indent="0">
              <a:buNone/>
            </a:pP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Поменяем </a:t>
            </a:r>
            <a:r>
              <a:rPr lang="ru-RU" sz="2400" dirty="0"/>
              <a:t>местами 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i</a:t>
            </a:r>
            <a:r>
              <a:rPr lang="ru-RU" sz="2400" baseline="-25000" dirty="0"/>
              <a:t> </a:t>
            </a:r>
            <a:r>
              <a:rPr lang="ru-RU" sz="2400" dirty="0"/>
              <a:t>и </a:t>
            </a:r>
            <a:r>
              <a:rPr lang="en-US" sz="2400" b="1" dirty="0" smtClean="0"/>
              <a:t>a</a:t>
            </a:r>
            <a:r>
              <a:rPr lang="en-US" sz="2400" b="1" baseline="-25000" dirty="0" smtClean="0"/>
              <a:t>j</a:t>
            </a:r>
            <a:r>
              <a:rPr lang="ru-RU" sz="2400" dirty="0"/>
              <a:t>.</a:t>
            </a:r>
            <a:r>
              <a:rPr lang="ru-RU" sz="2400" dirty="0" smtClean="0"/>
              <a:t> Будем </a:t>
            </a:r>
            <a:r>
              <a:rPr lang="ru-RU" sz="2400" b="1" dirty="0" smtClean="0"/>
              <a:t>продолжать процесс просмотра и обмена</a:t>
            </a:r>
            <a:r>
              <a:rPr lang="ru-RU" sz="2400" dirty="0" smtClean="0"/>
              <a:t>, </a:t>
            </a:r>
            <a:r>
              <a:rPr lang="ru-RU" sz="2400" dirty="0"/>
              <a:t>пока </a:t>
            </a:r>
            <a:r>
              <a:rPr lang="en-US" sz="2400" b="1" dirty="0" err="1" smtClean="0"/>
              <a:t>i</a:t>
            </a:r>
            <a:r>
              <a:rPr lang="ru-RU" sz="2400" dirty="0" smtClean="0"/>
              <a:t> не станет больше </a:t>
            </a:r>
            <a:r>
              <a:rPr lang="en-US" sz="2400" b="1" dirty="0" smtClean="0"/>
              <a:t>j</a:t>
            </a:r>
            <a:r>
              <a:rPr lang="en-US" sz="2400" dirty="0"/>
              <a:t>.</a:t>
            </a:r>
            <a:r>
              <a:rPr lang="ru-RU" sz="2400" dirty="0"/>
              <a:t> </a:t>
            </a:r>
            <a:endParaRPr lang="en-US" sz="2400" dirty="0"/>
          </a:p>
          <a:p>
            <a:pPr marL="114300" indent="0">
              <a:buNone/>
            </a:pPr>
            <a:r>
              <a:rPr lang="ru-RU" sz="2400" dirty="0" smtClean="0"/>
              <a:t>В результате массив окажется разделенным на две части: </a:t>
            </a:r>
            <a:r>
              <a:rPr lang="ru-RU" sz="2400" dirty="0" smtClean="0">
                <a:solidFill>
                  <a:srgbClr val="FF0000"/>
                </a:solidFill>
              </a:rPr>
              <a:t>левую с элементами </a:t>
            </a:r>
            <a:r>
              <a:rPr lang="en-US" sz="2400" dirty="0" smtClean="0">
                <a:solidFill>
                  <a:srgbClr val="FF0000"/>
                </a:solidFill>
              </a:rPr>
              <a:t>≤x</a:t>
            </a:r>
            <a:r>
              <a:rPr lang="ru-RU" sz="2400" dirty="0" smtClean="0"/>
              <a:t>, и </a:t>
            </a:r>
            <a:r>
              <a:rPr lang="ru-RU" sz="2400" dirty="0" smtClean="0">
                <a:solidFill>
                  <a:srgbClr val="FF0000"/>
                </a:solidFill>
              </a:rPr>
              <a:t>правую с элементами </a:t>
            </a:r>
            <a:r>
              <a:rPr lang="en-US" sz="2400" dirty="0" smtClean="0">
                <a:solidFill>
                  <a:srgbClr val="FF0000"/>
                </a:solidFill>
              </a:rPr>
              <a:t>≥x</a:t>
            </a:r>
            <a:r>
              <a:rPr lang="ru-RU" sz="2400" dirty="0" smtClean="0"/>
              <a:t>. </a:t>
            </a:r>
          </a:p>
          <a:p>
            <a:pPr marL="114300" indent="0">
              <a:buNone/>
            </a:pPr>
            <a:r>
              <a:rPr lang="ru-RU" sz="2400" dirty="0" smtClean="0"/>
              <a:t>Затем  </a:t>
            </a:r>
            <a:r>
              <a:rPr lang="ru-RU" sz="2400" b="1" dirty="0" smtClean="0"/>
              <a:t>к каждой части</a:t>
            </a:r>
            <a:r>
              <a:rPr lang="ru-RU" sz="2400" dirty="0" smtClean="0"/>
              <a:t> будем применять </a:t>
            </a:r>
            <a:r>
              <a:rPr lang="ru-RU" sz="2400" b="1" dirty="0" smtClean="0"/>
              <a:t>тот же алгоритм</a:t>
            </a:r>
            <a:r>
              <a:rPr lang="ru-RU" sz="2400" dirty="0" smtClean="0"/>
              <a:t>.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127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/>
              <a:t>Метод </a:t>
            </a:r>
            <a:r>
              <a:rPr lang="en-US" sz="5300" dirty="0" smtClean="0"/>
              <a:t> </a:t>
            </a:r>
            <a:r>
              <a:rPr lang="ru-RU" sz="5300" dirty="0" smtClean="0"/>
              <a:t>Хоара </a:t>
            </a:r>
            <a:r>
              <a:rPr lang="en-US" sz="5300" dirty="0" smtClean="0"/>
              <a:t> </a:t>
            </a:r>
            <a:r>
              <a:rPr lang="ru-RU" sz="5300" dirty="0" smtClean="0"/>
              <a:t>(</a:t>
            </a:r>
            <a:r>
              <a:rPr lang="en-US" sz="5300" dirty="0" smtClean="0"/>
              <a:t>Hoare, 1962)</a:t>
            </a:r>
            <a:r>
              <a:rPr lang="ru-RU" sz="5300" dirty="0" smtClean="0"/>
              <a:t/>
            </a:r>
            <a:br>
              <a:rPr lang="ru-RU" sz="5300" dirty="0" smtClean="0"/>
            </a:br>
            <a:r>
              <a:rPr lang="en-US" sz="4400" dirty="0" err="1" smtClean="0"/>
              <a:t>QuickSort</a:t>
            </a:r>
            <a:endParaRPr lang="ru-RU" sz="4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83968" y="2780928"/>
            <a:ext cx="0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67544" y="332098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411760" y="33209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347864" y="33209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732240" y="332098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429593" y="330698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4504184" y="3320988"/>
            <a:ext cx="711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555776" y="4149080"/>
            <a:ext cx="3269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5825637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2555776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7306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Метод </a:t>
            </a:r>
            <a:r>
              <a:rPr lang="en-US" sz="4400" dirty="0"/>
              <a:t> </a:t>
            </a:r>
            <a:r>
              <a:rPr lang="ru-RU" sz="4400" dirty="0"/>
              <a:t>Хоара </a:t>
            </a:r>
            <a:r>
              <a:rPr lang="en-US" sz="4400" dirty="0"/>
              <a:t> </a:t>
            </a:r>
            <a:r>
              <a:rPr lang="ru-RU" sz="4400" dirty="0" smtClean="0"/>
              <a:t>(</a:t>
            </a:r>
            <a:r>
              <a:rPr lang="en-US" sz="4400" dirty="0" err="1" smtClean="0"/>
              <a:t>QuickSort</a:t>
            </a:r>
            <a:r>
              <a:rPr lang="ru-RU" sz="4400" dirty="0" smtClean="0"/>
              <a:t>)</a:t>
            </a:r>
            <a:br>
              <a:rPr lang="ru-RU" sz="4400" dirty="0" smtClean="0"/>
            </a:br>
            <a:r>
              <a:rPr lang="ru-RU" sz="3100" b="1" dirty="0" smtClean="0"/>
              <a:t>Алгоритм на псевдокоде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6868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L</a:t>
            </a:r>
            <a:r>
              <a:rPr lang="ru-RU" sz="2600" dirty="0" smtClean="0"/>
              <a:t>, </a:t>
            </a:r>
            <a:r>
              <a:rPr lang="en-US" sz="2600" dirty="0" smtClean="0"/>
              <a:t>R</a:t>
            </a:r>
            <a:r>
              <a:rPr lang="ru-RU" sz="2600" dirty="0" smtClean="0"/>
              <a:t> – левая и правая границы </a:t>
            </a:r>
            <a:r>
              <a:rPr lang="ru-RU" sz="2600" dirty="0"/>
              <a:t>рабочей части массива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400" b="1" dirty="0"/>
              <a:t> </a:t>
            </a:r>
            <a:r>
              <a:rPr lang="en-US" sz="3400" b="1" dirty="0"/>
              <a:t>	</a:t>
            </a:r>
            <a:r>
              <a:rPr lang="en-US" sz="3400" b="1" dirty="0" err="1" smtClean="0"/>
              <a:t>QuickSort</a:t>
            </a:r>
            <a:r>
              <a:rPr lang="ru-RU" sz="3400" b="1" i="1" dirty="0" smtClean="0"/>
              <a:t> (</a:t>
            </a:r>
            <a:r>
              <a:rPr lang="en-US" sz="3400" b="1" i="1" dirty="0" smtClean="0"/>
              <a:t> L</a:t>
            </a:r>
            <a:r>
              <a:rPr lang="ru-RU" sz="3400" b="1" i="1" dirty="0" smtClean="0"/>
              <a:t>, </a:t>
            </a:r>
            <a:r>
              <a:rPr lang="en-US" sz="3400" b="1" i="1" dirty="0" smtClean="0"/>
              <a:t>R </a:t>
            </a:r>
            <a:r>
              <a:rPr lang="ru-RU" sz="3400" b="1" i="1" dirty="0" smtClean="0"/>
              <a:t>)</a:t>
            </a:r>
            <a:endParaRPr lang="en-US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400" b="1" dirty="0" smtClean="0"/>
              <a:t>	</a:t>
            </a:r>
            <a:r>
              <a:rPr lang="ru-RU" sz="3400" b="1" dirty="0" smtClean="0"/>
              <a:t>х</a:t>
            </a:r>
            <a:r>
              <a:rPr lang="en-US" sz="3400" b="1" dirty="0" smtClean="0"/>
              <a:t> := </a:t>
            </a:r>
            <a:r>
              <a:rPr lang="ru-RU" sz="3400" b="1" dirty="0" smtClean="0"/>
              <a:t>а</a:t>
            </a:r>
            <a:r>
              <a:rPr lang="en-US" sz="3400" b="1" baseline="-25000" dirty="0"/>
              <a:t>L</a:t>
            </a:r>
            <a:r>
              <a:rPr lang="en-US" sz="3400" b="1" dirty="0"/>
              <a:t>, </a:t>
            </a:r>
            <a:r>
              <a:rPr lang="en-US" sz="3400" b="1" dirty="0" err="1"/>
              <a:t>i</a:t>
            </a:r>
            <a:r>
              <a:rPr lang="en-US" sz="3400" b="1" dirty="0" smtClean="0"/>
              <a:t> := L</a:t>
            </a:r>
            <a:r>
              <a:rPr lang="en-US" sz="3400" b="1" dirty="0"/>
              <a:t>, </a:t>
            </a:r>
            <a:r>
              <a:rPr lang="en-US" sz="3400" b="1" dirty="0" smtClean="0"/>
              <a:t>j := R</a:t>
            </a:r>
            <a:endParaRPr lang="en-US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DО ( </a:t>
            </a:r>
            <a:r>
              <a:rPr lang="en-US" sz="3400" b="1" dirty="0" err="1" smtClean="0"/>
              <a:t>i</a:t>
            </a:r>
            <a:r>
              <a:rPr lang="en-US" sz="3400" b="1" dirty="0" err="1">
                <a:sym typeface="Symbol"/>
              </a:rPr>
              <a:t></a:t>
            </a:r>
            <a:r>
              <a:rPr lang="en-US" sz="3400" b="1" dirty="0" err="1" smtClean="0"/>
              <a:t>j</a:t>
            </a:r>
            <a:r>
              <a:rPr lang="en-US" sz="3400" b="1" dirty="0" smtClean="0"/>
              <a:t> )</a:t>
            </a:r>
            <a:endParaRPr lang="en-US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	D</a:t>
            </a:r>
            <a:r>
              <a:rPr lang="ru-RU" sz="3400" b="1" dirty="0"/>
              <a:t>О</a:t>
            </a:r>
            <a:r>
              <a:rPr lang="en-US" sz="3400" b="1" dirty="0"/>
              <a:t> </a:t>
            </a:r>
            <a:r>
              <a:rPr lang="en-US" sz="3400" b="1" dirty="0" smtClean="0"/>
              <a:t>( </a:t>
            </a:r>
            <a:r>
              <a:rPr lang="en-US" sz="3400" b="1" dirty="0" err="1" smtClean="0"/>
              <a:t>a</a:t>
            </a:r>
            <a:r>
              <a:rPr lang="en-US" sz="3400" b="1" baseline="-25000" dirty="0" err="1" smtClean="0"/>
              <a:t>i</a:t>
            </a:r>
            <a:r>
              <a:rPr lang="en-US" sz="3400" b="1" baseline="-25000" dirty="0" smtClean="0"/>
              <a:t> </a:t>
            </a:r>
            <a:r>
              <a:rPr lang="en-US" sz="3400" b="1" dirty="0" smtClean="0"/>
              <a:t>&lt; x)   </a:t>
            </a:r>
            <a:r>
              <a:rPr lang="en-US" sz="3400" b="1" dirty="0" err="1" smtClean="0"/>
              <a:t>i</a:t>
            </a:r>
            <a:r>
              <a:rPr lang="en-US" sz="3400" b="1" dirty="0" smtClean="0"/>
              <a:t> := i+1  OD</a:t>
            </a:r>
            <a:endParaRPr lang="en-US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	DО ( a</a:t>
            </a:r>
            <a:r>
              <a:rPr lang="en-US" sz="3400" b="1" baseline="-25000" dirty="0" smtClean="0"/>
              <a:t>j </a:t>
            </a:r>
            <a:r>
              <a:rPr lang="en-US" sz="3400" b="1" dirty="0" smtClean="0"/>
              <a:t>&gt; x)   j := j-1   OD</a:t>
            </a:r>
            <a:endParaRPr lang="ru-RU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3400" b="1" dirty="0" smtClean="0"/>
              <a:t>                   </a:t>
            </a:r>
            <a:r>
              <a:rPr lang="en-US" sz="3400" b="1" dirty="0" smtClean="0"/>
              <a:t>IF ( </a:t>
            </a:r>
            <a:r>
              <a:rPr lang="en-US" sz="3400" b="1" dirty="0" err="1" smtClean="0"/>
              <a:t>i</a:t>
            </a:r>
            <a:r>
              <a:rPr lang="en-US" sz="3400" b="1" dirty="0"/>
              <a:t>&lt;=</a:t>
            </a:r>
            <a:r>
              <a:rPr lang="en-US" sz="3400" b="1" dirty="0" smtClean="0"/>
              <a:t>j )</a:t>
            </a:r>
            <a:r>
              <a:rPr lang="ru-RU" sz="3400" b="1" dirty="0" smtClean="0"/>
              <a:t> 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a</a:t>
            </a:r>
            <a:r>
              <a:rPr lang="en-US" sz="3400" b="1" baseline="-25000" dirty="0" err="1" smtClean="0"/>
              <a:t>i</a:t>
            </a:r>
            <a:r>
              <a:rPr lang="en-US" sz="3400" b="1" dirty="0" err="1" smtClean="0"/>
              <a:t>↔a</a:t>
            </a:r>
            <a:r>
              <a:rPr lang="en-US" sz="3400" b="1" baseline="-25000" dirty="0" err="1" smtClean="0"/>
              <a:t>j</a:t>
            </a:r>
            <a:r>
              <a:rPr lang="en-US" sz="3400" b="1" baseline="-25000" dirty="0"/>
              <a:t>,</a:t>
            </a:r>
            <a:r>
              <a:rPr lang="en-US" sz="3400" b="1" dirty="0"/>
              <a:t>, </a:t>
            </a:r>
            <a:r>
              <a:rPr lang="en-US" sz="3400" b="1" dirty="0" err="1"/>
              <a:t>i</a:t>
            </a:r>
            <a:r>
              <a:rPr lang="en-US" sz="3400" b="1" dirty="0" smtClean="0"/>
              <a:t> := i+1</a:t>
            </a:r>
            <a:r>
              <a:rPr lang="en-US" sz="3400" b="1" dirty="0"/>
              <a:t>, </a:t>
            </a:r>
            <a:r>
              <a:rPr lang="en-US" sz="3400" b="1" dirty="0" smtClean="0"/>
              <a:t>j := </a:t>
            </a:r>
            <a:r>
              <a:rPr lang="en-US" sz="3400" b="1" dirty="0" smtClean="0"/>
              <a:t>j</a:t>
            </a:r>
            <a:r>
              <a:rPr lang="ru-RU" sz="3400" b="1" dirty="0" smtClean="0"/>
              <a:t> </a:t>
            </a:r>
            <a:r>
              <a:rPr lang="en-US" sz="3400" b="1" dirty="0" smtClean="0"/>
              <a:t>-</a:t>
            </a:r>
            <a:r>
              <a:rPr lang="en-US" sz="3400" b="1" dirty="0" smtClean="0"/>
              <a:t>1</a:t>
            </a:r>
            <a:r>
              <a:rPr lang="ru-RU" sz="3400" b="1" dirty="0" smtClean="0"/>
              <a:t>  </a:t>
            </a:r>
            <a:r>
              <a:rPr lang="en-US" sz="3400" b="1" dirty="0" smtClean="0"/>
              <a:t>FI</a:t>
            </a:r>
            <a:endParaRPr lang="en-US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400" b="1" dirty="0" smtClean="0"/>
              <a:t>	OD</a:t>
            </a:r>
            <a:endParaRPr lang="en-US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400" b="1" dirty="0" smtClean="0"/>
              <a:t>	IF</a:t>
            </a:r>
            <a:r>
              <a:rPr lang="ru-RU" sz="3400" b="1" dirty="0" smtClean="0"/>
              <a:t> (</a:t>
            </a:r>
            <a:r>
              <a:rPr lang="en-US" sz="3400" b="1" dirty="0" smtClean="0"/>
              <a:t> L</a:t>
            </a:r>
            <a:r>
              <a:rPr lang="ru-RU" sz="3400" b="1" dirty="0"/>
              <a:t>&lt;</a:t>
            </a:r>
            <a:r>
              <a:rPr lang="en-US" sz="3400" b="1" dirty="0" smtClean="0"/>
              <a:t>j </a:t>
            </a:r>
            <a:r>
              <a:rPr lang="ru-RU" sz="3400" b="1" dirty="0" smtClean="0"/>
              <a:t>)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QuickSort</a:t>
            </a:r>
            <a:r>
              <a:rPr lang="ru-RU" sz="3400" b="1" dirty="0" smtClean="0"/>
              <a:t> (</a:t>
            </a:r>
            <a:r>
              <a:rPr lang="en-US" sz="3400" b="1" dirty="0" smtClean="0"/>
              <a:t> L</a:t>
            </a:r>
            <a:r>
              <a:rPr lang="ru-RU" sz="3400" b="1" dirty="0" smtClean="0"/>
              <a:t>, </a:t>
            </a:r>
            <a:r>
              <a:rPr lang="en-US" sz="3400" b="1" dirty="0" smtClean="0"/>
              <a:t>j </a:t>
            </a:r>
            <a:r>
              <a:rPr lang="ru-RU" sz="3400" b="1" dirty="0" smtClean="0"/>
              <a:t>) </a:t>
            </a:r>
            <a:r>
              <a:rPr lang="en-US" sz="3400" b="1" dirty="0" smtClean="0"/>
              <a:t> FI</a:t>
            </a:r>
            <a:endParaRPr lang="ru-RU" sz="3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IF</a:t>
            </a:r>
            <a:r>
              <a:rPr lang="ru-RU" sz="3400" b="1" dirty="0" smtClean="0"/>
              <a:t> (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i</a:t>
            </a:r>
            <a:r>
              <a:rPr lang="ru-RU" sz="3400" b="1" dirty="0"/>
              <a:t>&lt;</a:t>
            </a:r>
            <a:r>
              <a:rPr lang="en-US" sz="3400" b="1" dirty="0" smtClean="0"/>
              <a:t>R </a:t>
            </a:r>
            <a:r>
              <a:rPr lang="ru-RU" sz="3400" b="1" dirty="0" smtClean="0"/>
              <a:t>)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QuickSort</a:t>
            </a:r>
            <a:r>
              <a:rPr lang="en-US" sz="3400" b="1" dirty="0" smtClean="0"/>
              <a:t> </a:t>
            </a:r>
            <a:r>
              <a:rPr lang="ru-RU" sz="3400" b="1" dirty="0" smtClean="0"/>
              <a:t>(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i</a:t>
            </a:r>
            <a:r>
              <a:rPr lang="ru-RU" sz="3400" b="1" dirty="0" smtClean="0"/>
              <a:t>, </a:t>
            </a:r>
            <a:r>
              <a:rPr lang="en-US" sz="3400" b="1" dirty="0" smtClean="0"/>
              <a:t>R</a:t>
            </a:r>
            <a:r>
              <a:rPr lang="ru-RU" sz="3400" b="1" dirty="0" smtClean="0"/>
              <a:t>)</a:t>
            </a:r>
            <a:r>
              <a:rPr lang="en-US" sz="3400" b="1" dirty="0" smtClean="0"/>
              <a:t> </a:t>
            </a:r>
            <a:r>
              <a:rPr lang="ru-RU" sz="3400" b="1" dirty="0" smtClean="0"/>
              <a:t> </a:t>
            </a:r>
            <a:r>
              <a:rPr lang="en-US" sz="3400" b="1" dirty="0" smtClean="0"/>
              <a:t>FI</a:t>
            </a:r>
            <a:endParaRPr lang="ru-RU" sz="3400" b="1" dirty="0" smtClean="0"/>
          </a:p>
        </p:txBody>
      </p:sp>
    </p:spTree>
    <p:extLst>
      <p:ext uri="{BB962C8B-B14F-4D97-AF65-F5344CB8AC3E}">
        <p14:creationId xmlns:p14="http://schemas.microsoft.com/office/powerpoint/2010/main" val="555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928</TotalTime>
  <Words>1260</Words>
  <Application>Microsoft Office PowerPoint</Application>
  <PresentationFormat>Экран (4:3)</PresentationFormat>
  <Paragraphs>293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Соседство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 Хоара  (Hoare, 1962) QuickSort</vt:lpstr>
      <vt:lpstr>Метод  Хоара  (QuickSort) Алгоритм на псевдокоде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Пример.    X  Х  Х  Х  Х  Х  Х </vt:lpstr>
      <vt:lpstr>Презентация PowerPoint</vt:lpstr>
      <vt:lpstr>Проблема глубины рекурсии</vt:lpstr>
      <vt:lpstr>Вычисление 4!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рекурсии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118</cp:revision>
  <dcterms:created xsi:type="dcterms:W3CDTF">2012-09-16T06:27:57Z</dcterms:created>
  <dcterms:modified xsi:type="dcterms:W3CDTF">2016-03-28T17:15:59Z</dcterms:modified>
</cp:coreProperties>
</file>