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F657-D090-4773-A894-4FCC1089F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DEDDA-ED2E-447C-A2D0-E6AB3A4F2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A4F3C-0136-496F-83EA-D72BB650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CD08-758D-462F-A92D-CCF181D5833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89067-A808-42E7-BBD2-C32E2AFE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C3E89-43D6-4628-A6FF-FE0B1A7B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95BF-C6E8-4DE8-B880-DF7A7CF64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40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DDF1-AF1B-48B0-9163-72E0AA98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CA7A3-839E-410C-AC6A-0AFC15AA9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160F-0715-4C87-AB21-342A8FEA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CD08-758D-462F-A92D-CCF181D5833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7C435-5277-490E-BA01-A05F2AB7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881C1-6893-4AA4-BDDF-DB7BD23C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95BF-C6E8-4DE8-B880-DF7A7CF64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73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08D4-F68C-46E7-89FA-C16158DDA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77DB7-9F2C-4723-8F26-91CE1F8B3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3EB0B-5EA6-425B-9488-E4441A57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CD08-758D-462F-A92D-CCF181D5833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39C4A-AD95-449A-AF39-3C4830EB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9F117-4ABC-449F-BAE3-0BC53BEE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95BF-C6E8-4DE8-B880-DF7A7CF64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28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3C8E-AC8D-410F-A48F-4892D7CC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D1B7B-0024-424C-9442-1BC9D4071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01B09-6503-4A28-A9E5-0C6CA252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CD08-758D-462F-A92D-CCF181D5833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C10FE-BA85-46AC-BDE5-78898E61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34F04-6FA2-4CE3-B1AA-90729212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95BF-C6E8-4DE8-B880-DF7A7CF64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79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01E7-D673-4172-A372-E37B0360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27894-84AA-4417-A072-89AB6C246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43A96-8B5B-4A60-B5D8-D8C2E1BC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CD08-758D-462F-A92D-CCF181D5833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8163F-F9D2-4EC0-91B1-EAFC78F3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DAD4E-A7DA-4E92-8361-A3BE4265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95BF-C6E8-4DE8-B880-DF7A7CF64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37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5C5A-D71B-4C14-9393-76B2B557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9E4A-9DD8-4B4A-BFE6-DAE1890F2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71E18-C052-49D8-993E-98EE4E110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68D8D-E7E5-42D1-80DB-6E21B611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CD08-758D-462F-A92D-CCF181D5833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CC900-6A64-45F6-B419-DFB5C43D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3DDA0-C531-49B9-BED7-06ABB21E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95BF-C6E8-4DE8-B880-DF7A7CF64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84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5698-8A32-46B6-998A-0F89C250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59CBE-D8ED-4C49-99C2-747336612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2C392-F3F3-43D9-B826-CA04997DA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31C67-F6F5-478F-AF8C-B4DCF596B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33EE7-EE5B-46FB-B168-B168C6B99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95334-213F-4EBA-ACA4-0C72E9A8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CD08-758D-462F-A92D-CCF181D5833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356D8-08A1-411A-90F3-FA02E474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AFC6D-49F7-4317-A3EC-A5A0869E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95BF-C6E8-4DE8-B880-DF7A7CF64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78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C111-29D4-45B8-952C-531FDAC5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33E4A-CA0A-4816-B299-3704E0F8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CD08-758D-462F-A92D-CCF181D5833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FE327-8500-490F-AA7D-8E7BA667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55730-9241-4CA8-A62B-2A403741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95BF-C6E8-4DE8-B880-DF7A7CF64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50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5C9B2-FC5E-413B-80CF-288249E9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CD08-758D-462F-A92D-CCF181D5833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EB9CD-A08D-4331-AE2D-8F1FA0E7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7D8C0-0C2E-40DC-909E-900C2501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95BF-C6E8-4DE8-B880-DF7A7CF64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65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AEB2-4F12-424C-A745-073EAC3E5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7A5E8-CCAC-4B9E-BFEC-9C548A56F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72C0B-CAB5-4A32-AB97-B62F418EA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629AD-2464-46AD-94B2-FA268A56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CD08-758D-462F-A92D-CCF181D5833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ED109-3B14-4B3E-8A90-9A2DC57F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0DA17-D770-4A48-9B83-0ADB4E0E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95BF-C6E8-4DE8-B880-DF7A7CF64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3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E1E6-73C5-44D6-8E65-4AC7DF6B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7E7A5-D6F0-4C3C-A4E8-C99E4A797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BB440-6096-44FE-9A47-695614AC4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B6D22-8523-418C-A76E-599E45D7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CD08-758D-462F-A92D-CCF181D5833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CAB5C-F7C4-4D01-B07D-2E66125F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CA2E0-F73B-4370-877C-92B0280C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95BF-C6E8-4DE8-B880-DF7A7CF64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88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198CC-DFEE-4F6A-9B33-6928126E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9DA9F-8166-440C-90C5-A60194003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87FCF-EF59-4B41-ACD1-235C06688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FCD08-758D-462F-A92D-CCF181D5833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22A2-821F-4B7E-AE5C-6DC80F054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04562-A8DC-4164-8A75-286AA809C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95BF-C6E8-4DE8-B880-DF7A7CF64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1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F705FE8-CDB8-4362-8CD2-E8ECCDD4593F}"/>
              </a:ext>
            </a:extLst>
          </p:cNvPr>
          <p:cNvGrpSpPr/>
          <p:nvPr/>
        </p:nvGrpSpPr>
        <p:grpSpPr>
          <a:xfrm>
            <a:off x="204542" y="281344"/>
            <a:ext cx="7856246" cy="762270"/>
            <a:chOff x="268880" y="1012131"/>
            <a:chExt cx="5891458" cy="689724"/>
          </a:xfrm>
        </p:grpSpPr>
        <p:sp>
          <p:nvSpPr>
            <p:cNvPr id="5" name="!RnmA-00802">
              <a:extLst>
                <a:ext uri="{FF2B5EF4-FFF2-40B4-BE49-F238E27FC236}">
                  <a16:creationId xmlns:a16="http://schemas.microsoft.com/office/drawing/2014/main" id="{EFC42E89-C772-44A4-AB62-EC4741EFC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80" y="1012131"/>
              <a:ext cx="5891458" cy="6897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30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754FB1-5F53-443A-A151-D3CA18899913}"/>
                </a:ext>
              </a:extLst>
            </p:cNvPr>
            <p:cNvSpPr txBox="1"/>
            <p:nvPr/>
          </p:nvSpPr>
          <p:spPr>
            <a:xfrm>
              <a:off x="361836" y="1100286"/>
              <a:ext cx="5798502" cy="51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0" hangingPunct="0">
                <a:buClr>
                  <a:schemeClr val="tx2"/>
                </a:buClr>
                <a:defRPr sz="1600">
                  <a:latin typeface="Calibri" panose="020F0502020204030204" pitchFamily="34" charset="0"/>
                  <a:cs typeface="Calibri" pitchFamily="34" charset="0"/>
                </a:defRPr>
              </a:lvl1pPr>
              <a:lvl2pPr marL="193675" lvl="1" indent="-192088" defTabSz="895350" eaLnBrk="0" hangingPunct="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latin typeface="Calibri" panose="020F0502020204030204" pitchFamily="34" charset="0"/>
                  <a:cs typeface="Calibri" pitchFamily="34" charset="0"/>
                </a:defRPr>
              </a:lvl2pPr>
              <a:lvl3pPr marL="457200" lvl="2" indent="-261938" defTabSz="895350" eaLnBrk="0" hangingPunct="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latin typeface="Calibri" panose="020F0502020204030204" pitchFamily="34" charset="0"/>
                  <a:cs typeface="Calibri" pitchFamily="34" charset="0"/>
                </a:defRPr>
              </a:lvl3pPr>
              <a:lvl4pPr marL="614363" lvl="3" indent="-155575" defTabSz="895350" eaLnBrk="0" hangingPunct="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latin typeface="Calibri" panose="020F0502020204030204" pitchFamily="34" charset="0"/>
                  <a:cs typeface="Calibri" pitchFamily="34" charset="0"/>
                </a:defRPr>
              </a:lvl4pPr>
              <a:lvl5pPr marL="746125" lvl="4" indent="-130175" defTabSz="895350" eaLnBrk="0" hangingPunct="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Calibri" panose="020F0502020204030204" pitchFamily="34" charset="0"/>
                  <a:cs typeface="Calibri" pitchFamily="34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latin typeface="+mn-lt"/>
                </a:defRPr>
              </a:lvl9pPr>
            </a:lstStyle>
            <a:p>
              <a:pPr lvl="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5BA1"/>
                </a:buClr>
                <a:defRPr/>
              </a:pPr>
              <a:r>
                <a:rPr lang="en-GB" sz="2000" b="1" kern="0" dirty="0">
                  <a:solidFill>
                    <a:srgbClr val="000000"/>
                  </a:solidFill>
                </a:rPr>
                <a:t>Question Library Workflow  - Implementation Approach</a:t>
              </a:r>
              <a:endParaRPr lang="en-GB" b="1" kern="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EB3881A-7CAF-4EFF-A12F-450C9AEE3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6" y="1182748"/>
            <a:ext cx="12035107" cy="40266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C6A7E0-2FB7-4EAF-B64E-644EC8F90D16}"/>
              </a:ext>
            </a:extLst>
          </p:cNvPr>
          <p:cNvSpPr txBox="1"/>
          <p:nvPr/>
        </p:nvSpPr>
        <p:spPr>
          <a:xfrm>
            <a:off x="204542" y="5744977"/>
            <a:ext cx="968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Contributor wants to add questions to a collection under the Project – “Practice SAT 2021- English”</a:t>
            </a:r>
          </a:p>
        </p:txBody>
      </p:sp>
    </p:spTree>
    <p:extLst>
      <p:ext uri="{BB962C8B-B14F-4D97-AF65-F5344CB8AC3E}">
        <p14:creationId xmlns:p14="http://schemas.microsoft.com/office/powerpoint/2010/main" val="393172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2FDE514-B850-4363-97A0-1CA66863A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55"/>
          <a:stretch/>
        </p:blipFill>
        <p:spPr>
          <a:xfrm>
            <a:off x="426589" y="637115"/>
            <a:ext cx="10879407" cy="44543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94A8A54-1FC5-458A-8D0B-3533B65F3445}"/>
              </a:ext>
            </a:extLst>
          </p:cNvPr>
          <p:cNvSpPr txBox="1"/>
          <p:nvPr/>
        </p:nvSpPr>
        <p:spPr>
          <a:xfrm>
            <a:off x="514754" y="1790043"/>
            <a:ext cx="221348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Practice SAT 2021 English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4300B3-42A8-4C21-99D8-DC9D7BE0169F}"/>
              </a:ext>
            </a:extLst>
          </p:cNvPr>
          <p:cNvSpPr txBox="1"/>
          <p:nvPr/>
        </p:nvSpPr>
        <p:spPr>
          <a:xfrm>
            <a:off x="602919" y="3669643"/>
            <a:ext cx="221348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Grade - 1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50B8B4-E08E-4273-99A4-BAEE49D852F0}"/>
              </a:ext>
            </a:extLst>
          </p:cNvPr>
          <p:cNvSpPr txBox="1"/>
          <p:nvPr/>
        </p:nvSpPr>
        <p:spPr>
          <a:xfrm>
            <a:off x="602919" y="4136104"/>
            <a:ext cx="221348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Grade - 2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9AA633-00FA-4302-B51C-879B598089D7}"/>
              </a:ext>
            </a:extLst>
          </p:cNvPr>
          <p:cNvSpPr txBox="1"/>
          <p:nvPr/>
        </p:nvSpPr>
        <p:spPr>
          <a:xfrm>
            <a:off x="602919" y="4621584"/>
            <a:ext cx="221348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Grade - 3</a:t>
            </a:r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C7C8A4FB-27CD-4EA3-815A-64C17CC99189}"/>
              </a:ext>
            </a:extLst>
          </p:cNvPr>
          <p:cNvSpPr/>
          <p:nvPr/>
        </p:nvSpPr>
        <p:spPr>
          <a:xfrm rot="18983278">
            <a:off x="10020811" y="3857485"/>
            <a:ext cx="211015" cy="281354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6DB685-A083-4703-9F5B-B01578F23A76}"/>
              </a:ext>
            </a:extLst>
          </p:cNvPr>
          <p:cNvSpPr txBox="1"/>
          <p:nvPr/>
        </p:nvSpPr>
        <p:spPr>
          <a:xfrm>
            <a:off x="426589" y="5493999"/>
            <a:ext cx="968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Contributor wants to add questions to a collection called – Grade 1 </a:t>
            </a:r>
          </a:p>
        </p:txBody>
      </p:sp>
    </p:spTree>
    <p:extLst>
      <p:ext uri="{BB962C8B-B14F-4D97-AF65-F5344CB8AC3E}">
        <p14:creationId xmlns:p14="http://schemas.microsoft.com/office/powerpoint/2010/main" val="57141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E5861C-19E5-4759-88CD-0D702B4063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281"/>
          <a:stretch/>
        </p:blipFill>
        <p:spPr>
          <a:xfrm>
            <a:off x="204542" y="997018"/>
            <a:ext cx="11377830" cy="385758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06996EB-7A34-45CB-A6B2-FFB9F8B5B7C0}"/>
              </a:ext>
            </a:extLst>
          </p:cNvPr>
          <p:cNvGrpSpPr/>
          <p:nvPr/>
        </p:nvGrpSpPr>
        <p:grpSpPr>
          <a:xfrm>
            <a:off x="204542" y="281344"/>
            <a:ext cx="9122338" cy="615608"/>
            <a:chOff x="268880" y="1012131"/>
            <a:chExt cx="5891458" cy="689724"/>
          </a:xfrm>
        </p:grpSpPr>
        <p:sp>
          <p:nvSpPr>
            <p:cNvPr id="7" name="!RnmA-00802">
              <a:extLst>
                <a:ext uri="{FF2B5EF4-FFF2-40B4-BE49-F238E27FC236}">
                  <a16:creationId xmlns:a16="http://schemas.microsoft.com/office/drawing/2014/main" id="{D1DAEC18-D726-4BDA-90F2-1DBA50014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80" y="1012131"/>
              <a:ext cx="5891458" cy="6897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30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5415D0-B588-47EC-932A-849F838010B5}"/>
                </a:ext>
              </a:extLst>
            </p:cNvPr>
            <p:cNvSpPr txBox="1"/>
            <p:nvPr/>
          </p:nvSpPr>
          <p:spPr>
            <a:xfrm>
              <a:off x="1013631" y="1229018"/>
              <a:ext cx="50705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0" hangingPunct="0">
                <a:buClr>
                  <a:schemeClr val="tx2"/>
                </a:buClr>
                <a:defRPr sz="1600">
                  <a:latin typeface="Calibri" panose="020F0502020204030204" pitchFamily="34" charset="0"/>
                  <a:cs typeface="Calibri" pitchFamily="34" charset="0"/>
                </a:defRPr>
              </a:lvl1pPr>
              <a:lvl2pPr marL="193675" lvl="1" indent="-192088" defTabSz="895350" eaLnBrk="0" hangingPunct="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latin typeface="Calibri" panose="020F0502020204030204" pitchFamily="34" charset="0"/>
                  <a:cs typeface="Calibri" pitchFamily="34" charset="0"/>
                </a:defRPr>
              </a:lvl2pPr>
              <a:lvl3pPr marL="457200" lvl="2" indent="-261938" defTabSz="895350" eaLnBrk="0" hangingPunct="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latin typeface="Calibri" panose="020F0502020204030204" pitchFamily="34" charset="0"/>
                  <a:cs typeface="Calibri" pitchFamily="34" charset="0"/>
                </a:defRPr>
              </a:lvl3pPr>
              <a:lvl4pPr marL="614363" lvl="3" indent="-155575" defTabSz="895350" eaLnBrk="0" hangingPunct="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latin typeface="Calibri" panose="020F0502020204030204" pitchFamily="34" charset="0"/>
                  <a:cs typeface="Calibri" pitchFamily="34" charset="0"/>
                </a:defRPr>
              </a:lvl4pPr>
              <a:lvl5pPr marL="746125" lvl="4" indent="-130175" defTabSz="895350" eaLnBrk="0" hangingPunct="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Calibri" panose="020F0502020204030204" pitchFamily="34" charset="0"/>
                  <a:cs typeface="Calibri" pitchFamily="34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latin typeface="+mn-lt"/>
                </a:defRPr>
              </a:lvl9pPr>
            </a:lstStyle>
            <a:p>
              <a:pPr lvl="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5BA1"/>
                </a:buClr>
                <a:defRPr/>
              </a:pPr>
              <a:r>
                <a:rPr lang="en-GB" sz="2000" kern="0" dirty="0">
                  <a:solidFill>
                    <a:srgbClr val="000000"/>
                  </a:solidFill>
                </a:rPr>
                <a:t>User clicks on view content, user can download questions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C56125A-CE2E-4362-BCFD-78C7843070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8359" y="1060964"/>
              <a:ext cx="0" cy="54989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E2F6CD-B885-449A-9C28-47A5A9DF1BD7}"/>
                </a:ext>
              </a:extLst>
            </p:cNvPr>
            <p:cNvSpPr txBox="1"/>
            <p:nvPr/>
          </p:nvSpPr>
          <p:spPr>
            <a:xfrm>
              <a:off x="476859" y="1101493"/>
              <a:ext cx="176330" cy="501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0" hangingPunct="0">
                <a:buClr>
                  <a:schemeClr val="tx2"/>
                </a:buClr>
                <a:defRPr sz="1600">
                  <a:latin typeface="Calibri" panose="020F0502020204030204" pitchFamily="34" charset="0"/>
                  <a:cs typeface="Calibri" pitchFamily="34" charset="0"/>
                </a:defRPr>
              </a:lvl1pPr>
              <a:lvl2pPr marL="193675" lvl="1" indent="-192088" defTabSz="895350" eaLnBrk="0" hangingPunct="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latin typeface="Calibri" panose="020F0502020204030204" pitchFamily="34" charset="0"/>
                  <a:cs typeface="Calibri" pitchFamily="34" charset="0"/>
                </a:defRPr>
              </a:lvl2pPr>
              <a:lvl3pPr marL="457200" lvl="2" indent="-261938" defTabSz="895350" eaLnBrk="0" hangingPunct="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latin typeface="Calibri" panose="020F0502020204030204" pitchFamily="34" charset="0"/>
                  <a:cs typeface="Calibri" pitchFamily="34" charset="0"/>
                </a:defRPr>
              </a:lvl3pPr>
              <a:lvl4pPr marL="614363" lvl="3" indent="-155575" defTabSz="895350" eaLnBrk="0" hangingPunct="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latin typeface="Calibri" panose="020F0502020204030204" pitchFamily="34" charset="0"/>
                  <a:cs typeface="Calibri" pitchFamily="34" charset="0"/>
                </a:defRPr>
              </a:lvl4pPr>
              <a:lvl5pPr marL="746125" lvl="4" indent="-130175" defTabSz="895350" eaLnBrk="0" hangingPunct="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Calibri" panose="020F0502020204030204" pitchFamily="34" charset="0"/>
                  <a:cs typeface="Calibri" pitchFamily="34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latin typeface="+mn-lt"/>
                </a:defRPr>
              </a:lvl9pPr>
            </a:lstStyle>
            <a:p>
              <a:pPr marL="0" marR="0" lvl="0" indent="0" defTabSz="89535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5BA1"/>
                </a:buClr>
                <a:buSzTx/>
                <a:buFontTx/>
                <a:buNone/>
                <a:tabLst/>
                <a:defRPr/>
              </a:pPr>
              <a:r>
                <a:rPr kumimoji="0" lang="en-GB" sz="3600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mpact" panose="020B080603090205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4" name="Arrow: Up 23">
            <a:extLst>
              <a:ext uri="{FF2B5EF4-FFF2-40B4-BE49-F238E27FC236}">
                <a16:creationId xmlns:a16="http://schemas.microsoft.com/office/drawing/2014/main" id="{38291C91-902F-4BD4-AD6D-42078CD859BF}"/>
              </a:ext>
            </a:extLst>
          </p:cNvPr>
          <p:cNvSpPr/>
          <p:nvPr/>
        </p:nvSpPr>
        <p:spPr>
          <a:xfrm rot="18983278">
            <a:off x="9657005" y="3166363"/>
            <a:ext cx="195536" cy="226446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C3E055-FE6B-4C78-B9D7-19EF1C449DE5}"/>
              </a:ext>
            </a:extLst>
          </p:cNvPr>
          <p:cNvSpPr txBox="1"/>
          <p:nvPr/>
        </p:nvSpPr>
        <p:spPr>
          <a:xfrm>
            <a:off x="204542" y="5198066"/>
            <a:ext cx="968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Contributor wants to add questions from the library to the collection.</a:t>
            </a:r>
          </a:p>
        </p:txBody>
      </p:sp>
    </p:spTree>
    <p:extLst>
      <p:ext uri="{BB962C8B-B14F-4D97-AF65-F5344CB8AC3E}">
        <p14:creationId xmlns:p14="http://schemas.microsoft.com/office/powerpoint/2010/main" val="84168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BBE5DC-1BA4-4F7C-B295-52B6D259B6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20"/>
          <a:stretch/>
        </p:blipFill>
        <p:spPr>
          <a:xfrm>
            <a:off x="88591" y="491974"/>
            <a:ext cx="12014817" cy="333530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F769E4C-4960-4968-8F77-ABB0B3A3DED8}"/>
              </a:ext>
            </a:extLst>
          </p:cNvPr>
          <p:cNvSpPr txBox="1"/>
          <p:nvPr/>
        </p:nvSpPr>
        <p:spPr>
          <a:xfrm>
            <a:off x="272184" y="4468479"/>
            <a:ext cx="115419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On clicking on “Add to library option” , the contributor can filter questions based on subject, grade, content type (question paper set), chapters, competencies, question type (Asset nomenclature to be changed to question type – MCQ/VSA/ LA etc)</a:t>
            </a:r>
          </a:p>
          <a:p>
            <a:pPr marL="342900" indent="-342900">
              <a:buAutoNum type="arabicPeriod"/>
            </a:pPr>
            <a:r>
              <a:rPr lang="en-IN" dirty="0"/>
              <a:t>The filter will be a multiselect filter and user should have the provision to apply multiple filters at a time</a:t>
            </a:r>
          </a:p>
          <a:p>
            <a:pPr marL="342900" indent="-342900">
              <a:buAutoNum type="arabicPeriod"/>
            </a:pPr>
            <a:r>
              <a:rPr lang="en-IN" dirty="0"/>
              <a:t> After clicking on Apply button, the questions should get filtered based on the filter selections.</a:t>
            </a:r>
          </a:p>
          <a:p>
            <a:pPr marL="342900" indent="-342900">
              <a:buAutoNum type="arabicPeriod"/>
            </a:pPr>
            <a:r>
              <a:rPr lang="en-IN" dirty="0"/>
              <a:t>The user can either select questions 1 by 1 or choose “Select All” option to add all questions</a:t>
            </a:r>
          </a:p>
          <a:p>
            <a:r>
              <a:rPr lang="en-IN" dirty="0"/>
              <a:t>5. After adding relevant questions, user can click on back to return to the list view of questions of collection screen. </a:t>
            </a:r>
          </a:p>
        </p:txBody>
      </p:sp>
    </p:spTree>
    <p:extLst>
      <p:ext uri="{BB962C8B-B14F-4D97-AF65-F5344CB8AC3E}">
        <p14:creationId xmlns:p14="http://schemas.microsoft.com/office/powerpoint/2010/main" val="274962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E5861C-19E5-4759-88CD-0D702B4063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281"/>
          <a:stretch/>
        </p:blipFill>
        <p:spPr>
          <a:xfrm>
            <a:off x="204542" y="997018"/>
            <a:ext cx="11377830" cy="3857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Arrow: Up 23">
            <a:extLst>
              <a:ext uri="{FF2B5EF4-FFF2-40B4-BE49-F238E27FC236}">
                <a16:creationId xmlns:a16="http://schemas.microsoft.com/office/drawing/2014/main" id="{38291C91-902F-4BD4-AD6D-42078CD859BF}"/>
              </a:ext>
            </a:extLst>
          </p:cNvPr>
          <p:cNvSpPr/>
          <p:nvPr/>
        </p:nvSpPr>
        <p:spPr>
          <a:xfrm rot="18983278">
            <a:off x="10627676" y="3166364"/>
            <a:ext cx="195536" cy="226446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89F6A8-6F53-46B4-BB06-1F24813B0F7E}"/>
              </a:ext>
            </a:extLst>
          </p:cNvPr>
          <p:cNvSpPr txBox="1"/>
          <p:nvPr/>
        </p:nvSpPr>
        <p:spPr>
          <a:xfrm>
            <a:off x="204542" y="5205046"/>
            <a:ext cx="11105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On returning to the question paper set collection screen, list of questions added by the user from the library get listed in the question list view.</a:t>
            </a:r>
          </a:p>
          <a:p>
            <a:pPr marL="342900" indent="-342900">
              <a:buAutoNum type="arabicPeriod"/>
            </a:pPr>
            <a:r>
              <a:rPr lang="en-IN" dirty="0"/>
              <a:t>The user also has the provision to create new questions by clicking on “Create New” button. </a:t>
            </a:r>
          </a:p>
        </p:txBody>
      </p:sp>
    </p:spTree>
    <p:extLst>
      <p:ext uri="{BB962C8B-B14F-4D97-AF65-F5344CB8AC3E}">
        <p14:creationId xmlns:p14="http://schemas.microsoft.com/office/powerpoint/2010/main" val="354480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258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Prerna Bhandari</dc:creator>
  <cp:lastModifiedBy>Saket Sinha</cp:lastModifiedBy>
  <cp:revision>23</cp:revision>
  <dcterms:created xsi:type="dcterms:W3CDTF">2021-05-20T09:34:09Z</dcterms:created>
  <dcterms:modified xsi:type="dcterms:W3CDTF">2021-07-12T04:54:53Z</dcterms:modified>
</cp:coreProperties>
</file>