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6"/>
  </p:notesMasterIdLst>
  <p:handoutMasterIdLst>
    <p:handoutMasterId r:id="rId17"/>
  </p:handoutMasterIdLst>
  <p:sldIdLst>
    <p:sldId id="1258" r:id="rId2"/>
    <p:sldId id="1279" r:id="rId3"/>
    <p:sldId id="262" r:id="rId4"/>
    <p:sldId id="1297" r:id="rId5"/>
    <p:sldId id="1298" r:id="rId6"/>
    <p:sldId id="1299" r:id="rId7"/>
    <p:sldId id="278" r:id="rId8"/>
    <p:sldId id="1300" r:id="rId9"/>
    <p:sldId id="1301" r:id="rId10"/>
    <p:sldId id="291" r:id="rId11"/>
    <p:sldId id="292" r:id="rId12"/>
    <p:sldId id="1302" r:id="rId13"/>
    <p:sldId id="293" r:id="rId14"/>
    <p:sldId id="1290" r:id="rId15"/>
  </p:sldIdLst>
  <p:sldSz cx="9144000" cy="5143500" type="screen16x9"/>
  <p:notesSz cx="6858000" cy="9144000"/>
  <p:defaultTextStyle>
    <a:defPPr>
      <a:defRPr lang="en-US"/>
    </a:defPPr>
    <a:lvl1pPr marL="0" algn="l" defTabSz="171314" rtl="0" eaLnBrk="1" latinLnBrk="0" hangingPunct="1">
      <a:defRPr sz="674" kern="1200">
        <a:solidFill>
          <a:schemeClr val="tx1"/>
        </a:solidFill>
        <a:latin typeface="+mn-lt"/>
        <a:ea typeface="+mn-ea"/>
        <a:cs typeface="+mn-cs"/>
      </a:defRPr>
    </a:lvl1pPr>
    <a:lvl2pPr marL="171314" algn="l" defTabSz="171314" rtl="0" eaLnBrk="1" latinLnBrk="0" hangingPunct="1">
      <a:defRPr sz="674" kern="1200">
        <a:solidFill>
          <a:schemeClr val="tx1"/>
        </a:solidFill>
        <a:latin typeface="+mn-lt"/>
        <a:ea typeface="+mn-ea"/>
        <a:cs typeface="+mn-cs"/>
      </a:defRPr>
    </a:lvl2pPr>
    <a:lvl3pPr marL="342628" algn="l" defTabSz="171314" rtl="0" eaLnBrk="1" latinLnBrk="0" hangingPunct="1">
      <a:defRPr sz="674" kern="1200">
        <a:solidFill>
          <a:schemeClr val="tx1"/>
        </a:solidFill>
        <a:latin typeface="+mn-lt"/>
        <a:ea typeface="+mn-ea"/>
        <a:cs typeface="+mn-cs"/>
      </a:defRPr>
    </a:lvl3pPr>
    <a:lvl4pPr marL="513946" algn="l" defTabSz="171314" rtl="0" eaLnBrk="1" latinLnBrk="0" hangingPunct="1">
      <a:defRPr sz="674" kern="1200">
        <a:solidFill>
          <a:schemeClr val="tx1"/>
        </a:solidFill>
        <a:latin typeface="+mn-lt"/>
        <a:ea typeface="+mn-ea"/>
        <a:cs typeface="+mn-cs"/>
      </a:defRPr>
    </a:lvl4pPr>
    <a:lvl5pPr marL="685263" algn="l" defTabSz="171314" rtl="0" eaLnBrk="1" latinLnBrk="0" hangingPunct="1">
      <a:defRPr sz="674" kern="1200">
        <a:solidFill>
          <a:schemeClr val="tx1"/>
        </a:solidFill>
        <a:latin typeface="+mn-lt"/>
        <a:ea typeface="+mn-ea"/>
        <a:cs typeface="+mn-cs"/>
      </a:defRPr>
    </a:lvl5pPr>
    <a:lvl6pPr marL="856575" algn="l" defTabSz="171314" rtl="0" eaLnBrk="1" latinLnBrk="0" hangingPunct="1">
      <a:defRPr sz="674" kern="1200">
        <a:solidFill>
          <a:schemeClr val="tx1"/>
        </a:solidFill>
        <a:latin typeface="+mn-lt"/>
        <a:ea typeface="+mn-ea"/>
        <a:cs typeface="+mn-cs"/>
      </a:defRPr>
    </a:lvl6pPr>
    <a:lvl7pPr marL="1027891" algn="l" defTabSz="171314" rtl="0" eaLnBrk="1" latinLnBrk="0" hangingPunct="1">
      <a:defRPr sz="674" kern="1200">
        <a:solidFill>
          <a:schemeClr val="tx1"/>
        </a:solidFill>
        <a:latin typeface="+mn-lt"/>
        <a:ea typeface="+mn-ea"/>
        <a:cs typeface="+mn-cs"/>
      </a:defRPr>
    </a:lvl7pPr>
    <a:lvl8pPr marL="1199209" algn="l" defTabSz="171314" rtl="0" eaLnBrk="1" latinLnBrk="0" hangingPunct="1">
      <a:defRPr sz="674" kern="1200">
        <a:solidFill>
          <a:schemeClr val="tx1"/>
        </a:solidFill>
        <a:latin typeface="+mn-lt"/>
        <a:ea typeface="+mn-ea"/>
        <a:cs typeface="+mn-cs"/>
      </a:defRPr>
    </a:lvl8pPr>
    <a:lvl9pPr marL="1370521" algn="l" defTabSz="171314" rtl="0" eaLnBrk="1" latinLnBrk="0" hangingPunct="1">
      <a:defRPr sz="67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2" userDrawn="1">
          <p15:clr>
            <a:srgbClr val="A4A3A4"/>
          </p15:clr>
        </p15:guide>
        <p15:guide id="2" pos="28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DCED"/>
    <a:srgbClr val="8B35CB"/>
    <a:srgbClr val="FFFFFF"/>
    <a:srgbClr val="535353"/>
    <a:srgbClr val="218BFF"/>
    <a:srgbClr val="787878"/>
    <a:srgbClr val="C02E74"/>
    <a:srgbClr val="6FC8FF"/>
    <a:srgbClr val="4C77D8"/>
    <a:srgbClr val="807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81262" autoAdjust="0"/>
  </p:normalViewPr>
  <p:slideViewPr>
    <p:cSldViewPr snapToGrid="0">
      <p:cViewPr varScale="1">
        <p:scale>
          <a:sx n="77" d="100"/>
          <a:sy n="77" d="100"/>
        </p:scale>
        <p:origin x="1170" y="90"/>
      </p:cViewPr>
      <p:guideLst>
        <p:guide orient="horz" pos="1552"/>
        <p:guide pos="2881"/>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2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2BA9FB-626F-4E35-92B2-63DD0B64CCB6}" type="datetime1">
              <a:rPr lang="de-DE" smtClean="0"/>
              <a:t>12.06.2023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www.zensar.com | © Zensar Technologies 2021</a:t>
            </a:r>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E19FD-0356-4E38-81BF-CC2CC5DB7AD8}" type="slidenum">
              <a:rPr lang="de-DE" smtClean="0"/>
              <a:pPr/>
              <a:t>‹#›</a:t>
            </a:fld>
            <a:endParaRPr lang="de-DE"/>
          </a:p>
        </p:txBody>
      </p:sp>
    </p:spTree>
    <p:extLst>
      <p:ext uri="{BB962C8B-B14F-4D97-AF65-F5344CB8AC3E}">
        <p14:creationId xmlns:p14="http://schemas.microsoft.com/office/powerpoint/2010/main" val="16109093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3E128-6CBB-41EC-9B15-F4A493E40B13}" type="datetime1">
              <a:rPr lang="de-DE" smtClean="0"/>
              <a:t>12.06.2023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www.zensar.com | © Zensar Technologies 2021</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544D-F39A-4F55-BC21-9BE909A9BACC}" type="slidenum">
              <a:rPr lang="de-DE" smtClean="0"/>
              <a:pPr/>
              <a:t>‹#›</a:t>
            </a:fld>
            <a:endParaRPr lang="de-DE"/>
          </a:p>
        </p:txBody>
      </p:sp>
    </p:spTree>
    <p:extLst>
      <p:ext uri="{BB962C8B-B14F-4D97-AF65-F5344CB8AC3E}">
        <p14:creationId xmlns:p14="http://schemas.microsoft.com/office/powerpoint/2010/main" val="839223166"/>
      </p:ext>
    </p:extLst>
  </p:cSld>
  <p:clrMap bg1="lt1" tx1="dk1" bg2="lt2" tx2="dk2" accent1="accent1" accent2="accent2" accent3="accent3" accent4="accent4" accent5="accent5" accent6="accent6" hlink="hlink" folHlink="folHlink"/>
  <p:hf hdr="0"/>
  <p:notesStyle>
    <a:lvl1pPr marL="0" algn="l" defTabSz="684988" rtl="0" eaLnBrk="1" latinLnBrk="0" hangingPunct="1">
      <a:defRPr sz="899" kern="1200">
        <a:solidFill>
          <a:schemeClr val="tx1"/>
        </a:solidFill>
        <a:latin typeface="+mn-lt"/>
        <a:ea typeface="+mn-ea"/>
        <a:cs typeface="+mn-cs"/>
      </a:defRPr>
    </a:lvl1pPr>
    <a:lvl2pPr marL="342495" algn="l" defTabSz="684988" rtl="0" eaLnBrk="1" latinLnBrk="0" hangingPunct="1">
      <a:defRPr sz="899" kern="1200">
        <a:solidFill>
          <a:schemeClr val="tx1"/>
        </a:solidFill>
        <a:latin typeface="+mn-lt"/>
        <a:ea typeface="+mn-ea"/>
        <a:cs typeface="+mn-cs"/>
      </a:defRPr>
    </a:lvl2pPr>
    <a:lvl3pPr marL="684988" algn="l" defTabSz="684988" rtl="0" eaLnBrk="1" latinLnBrk="0" hangingPunct="1">
      <a:defRPr sz="899" kern="1200">
        <a:solidFill>
          <a:schemeClr val="tx1"/>
        </a:solidFill>
        <a:latin typeface="+mn-lt"/>
        <a:ea typeface="+mn-ea"/>
        <a:cs typeface="+mn-cs"/>
      </a:defRPr>
    </a:lvl3pPr>
    <a:lvl4pPr marL="1027481" algn="l" defTabSz="684988" rtl="0" eaLnBrk="1" latinLnBrk="0" hangingPunct="1">
      <a:defRPr sz="899" kern="1200">
        <a:solidFill>
          <a:schemeClr val="tx1"/>
        </a:solidFill>
        <a:latin typeface="+mn-lt"/>
        <a:ea typeface="+mn-ea"/>
        <a:cs typeface="+mn-cs"/>
      </a:defRPr>
    </a:lvl4pPr>
    <a:lvl5pPr marL="1369976" algn="l" defTabSz="684988" rtl="0" eaLnBrk="1" latinLnBrk="0" hangingPunct="1">
      <a:defRPr sz="899" kern="1200">
        <a:solidFill>
          <a:schemeClr val="tx1"/>
        </a:solidFill>
        <a:latin typeface="+mn-lt"/>
        <a:ea typeface="+mn-ea"/>
        <a:cs typeface="+mn-cs"/>
      </a:defRPr>
    </a:lvl5pPr>
    <a:lvl6pPr marL="1712470" algn="l" defTabSz="684988" rtl="0" eaLnBrk="1" latinLnBrk="0" hangingPunct="1">
      <a:defRPr sz="899" kern="1200">
        <a:solidFill>
          <a:schemeClr val="tx1"/>
        </a:solidFill>
        <a:latin typeface="+mn-lt"/>
        <a:ea typeface="+mn-ea"/>
        <a:cs typeface="+mn-cs"/>
      </a:defRPr>
    </a:lvl6pPr>
    <a:lvl7pPr marL="2054961" algn="l" defTabSz="684988" rtl="0" eaLnBrk="1" latinLnBrk="0" hangingPunct="1">
      <a:defRPr sz="899" kern="1200">
        <a:solidFill>
          <a:schemeClr val="tx1"/>
        </a:solidFill>
        <a:latin typeface="+mn-lt"/>
        <a:ea typeface="+mn-ea"/>
        <a:cs typeface="+mn-cs"/>
      </a:defRPr>
    </a:lvl7pPr>
    <a:lvl8pPr marL="2397456" algn="l" defTabSz="684988" rtl="0" eaLnBrk="1" latinLnBrk="0" hangingPunct="1">
      <a:defRPr sz="899" kern="1200">
        <a:solidFill>
          <a:schemeClr val="tx1"/>
        </a:solidFill>
        <a:latin typeface="+mn-lt"/>
        <a:ea typeface="+mn-ea"/>
        <a:cs typeface="+mn-cs"/>
      </a:defRPr>
    </a:lvl8pPr>
    <a:lvl9pPr marL="2739949" algn="l" defTabSz="684988"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63760E6F-05C5-40A3-8535-4044D7229A0B}" type="datetime1">
              <a:rPr lang="de-DE" smtClean="0"/>
              <a:t>12.06.2023</a:t>
            </a:fld>
            <a:endParaRPr lang="de-DE"/>
          </a:p>
        </p:txBody>
      </p:sp>
      <p:sp>
        <p:nvSpPr>
          <p:cNvPr id="5" name="Footer Placeholder 4"/>
          <p:cNvSpPr>
            <a:spLocks noGrp="1"/>
          </p:cNvSpPr>
          <p:nvPr>
            <p:ph type="ftr" sz="quarter" idx="11"/>
          </p:nvPr>
        </p:nvSpPr>
        <p:spPr/>
        <p:txBody>
          <a:bodyPr/>
          <a:lstStyle/>
          <a:p>
            <a:r>
              <a:rPr lang="de-DE"/>
              <a:t>www.zensar.com | © Zensar Technologies 2021</a:t>
            </a:r>
          </a:p>
        </p:txBody>
      </p:sp>
      <p:sp>
        <p:nvSpPr>
          <p:cNvPr id="6" name="Slide Number Placeholder 5"/>
          <p:cNvSpPr>
            <a:spLocks noGrp="1"/>
          </p:cNvSpPr>
          <p:nvPr>
            <p:ph type="sldNum" sz="quarter" idx="12"/>
          </p:nvPr>
        </p:nvSpPr>
        <p:spPr/>
        <p:txBody>
          <a:bodyPr/>
          <a:lstStyle/>
          <a:p>
            <a:fld id="{A8D1544D-F39A-4F55-BC21-9BE909A9BACC}" type="slidenum">
              <a:rPr lang="de-DE" smtClean="0"/>
              <a:pPr/>
              <a:t>1</a:t>
            </a:fld>
            <a:endParaRPr lang="de-DE"/>
          </a:p>
        </p:txBody>
      </p:sp>
    </p:spTree>
    <p:extLst>
      <p:ext uri="{BB962C8B-B14F-4D97-AF65-F5344CB8AC3E}">
        <p14:creationId xmlns:p14="http://schemas.microsoft.com/office/powerpoint/2010/main" val="318768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9820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1073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9820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2</a:t>
            </a:fld>
            <a:endParaRPr lang="en-GB" sz="1200"/>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endParaRPr lang="en-GB" dirty="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06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3334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3050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9820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8378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93187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98204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3.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010" y="414105"/>
            <a:ext cx="9160019" cy="4723743"/>
          </a:xfrm>
          <a:prstGeom prst="rect">
            <a:avLst/>
          </a:prstGeom>
          <a:ln w="12700">
            <a:miter lim="400000"/>
          </a:ln>
        </p:spPr>
      </p:pic>
      <p:sp>
        <p:nvSpPr>
          <p:cNvPr id="9" name="Shape 188"/>
          <p:cNvSpPr/>
          <p:nvPr userDrawn="1"/>
        </p:nvSpPr>
        <p:spPr>
          <a:xfrm>
            <a:off x="5606429" y="101105"/>
            <a:ext cx="2130667" cy="0"/>
          </a:xfrm>
          <a:prstGeom prst="line">
            <a:avLst/>
          </a:prstGeom>
          <a:ln w="38100">
            <a:solidFill>
              <a:srgbClr val="FFFFFF"/>
            </a:solidFill>
            <a:miter lim="400000"/>
          </a:ln>
        </p:spPr>
        <p:txBody>
          <a:bodyPr lIns="17139" tIns="17139" rIns="17139" bIns="17139"/>
          <a:lstStyle/>
          <a:p>
            <a:endParaRPr sz="253" dirty="0">
              <a:latin typeface="Arial Narrow" panose="020B0606020202030204" pitchFamily="34" charset="0"/>
            </a:endParaRPr>
          </a:p>
        </p:txBody>
      </p:sp>
      <p:sp>
        <p:nvSpPr>
          <p:cNvPr id="8" name="Shape 187"/>
          <p:cNvSpPr/>
          <p:nvPr userDrawn="1"/>
        </p:nvSpPr>
        <p:spPr>
          <a:xfrm>
            <a:off x="-6097" y="392921"/>
            <a:ext cx="9156194" cy="4756577"/>
          </a:xfrm>
          <a:prstGeom prst="rect">
            <a:avLst/>
          </a:prstGeom>
          <a:gradFill>
            <a:gsLst>
              <a:gs pos="0">
                <a:srgbClr val="00B5FF">
                  <a:alpha val="60713"/>
                </a:srgbClr>
              </a:gs>
              <a:gs pos="51263">
                <a:srgbClr val="4C62D2">
                  <a:alpha val="60713"/>
                </a:srgbClr>
              </a:gs>
              <a:gs pos="100000">
                <a:srgbClr val="9514A7">
                  <a:alpha val="60713"/>
                </a:srgbClr>
              </a:gs>
            </a:gsLst>
            <a:lin ang="4500000"/>
          </a:gradFill>
          <a:ln w="12700">
            <a:miter lim="400000"/>
          </a:ln>
        </p:spPr>
        <p:txBody>
          <a:bodyPr lIns="19044" tIns="19044" rIns="19044" bIns="19044" anchor="ctr"/>
          <a:lstStyle/>
          <a:p>
            <a:pPr>
              <a:defRPr sz="3200">
                <a:solidFill>
                  <a:srgbClr val="00C6FD"/>
                </a:solidFill>
                <a:latin typeface="Helvetica Light"/>
                <a:ea typeface="Helvetica Light"/>
                <a:cs typeface="Helvetica Light"/>
                <a:sym typeface="Helvetica Light"/>
              </a:defRPr>
            </a:pPr>
            <a:endParaRPr sz="1200"/>
          </a:p>
        </p:txBody>
      </p:sp>
      <p:sp>
        <p:nvSpPr>
          <p:cNvPr id="11" name="Shape 190"/>
          <p:cNvSpPr/>
          <p:nvPr userDrawn="1"/>
        </p:nvSpPr>
        <p:spPr>
          <a:xfrm>
            <a:off x="3225977" y="4465686"/>
            <a:ext cx="38525" cy="182667"/>
          </a:xfrm>
          <a:prstGeom prst="rect">
            <a:avLst/>
          </a:prstGeom>
          <a:ln w="12700">
            <a:miter lim="400000"/>
          </a:ln>
          <a:extLst>
            <a:ext uri="{C572A759-6A51-4108-AA02-DFA0A04FC94B}">
              <ma14:wrappingTextBoxFlag xmlns="" xmlns:ma14="http://schemas.microsoft.com/office/mac/drawingml/2011/main" val="1"/>
            </a:ext>
          </a:extLst>
        </p:spPr>
        <p:txBody>
          <a:bodyPr wrap="none" lIns="19044" tIns="19044" rIns="19044" bIns="19044" anchor="ctr">
            <a:spAutoFit/>
          </a:bodyPr>
          <a:lstStyle>
            <a:lvl1pPr>
              <a:defRPr sz="2500">
                <a:solidFill>
                  <a:srgbClr val="FFFFFF"/>
                </a:solidFill>
                <a:latin typeface="Lato Regular"/>
                <a:ea typeface="Lato Regular"/>
                <a:cs typeface="Lato Regular"/>
                <a:sym typeface="Lato Regular"/>
              </a:defRPr>
            </a:lvl1pPr>
          </a:lstStyle>
          <a:p>
            <a:endParaRPr sz="937" dirty="0">
              <a:latin typeface="Verdana" panose="020B0604030504040204" pitchFamily="34" charset="0"/>
              <a:ea typeface="Verdana" panose="020B0604030504040204" pitchFamily="34" charset="0"/>
              <a:cs typeface="Verdana" panose="020B0604030504040204" pitchFamily="34" charset="0"/>
            </a:endParaRPr>
          </a:p>
        </p:txBody>
      </p:sp>
      <p:sp>
        <p:nvSpPr>
          <p:cNvPr id="12" name="Shape 191"/>
          <p:cNvSpPr/>
          <p:nvPr userDrawn="1"/>
        </p:nvSpPr>
        <p:spPr>
          <a:xfrm>
            <a:off x="2063" y="-6382"/>
            <a:ext cx="9164362" cy="476093"/>
          </a:xfrm>
          <a:prstGeom prst="rect">
            <a:avLst/>
          </a:prstGeom>
          <a:solidFill>
            <a:srgbClr val="FFFFFF"/>
          </a:solidFill>
          <a:ln w="12700">
            <a:miter lim="400000"/>
          </a:ln>
        </p:spPr>
        <p:txBody>
          <a:bodyPr lIns="19044" tIns="19044" rIns="19044" bIns="19044" anchor="ctr"/>
          <a:lstStyle/>
          <a:p>
            <a:pPr>
              <a:defRPr>
                <a:latin typeface="Helvetica Light"/>
                <a:ea typeface="Helvetica Light"/>
                <a:cs typeface="Helvetica Light"/>
                <a:sym typeface="Helvetica Light"/>
              </a:defRPr>
            </a:pPr>
            <a:endParaRPr sz="253"/>
          </a:p>
        </p:txBody>
      </p:sp>
      <p:pic>
        <p:nvPicPr>
          <p:cNvPr id="13" name="image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6966" y="141346"/>
            <a:ext cx="992270" cy="180625"/>
          </a:xfrm>
          <a:prstGeom prst="rect">
            <a:avLst/>
          </a:prstGeom>
          <a:ln w="12700">
            <a:miter lim="400000"/>
          </a:ln>
        </p:spPr>
      </p:pic>
      <p:pic>
        <p:nvPicPr>
          <p:cNvPr id="14" name="image5.png"/>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8026463" y="2520"/>
            <a:ext cx="1095691" cy="354665"/>
          </a:xfrm>
          <a:prstGeom prst="rect">
            <a:avLst/>
          </a:prstGeom>
          <a:ln w="12700">
            <a:miter lim="400000"/>
          </a:ln>
        </p:spPr>
      </p:pic>
      <p:sp>
        <p:nvSpPr>
          <p:cNvPr id="2" name="Title 1"/>
          <p:cNvSpPr>
            <a:spLocks noGrp="1"/>
          </p:cNvSpPr>
          <p:nvPr>
            <p:ph type="ctrTitle"/>
          </p:nvPr>
        </p:nvSpPr>
        <p:spPr>
          <a:xfrm>
            <a:off x="1143000" y="841772"/>
            <a:ext cx="6858000" cy="1790700"/>
          </a:xfrm>
        </p:spPr>
        <p:txBody>
          <a:bodyPr anchor="b">
            <a:normAutofit/>
          </a:bodyPr>
          <a:lstStyle>
            <a:lvl1pPr marL="0" algn="ctr" defTabSz="171388" rtl="0" eaLnBrk="1" latinLnBrk="0" hangingPunct="1">
              <a:lnSpc>
                <a:spcPct val="80000"/>
              </a:lnSpc>
              <a:defRPr lang="en-US" sz="4200" b="0" kern="200" dirty="0">
                <a:solidFill>
                  <a:srgbClr val="FFFFFF"/>
                </a:solidFill>
                <a:latin typeface="Arial Narrow" panose="020B0606020202030204" pitchFamily="34" charset="0"/>
                <a:ea typeface="Oswald Bold"/>
                <a:cs typeface="Oswald Bold"/>
              </a:defRPr>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defTabSz="171388" rtl="0" eaLnBrk="1" latinLnBrk="0" hangingPunct="1">
              <a:lnSpc>
                <a:spcPct val="100000"/>
              </a:lnSpc>
              <a:buNone/>
              <a:defRPr lang="en-US" sz="3600" b="0" kern="200" dirty="0">
                <a:solidFill>
                  <a:srgbClr val="FFFFFF"/>
                </a:solidFill>
                <a:latin typeface="Arial Narrow" panose="020B060602020203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p:txBody>
      </p:sp>
      <p:sp>
        <p:nvSpPr>
          <p:cNvPr id="16" name="Shape 188"/>
          <p:cNvSpPr/>
          <p:nvPr userDrawn="1"/>
        </p:nvSpPr>
        <p:spPr>
          <a:xfrm>
            <a:off x="3506668" y="3363408"/>
            <a:ext cx="2130667" cy="0"/>
          </a:xfrm>
          <a:prstGeom prst="line">
            <a:avLst/>
          </a:prstGeom>
          <a:ln w="38100">
            <a:solidFill>
              <a:srgbClr val="FFFFFF"/>
            </a:solidFill>
            <a:miter lim="400000"/>
          </a:ln>
        </p:spPr>
        <p:txBody>
          <a:bodyPr lIns="17139" tIns="17139" rIns="17139" bIns="17139"/>
          <a:lstStyle/>
          <a:p>
            <a:endParaRPr sz="253" dirty="0">
              <a:latin typeface="Arial Narrow" panose="020B0606020202030204" pitchFamily="34" charset="0"/>
            </a:endParaRPr>
          </a:p>
        </p:txBody>
      </p:sp>
      <p:sp>
        <p:nvSpPr>
          <p:cNvPr id="5" name="Footer Placeholder 4"/>
          <p:cNvSpPr>
            <a:spLocks noGrp="1"/>
          </p:cNvSpPr>
          <p:nvPr>
            <p:ph type="ftr" sz="quarter" idx="11"/>
          </p:nvPr>
        </p:nvSpPr>
        <p:spPr/>
        <p:txBody>
          <a:bodyPr/>
          <a:lstStyle>
            <a:lvl1pPr>
              <a:defRPr sz="900">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Date Placeholder 3"/>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944E5EE5-98D8-44E6-9433-557227498B51}" type="datetime1">
              <a:rPr lang="en-US" smtClean="0"/>
              <a:t>6/12/2023</a:t>
            </a:fld>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2965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624F4C-D21C-489D-97DE-51A3C75EA4C6}" type="datetime1">
              <a:rPr lang="en-US" smtClean="0"/>
              <a:t>6/12/2023</a:t>
            </a:fld>
            <a:endParaRPr lang="en-US"/>
          </a:p>
        </p:txBody>
      </p:sp>
      <p:sp>
        <p:nvSpPr>
          <p:cNvPr id="5" name="Footer Placeholder 4"/>
          <p:cNvSpPr>
            <a:spLocks noGrp="1"/>
          </p:cNvSpPr>
          <p:nvPr>
            <p:ph type="ftr" sz="quarter" idx="11"/>
          </p:nvPr>
        </p:nvSpPr>
        <p:spPr/>
        <p:txBody>
          <a:bodyPr/>
          <a:lstStyle/>
          <a:p>
            <a:r>
              <a:rPr lang="en-US"/>
              <a:t>www.zensar.com | © Zensar Technologies 2023</a:t>
            </a:r>
          </a:p>
        </p:txBody>
      </p:sp>
      <p:sp>
        <p:nvSpPr>
          <p:cNvPr id="6" name="Slide Number Placeholder 5"/>
          <p:cNvSpPr>
            <a:spLocks noGrp="1"/>
          </p:cNvSpPr>
          <p:nvPr>
            <p:ph type="sldNum" sz="quarter" idx="12"/>
          </p:nvPr>
        </p:nvSpPr>
        <p:spPr/>
        <p:txBody>
          <a:bodyPr/>
          <a:lstStyle/>
          <a:p>
            <a:fld id="{210A2684-4689-452D-A296-215728BA27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2" y="445026"/>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311702" y="1152475"/>
            <a:ext cx="8520599" cy="3416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sldNum" idx="12"/>
          </p:nvPr>
        </p:nvSpPr>
        <p:spPr>
          <a:xfrm>
            <a:off x="8472459" y="4663216"/>
            <a:ext cx="548699" cy="393600"/>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60771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760"/>
            <a:ext cx="7886700" cy="519158"/>
          </a:xfrm>
        </p:spPr>
        <p:txBody>
          <a:bodyPr>
            <a:noAutofit/>
          </a:bodyPr>
          <a:lstStyle>
            <a:lvl1pPr algn="ctr">
              <a:defRPr sz="3200">
                <a:solidFill>
                  <a:srgbClr val="53DCED"/>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9F4B4DAF-03F6-4E7E-9298-6B99046EEB79}" type="datetime1">
              <a:rPr lang="en-US" smtClean="0"/>
              <a:t>6/12/2023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rgbClr val="53DCED"/>
            </a:solidFill>
            <a:miter lim="400000"/>
          </a:ln>
        </p:spPr>
        <p:txBody>
          <a:bodyPr lIns="17139" tIns="17139" rIns="17139" bIns="17139"/>
          <a:lstStyle/>
          <a:p>
            <a:endParaRPr sz="253"/>
          </a:p>
        </p:txBody>
      </p:sp>
      <p:sp>
        <p:nvSpPr>
          <p:cNvPr id="11" name="Subtitle 2"/>
          <p:cNvSpPr>
            <a:spLocks noGrp="1"/>
          </p:cNvSpPr>
          <p:nvPr>
            <p:ph type="subTitle" idx="13"/>
          </p:nvPr>
        </p:nvSpPr>
        <p:spPr>
          <a:xfrm>
            <a:off x="1143000" y="1069185"/>
            <a:ext cx="6858000" cy="302415"/>
          </a:xfrm>
        </p:spPr>
        <p:txBody>
          <a:bodyPr>
            <a:normAutofit/>
          </a:bodyPr>
          <a:lstStyle>
            <a:lvl1pPr marL="0" indent="0" algn="ctr" defTabSz="171388" rtl="0" eaLnBrk="1" latinLnBrk="0" hangingPunct="1">
              <a:lnSpc>
                <a:spcPct val="100000"/>
              </a:lnSpc>
              <a:buNone/>
              <a:defRPr lang="en-US" sz="1400" b="0" kern="200" dirty="0">
                <a:solidFill>
                  <a:srgbClr val="535353"/>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p:txBody>
      </p:sp>
    </p:spTree>
    <p:extLst>
      <p:ext uri="{BB962C8B-B14F-4D97-AF65-F5344CB8AC3E}">
        <p14:creationId xmlns:p14="http://schemas.microsoft.com/office/powerpoint/2010/main" val="16359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760"/>
            <a:ext cx="7886700" cy="519158"/>
          </a:xfrm>
        </p:spPr>
        <p:txBody>
          <a:bodyPr>
            <a:noAutofit/>
          </a:bodyPr>
          <a:lstStyle>
            <a:lvl1pPr algn="ctr">
              <a:defRPr sz="3200">
                <a:solidFill>
                  <a:srgbClr val="53DCED"/>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9BB4A771-5B2F-4303-BA88-7CCD61580794}" type="datetime1">
              <a:rPr lang="en-US" smtClean="0"/>
              <a:t>6/12/2023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rgbClr val="53DCED"/>
            </a:solidFill>
            <a:miter lim="400000"/>
          </a:ln>
        </p:spPr>
        <p:txBody>
          <a:bodyPr lIns="17139" tIns="17139" rIns="17139" bIns="17139"/>
          <a:lstStyle/>
          <a:p>
            <a:endParaRPr sz="253"/>
          </a:p>
        </p:txBody>
      </p:sp>
    </p:spTree>
    <p:extLst>
      <p:ext uri="{BB962C8B-B14F-4D97-AF65-F5344CB8AC3E}">
        <p14:creationId xmlns:p14="http://schemas.microsoft.com/office/powerpoint/2010/main" val="414736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38350625-1A0A-47E1-AA1D-7007F023F461}" type="datetime1">
              <a:rPr lang="en-US" smtClean="0"/>
              <a:t>6/12/2023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1819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image7.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6050" y="-27515"/>
            <a:ext cx="9154821" cy="5172815"/>
          </a:xfrm>
          <a:prstGeom prst="rect">
            <a:avLst/>
          </a:prstGeom>
          <a:ln w="12700">
            <a:miter lim="400000"/>
          </a:ln>
        </p:spPr>
      </p:pic>
      <p:sp>
        <p:nvSpPr>
          <p:cNvPr id="8" name="Shape 204"/>
          <p:cNvSpPr/>
          <p:nvPr userDrawn="1"/>
        </p:nvSpPr>
        <p:spPr>
          <a:xfrm>
            <a:off x="-16252" y="-38175"/>
            <a:ext cx="9171575" cy="5180829"/>
          </a:xfrm>
          <a:prstGeom prst="rect">
            <a:avLst/>
          </a:prstGeom>
          <a:gradFill>
            <a:gsLst>
              <a:gs pos="0">
                <a:srgbClr val="17BAFD">
                  <a:alpha val="76611"/>
                </a:srgbClr>
              </a:gs>
              <a:gs pos="100000">
                <a:srgbClr val="AE0091">
                  <a:alpha val="76611"/>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1400" dirty="0"/>
          </a:p>
        </p:txBody>
      </p:sp>
      <p:sp>
        <p:nvSpPr>
          <p:cNvPr id="2" name="Title 1"/>
          <p:cNvSpPr>
            <a:spLocks noGrp="1"/>
          </p:cNvSpPr>
          <p:nvPr>
            <p:ph type="title"/>
          </p:nvPr>
        </p:nvSpPr>
        <p:spPr>
          <a:xfrm>
            <a:off x="628650" y="365760"/>
            <a:ext cx="7886700" cy="519158"/>
          </a:xfrm>
        </p:spPr>
        <p:txBody>
          <a:bodyPr>
            <a:noAutofit/>
          </a:bodyPr>
          <a:lstStyle>
            <a:lvl1pPr algn="ctr">
              <a:defRPr sz="3200" baseline="0">
                <a:solidFill>
                  <a:schemeClr val="bg1"/>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1129487E-21C6-48CB-9309-AB0532254A11}" type="datetime1">
              <a:rPr lang="en-US" smtClean="0"/>
              <a:t>6/12/2023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chemeClr val="bg1"/>
            </a:solidFill>
            <a:miter lim="400000"/>
          </a:ln>
        </p:spPr>
        <p:txBody>
          <a:bodyPr lIns="17139" tIns="17139" rIns="17139" bIns="17139"/>
          <a:lstStyle/>
          <a:p>
            <a:endParaRPr sz="253"/>
          </a:p>
        </p:txBody>
      </p:sp>
      <p:sp>
        <p:nvSpPr>
          <p:cNvPr id="11" name="Subtitle 2"/>
          <p:cNvSpPr>
            <a:spLocks noGrp="1"/>
          </p:cNvSpPr>
          <p:nvPr>
            <p:ph type="subTitle" idx="13"/>
          </p:nvPr>
        </p:nvSpPr>
        <p:spPr>
          <a:xfrm>
            <a:off x="647631" y="1278193"/>
            <a:ext cx="3600519" cy="3263504"/>
          </a:xfrm>
        </p:spPr>
        <p:txBody>
          <a:bodyPr>
            <a:normAutofit/>
          </a:bodyPr>
          <a:lstStyle>
            <a:lvl1pPr marL="0" marR="0" indent="0" algn="l" defTabSz="171388" rtl="0" eaLnBrk="1" fontAlgn="auto" latinLnBrk="0" hangingPunct="1">
              <a:lnSpc>
                <a:spcPct val="100000"/>
              </a:lnSpc>
              <a:spcBef>
                <a:spcPts val="750"/>
              </a:spcBef>
              <a:spcAft>
                <a:spcPts val="0"/>
              </a:spcAft>
              <a:buClrTx/>
              <a:buSzTx/>
              <a:buFont typeface="Arial" panose="020B0604020202020204" pitchFamily="34" charset="0"/>
              <a:buNone/>
              <a:tabLst/>
              <a:defRPr lang="en-US" sz="1800" b="0" kern="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a:p>
            <a:endParaRPr lang="en-US" dirty="0"/>
          </a:p>
        </p:txBody>
      </p:sp>
      <p:sp>
        <p:nvSpPr>
          <p:cNvPr id="14" name="Content Placeholder 3"/>
          <p:cNvSpPr>
            <a:spLocks noGrp="1"/>
          </p:cNvSpPr>
          <p:nvPr>
            <p:ph sz="half" idx="2"/>
          </p:nvPr>
        </p:nvSpPr>
        <p:spPr>
          <a:xfrm>
            <a:off x="4629150" y="1278193"/>
            <a:ext cx="3886200" cy="3263504"/>
          </a:xfrm>
        </p:spPr>
        <p:txBody>
          <a:bodyPr/>
          <a:lstStyle>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186325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pic>
        <p:nvPicPr>
          <p:cNvPr id="81" name="image8.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6268" y="-22386"/>
            <a:ext cx="9136230" cy="5163472"/>
          </a:xfrm>
          <a:prstGeom prst="rect">
            <a:avLst/>
          </a:prstGeom>
          <a:ln w="12700">
            <a:miter lim="400000"/>
          </a:ln>
        </p:spPr>
      </p:pic>
      <p:sp>
        <p:nvSpPr>
          <p:cNvPr id="82" name="Shape 217"/>
          <p:cNvSpPr/>
          <p:nvPr userDrawn="1"/>
        </p:nvSpPr>
        <p:spPr>
          <a:xfrm>
            <a:off x="1014" y="-22386"/>
            <a:ext cx="9140977" cy="5163472"/>
          </a:xfrm>
          <a:prstGeom prst="rect">
            <a:avLst/>
          </a:prstGeom>
          <a:gradFill>
            <a:gsLst>
              <a:gs pos="0">
                <a:srgbClr val="8D15C9">
                  <a:alpha val="47192"/>
                </a:srgbClr>
              </a:gs>
              <a:gs pos="100000">
                <a:srgbClr val="00FBEC">
                  <a:alpha val="47192"/>
                </a:srgbClr>
              </a:gs>
            </a:gsLst>
            <a:lin ang="16200000"/>
          </a:gradFill>
          <a:ln w="63500">
            <a:solidFill>
              <a:srgbClr val="EA3323">
                <a:alpha val="0"/>
              </a:srgbClr>
            </a:solidFill>
            <a:miter lim="400000"/>
          </a:ln>
          <a:effectLst>
            <a:outerShdw blurRad="38100" dist="25400" dir="5400000" rotWithShape="0">
              <a:srgbClr val="000000">
                <a:alpha val="50000"/>
              </a:srgbClr>
            </a:outerShdw>
          </a:effectLst>
        </p:spPr>
        <p:txBody>
          <a:bodyPr lIns="50783" tIns="50783" rIns="50783" bIns="50783" anchor="ctr"/>
          <a:lstStyle/>
          <a:p>
            <a:pPr>
              <a:defRPr>
                <a:solidFill>
                  <a:srgbClr val="FFFFFF"/>
                </a:solidFill>
                <a:latin typeface="Helvetica Light"/>
                <a:ea typeface="Helvetica Light"/>
                <a:cs typeface="Helvetica Light"/>
                <a:sym typeface="Helvetica Light"/>
              </a:defRPr>
            </a:pPr>
            <a:endParaRPr sz="354"/>
          </a:p>
        </p:txBody>
      </p:sp>
      <p:sp>
        <p:nvSpPr>
          <p:cNvPr id="5" name="Date Placeholder 4"/>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B1302BA8-E911-4C20-AC4A-0FDC8AA1A6F9}" type="datetime1">
              <a:rPr lang="en-US" smtClean="0"/>
              <a:t>6/12/2023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2023</a:t>
            </a:r>
            <a:endParaRPr lang="en-US" dirty="0"/>
          </a:p>
        </p:txBody>
      </p:sp>
      <p:sp>
        <p:nvSpPr>
          <p:cNvPr id="7" name="Slide Number Placeholder 6"/>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73" name="Shape 205"/>
          <p:cNvSpPr/>
          <p:nvPr userDrawn="1"/>
        </p:nvSpPr>
        <p:spPr>
          <a:xfrm>
            <a:off x="577971" y="863182"/>
            <a:ext cx="2580295" cy="717791"/>
          </a:xfrm>
          <a:prstGeom prst="rect">
            <a:avLst/>
          </a:prstGeom>
          <a:ln w="12700">
            <a:miter lim="400000"/>
          </a:ln>
          <a:extLst>
            <a:ext uri="{C572A759-6A51-4108-AA02-DFA0A04FC94B}">
              <ma14:wrappingTextBoxFlag xmlns="" xmlns:ma14="http://schemas.microsoft.com/office/mac/drawingml/2011/main" val="1"/>
            </a:ext>
          </a:extLst>
        </p:spPr>
        <p:txBody>
          <a:bodyPr wrap="square" lIns="50783" tIns="50783" rIns="50783" bIns="50783" anchor="ctr">
            <a:spAutoFit/>
          </a:bodyPr>
          <a:lstStyle>
            <a:lvl1pPr>
              <a:defRPr sz="10000">
                <a:solidFill>
                  <a:srgbClr val="FFFFFF"/>
                </a:solidFill>
                <a:latin typeface="Oswald Regular"/>
                <a:ea typeface="Oswald Regular"/>
                <a:cs typeface="Oswald Regular"/>
                <a:sym typeface="Oswald Regular"/>
              </a:defRPr>
            </a:lvl1pPr>
          </a:lstStyle>
          <a:p>
            <a:endParaRPr sz="3998" dirty="0">
              <a:latin typeface="Arial Narrow" panose="020B0606020202030204" pitchFamily="34" charset="0"/>
            </a:endParaRPr>
          </a:p>
        </p:txBody>
      </p:sp>
      <p:sp>
        <p:nvSpPr>
          <p:cNvPr id="85" name="Shape 242"/>
          <p:cNvSpPr/>
          <p:nvPr userDrawn="1"/>
        </p:nvSpPr>
        <p:spPr>
          <a:xfrm>
            <a:off x="4333963" y="884918"/>
            <a:ext cx="476093" cy="0"/>
          </a:xfrm>
          <a:prstGeom prst="line">
            <a:avLst/>
          </a:prstGeom>
          <a:ln w="38100">
            <a:solidFill>
              <a:schemeClr val="bg1"/>
            </a:solidFill>
            <a:miter lim="400000"/>
          </a:ln>
        </p:spPr>
        <p:txBody>
          <a:bodyPr lIns="17139" tIns="17139" rIns="17139" bIns="17139"/>
          <a:lstStyle/>
          <a:p>
            <a:endParaRPr sz="253">
              <a:solidFill>
                <a:schemeClr val="bg1"/>
              </a:solidFill>
            </a:endParaRPr>
          </a:p>
        </p:txBody>
      </p:sp>
      <p:grpSp>
        <p:nvGrpSpPr>
          <p:cNvPr id="86" name="Group 85"/>
          <p:cNvGrpSpPr/>
          <p:nvPr userDrawn="1"/>
        </p:nvGrpSpPr>
        <p:grpSpPr>
          <a:xfrm>
            <a:off x="744014" y="2286097"/>
            <a:ext cx="6621894" cy="680329"/>
            <a:chOff x="546525" y="2285999"/>
            <a:chExt cx="6624085" cy="680555"/>
          </a:xfrm>
        </p:grpSpPr>
        <p:sp>
          <p:nvSpPr>
            <p:cNvPr id="100" name="Shape 230"/>
            <p:cNvSpPr/>
            <p:nvPr/>
          </p:nvSpPr>
          <p:spPr>
            <a:xfrm flipV="1">
              <a:off x="546525" y="2285999"/>
              <a:ext cx="0" cy="680555"/>
            </a:xfrm>
            <a:prstGeom prst="line">
              <a:avLst/>
            </a:prstGeom>
            <a:ln w="9525">
              <a:solidFill>
                <a:srgbClr val="FFFFFF"/>
              </a:solidFill>
              <a:miter lim="400000"/>
              <a:tailEnd type="triangle"/>
            </a:ln>
          </p:spPr>
          <p:txBody>
            <a:bodyPr lIns="45703" tIns="45703" rIns="45703" bIns="45703"/>
            <a:lstStyle/>
            <a:p>
              <a:endParaRPr sz="2798" u="sng"/>
            </a:p>
          </p:txBody>
        </p:sp>
        <p:sp>
          <p:nvSpPr>
            <p:cNvPr id="96" name="Shape 230"/>
            <p:cNvSpPr/>
            <p:nvPr/>
          </p:nvSpPr>
          <p:spPr>
            <a:xfrm flipV="1">
              <a:off x="3858567" y="2285999"/>
              <a:ext cx="0" cy="680555"/>
            </a:xfrm>
            <a:prstGeom prst="line">
              <a:avLst/>
            </a:prstGeom>
            <a:ln w="9525">
              <a:solidFill>
                <a:srgbClr val="FFFFFF"/>
              </a:solidFill>
              <a:miter lim="400000"/>
              <a:tailEnd type="triangle"/>
            </a:ln>
          </p:spPr>
          <p:txBody>
            <a:bodyPr lIns="45703" tIns="45703" rIns="45703" bIns="45703"/>
            <a:lstStyle/>
            <a:p>
              <a:endParaRPr sz="2798" u="sng"/>
            </a:p>
          </p:txBody>
        </p:sp>
        <p:sp>
          <p:nvSpPr>
            <p:cNvPr id="92" name="Shape 230"/>
            <p:cNvSpPr/>
            <p:nvPr/>
          </p:nvSpPr>
          <p:spPr>
            <a:xfrm flipV="1">
              <a:off x="7170610" y="2285999"/>
              <a:ext cx="0" cy="680555"/>
            </a:xfrm>
            <a:prstGeom prst="line">
              <a:avLst/>
            </a:prstGeom>
            <a:ln w="9525">
              <a:solidFill>
                <a:srgbClr val="FFFFFF"/>
              </a:solidFill>
              <a:miter lim="400000"/>
              <a:tailEnd type="triangle"/>
            </a:ln>
          </p:spPr>
          <p:txBody>
            <a:bodyPr lIns="45703" tIns="45703" rIns="45703" bIns="45703"/>
            <a:lstStyle/>
            <a:p>
              <a:endParaRPr sz="2798" u="sng"/>
            </a:p>
          </p:txBody>
        </p:sp>
      </p:grpSp>
      <p:sp>
        <p:nvSpPr>
          <p:cNvPr id="104" name="Title 1"/>
          <p:cNvSpPr>
            <a:spLocks noGrp="1"/>
          </p:cNvSpPr>
          <p:nvPr>
            <p:ph type="title"/>
          </p:nvPr>
        </p:nvSpPr>
        <p:spPr>
          <a:xfrm>
            <a:off x="628650" y="365760"/>
            <a:ext cx="7886700" cy="519158"/>
          </a:xfrm>
        </p:spPr>
        <p:txBody>
          <a:bodyPr>
            <a:noAutofit/>
          </a:bodyPr>
          <a:lstStyle>
            <a:lvl1pPr algn="ctr">
              <a:defRPr sz="3200" baseline="0">
                <a:solidFill>
                  <a:schemeClr val="bg1"/>
                </a:solidFill>
                <a:latin typeface="Arial Narrow" panose="020B0606020202030204" pitchFamily="34" charset="0"/>
              </a:defRPr>
            </a:lvl1pPr>
          </a:lstStyle>
          <a:p>
            <a:endParaRPr lang="en-US" dirty="0"/>
          </a:p>
        </p:txBody>
      </p:sp>
      <p:sp>
        <p:nvSpPr>
          <p:cNvPr id="124" name="Text Placeholder 3"/>
          <p:cNvSpPr>
            <a:spLocks noGrp="1"/>
          </p:cNvSpPr>
          <p:nvPr>
            <p:ph type="body" sz="half" idx="2" hasCustomPrompt="1"/>
          </p:nvPr>
        </p:nvSpPr>
        <p:spPr>
          <a:xfrm>
            <a:off x="752719" y="3277189"/>
            <a:ext cx="3390656" cy="1256711"/>
          </a:xfrm>
        </p:spPr>
        <p:txBody>
          <a:bodyPr>
            <a:normAutofit/>
          </a:bodyPr>
          <a:lstStyle>
            <a:lvl1pPr marL="0" indent="0">
              <a:buNone/>
              <a:defRPr sz="14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add text</a:t>
            </a:r>
          </a:p>
        </p:txBody>
      </p:sp>
      <p:sp>
        <p:nvSpPr>
          <p:cNvPr id="125" name="Text Placeholder 3"/>
          <p:cNvSpPr>
            <a:spLocks noGrp="1"/>
          </p:cNvSpPr>
          <p:nvPr>
            <p:ph type="body" sz="half" idx="16"/>
          </p:nvPr>
        </p:nvSpPr>
        <p:spPr>
          <a:xfrm>
            <a:off x="743507" y="2324398"/>
            <a:ext cx="194254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7" name="Text Placeholder 3"/>
          <p:cNvSpPr>
            <a:spLocks noGrp="1"/>
          </p:cNvSpPr>
          <p:nvPr>
            <p:ph type="body" sz="half" idx="17" hasCustomPrompt="1"/>
          </p:nvPr>
        </p:nvSpPr>
        <p:spPr>
          <a:xfrm>
            <a:off x="4054454" y="1958022"/>
            <a:ext cx="2133732"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28" name="Text Placeholder 3"/>
          <p:cNvSpPr>
            <a:spLocks noGrp="1"/>
          </p:cNvSpPr>
          <p:nvPr>
            <p:ph type="body" sz="half" idx="18"/>
          </p:nvPr>
        </p:nvSpPr>
        <p:spPr>
          <a:xfrm>
            <a:off x="4045242" y="2338731"/>
            <a:ext cx="194598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9" name="Text Placeholder 3"/>
          <p:cNvSpPr>
            <a:spLocks noGrp="1"/>
          </p:cNvSpPr>
          <p:nvPr>
            <p:ph type="body" sz="half" idx="19" hasCustomPrompt="1"/>
          </p:nvPr>
        </p:nvSpPr>
        <p:spPr>
          <a:xfrm>
            <a:off x="7365401" y="1972360"/>
            <a:ext cx="1776590"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30" name="Text Placeholder 3"/>
          <p:cNvSpPr>
            <a:spLocks noGrp="1"/>
          </p:cNvSpPr>
          <p:nvPr>
            <p:ph type="body" sz="half" idx="20"/>
          </p:nvPr>
        </p:nvSpPr>
        <p:spPr>
          <a:xfrm>
            <a:off x="7346977" y="2353064"/>
            <a:ext cx="180473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32" name="Text Placeholder 3"/>
          <p:cNvSpPr>
            <a:spLocks noGrp="1"/>
          </p:cNvSpPr>
          <p:nvPr>
            <p:ph type="body" sz="half" idx="22" hasCustomPrompt="1"/>
          </p:nvPr>
        </p:nvSpPr>
        <p:spPr>
          <a:xfrm>
            <a:off x="752719" y="1938876"/>
            <a:ext cx="2133732"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33" name="Text Placeholder 3"/>
          <p:cNvSpPr>
            <a:spLocks noGrp="1"/>
          </p:cNvSpPr>
          <p:nvPr>
            <p:ph type="body" sz="half" idx="23" hasCustomPrompt="1"/>
          </p:nvPr>
        </p:nvSpPr>
        <p:spPr>
          <a:xfrm>
            <a:off x="5121320" y="3238489"/>
            <a:ext cx="3390656" cy="1256711"/>
          </a:xfrm>
        </p:spPr>
        <p:txBody>
          <a:bodyPr>
            <a:normAutofit/>
          </a:bodyPr>
          <a:lstStyle>
            <a:lvl1pPr marL="0" indent="0">
              <a:buNone/>
              <a:defRPr sz="14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add text</a:t>
            </a:r>
          </a:p>
        </p:txBody>
      </p:sp>
    </p:spTree>
    <p:extLst>
      <p:ext uri="{BB962C8B-B14F-4D97-AF65-F5344CB8AC3E}">
        <p14:creationId xmlns:p14="http://schemas.microsoft.com/office/powerpoint/2010/main" val="413175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on side">
    <p:spTree>
      <p:nvGrpSpPr>
        <p:cNvPr id="1" name=""/>
        <p:cNvGrpSpPr/>
        <p:nvPr/>
      </p:nvGrpSpPr>
      <p:grpSpPr>
        <a:xfrm>
          <a:off x="0" y="0"/>
          <a:ext cx="0" cy="0"/>
          <a:chOff x="0" y="0"/>
          <a:chExt cx="0" cy="0"/>
        </a:xfrm>
      </p:grpSpPr>
      <p:pic>
        <p:nvPicPr>
          <p:cNvPr id="10" name="first-filtered.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4311" y="-38175"/>
            <a:ext cx="9222036" cy="5180829"/>
          </a:xfrm>
          <a:prstGeom prst="rect">
            <a:avLst/>
          </a:prstGeom>
          <a:ln w="12700">
            <a:miter lim="400000"/>
          </a:ln>
        </p:spPr>
      </p:pic>
      <p:sp>
        <p:nvSpPr>
          <p:cNvPr id="11" name="Shape 196"/>
          <p:cNvSpPr/>
          <p:nvPr userDrawn="1"/>
        </p:nvSpPr>
        <p:spPr>
          <a:xfrm>
            <a:off x="-78102" y="-38175"/>
            <a:ext cx="3729747" cy="5180829"/>
          </a:xfrm>
          <a:prstGeom prst="rect">
            <a:avLst/>
          </a:prstGeom>
          <a:gradFill>
            <a:gsLst>
              <a:gs pos="0">
                <a:srgbClr val="00C7EA">
                  <a:alpha val="98541"/>
                </a:srgbClr>
              </a:gs>
              <a:gs pos="100000">
                <a:srgbClr val="252093">
                  <a:alpha val="99471"/>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3198"/>
          </a:p>
        </p:txBody>
      </p:sp>
      <p:sp>
        <p:nvSpPr>
          <p:cNvPr id="12" name="Shape 200"/>
          <p:cNvSpPr/>
          <p:nvPr userDrawn="1"/>
        </p:nvSpPr>
        <p:spPr>
          <a:xfrm>
            <a:off x="215167" y="4778657"/>
            <a:ext cx="3069717" cy="247085"/>
          </a:xfrm>
          <a:prstGeom prst="rect">
            <a:avLst/>
          </a:prstGeom>
          <a:ln w="12700">
            <a:miter lim="400000"/>
          </a:ln>
          <a:extLst>
            <a:ext uri="{C572A759-6A51-4108-AA02-DFA0A04FC94B}">
              <ma14:wrappingTextBoxFlag xmlns="" xmlns:ma14="http://schemas.microsoft.com/office/mac/drawingml/2011/main"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39" dirty="0">
                <a:latin typeface="Verdana" panose="020B0604030504040204" pitchFamily="34" charset="0"/>
                <a:ea typeface="Verdana" panose="020B0604030504040204" pitchFamily="34" charset="0"/>
                <a:cs typeface="Verdana" panose="020B0604030504040204" pitchFamily="34" charset="0"/>
              </a:rPr>
              <a:t>www.zensar.com | © </a:t>
            </a:r>
            <a:r>
              <a:rPr sz="939" dirty="0" err="1">
                <a:latin typeface="Verdana" panose="020B0604030504040204" pitchFamily="34" charset="0"/>
                <a:ea typeface="Verdana" panose="020B0604030504040204" pitchFamily="34" charset="0"/>
                <a:cs typeface="Verdana" panose="020B0604030504040204" pitchFamily="34" charset="0"/>
              </a:rPr>
              <a:t>Zensar</a:t>
            </a:r>
            <a:r>
              <a:rPr sz="939"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3" name="Shape 197"/>
          <p:cNvSpPr/>
          <p:nvPr userDrawn="1"/>
        </p:nvSpPr>
        <p:spPr>
          <a:xfrm>
            <a:off x="5416006" y="1891594"/>
            <a:ext cx="2532118" cy="871679"/>
          </a:xfrm>
          <a:prstGeom prst="rect">
            <a:avLst/>
          </a:prstGeom>
          <a:ln w="12700">
            <a:miter lim="400000"/>
          </a:ln>
          <a:extLst>
            <a:ext uri="{C572A759-6A51-4108-AA02-DFA0A04FC94B}">
              <ma14:wrappingTextBoxFlag xmlns="" xmlns:ma14="http://schemas.microsoft.com/office/mac/drawingml/2011/main" val="1"/>
            </a:ext>
          </a:extLst>
        </p:spPr>
        <p:txBody>
          <a:bodyPr wrap="square" lIns="50783" tIns="50783" rIns="50783" bIns="50783" anchor="ctr">
            <a:spAutoFit/>
          </a:bodyPr>
          <a:lstStyle>
            <a:lvl1pPr algn="l">
              <a:defRPr sz="7500">
                <a:solidFill>
                  <a:srgbClr val="FFFFFF"/>
                </a:solidFill>
                <a:latin typeface="Oswald Regular"/>
                <a:ea typeface="Oswald Regular"/>
                <a:cs typeface="Oswald Regular"/>
                <a:sym typeface="Oswald Regular"/>
              </a:defRPr>
            </a:lvl1pPr>
          </a:lstStyle>
          <a:p>
            <a:r>
              <a:rPr lang="en-IN" sz="4998" dirty="0">
                <a:solidFill>
                  <a:srgbClr val="FF0000"/>
                </a:solidFill>
                <a:latin typeface="Arial Narrow" panose="020B0606020202030204" pitchFamily="34" charset="0"/>
                <a:ea typeface="Verdana" panose="020B0604030504040204" pitchFamily="34" charset="0"/>
                <a:cs typeface="Verdana" panose="020B0604030504040204" pitchFamily="34" charset="0"/>
              </a:rPr>
              <a:t>image</a:t>
            </a:r>
            <a:endParaRPr sz="4998" dirty="0">
              <a:solidFill>
                <a:srgbClr val="FF0000"/>
              </a:solidFill>
              <a:latin typeface="Arial Narrow" panose="020B0606020202030204" pitchFamily="34" charset="0"/>
              <a:ea typeface="Verdana" panose="020B0604030504040204" pitchFamily="34" charset="0"/>
              <a:cs typeface="Verdana" panose="020B0604030504040204" pitchFamily="34" charset="0"/>
            </a:endParaRPr>
          </a:p>
        </p:txBody>
      </p:sp>
      <p:sp>
        <p:nvSpPr>
          <p:cNvPr id="16" name="Shape 206"/>
          <p:cNvSpPr/>
          <p:nvPr userDrawn="1"/>
        </p:nvSpPr>
        <p:spPr>
          <a:xfrm>
            <a:off x="445603" y="2082874"/>
            <a:ext cx="616444" cy="4"/>
          </a:xfrm>
          <a:prstGeom prst="line">
            <a:avLst/>
          </a:prstGeom>
          <a:ln w="38100">
            <a:solidFill>
              <a:srgbClr val="FFFFFF"/>
            </a:solidFill>
            <a:miter lim="400000"/>
          </a:ln>
        </p:spPr>
        <p:txBody>
          <a:bodyPr lIns="45703" tIns="45703" rIns="45703" bIns="45703"/>
          <a:lstStyle/>
          <a:p>
            <a:endParaRPr sz="354" dirty="0">
              <a:latin typeface="Arial Narrow" panose="020B0606020202030204" pitchFamily="34" charset="0"/>
            </a:endParaRPr>
          </a:p>
        </p:txBody>
      </p:sp>
      <p:sp>
        <p:nvSpPr>
          <p:cNvPr id="17" name="Title 16"/>
          <p:cNvSpPr>
            <a:spLocks noGrp="1"/>
          </p:cNvSpPr>
          <p:nvPr>
            <p:ph type="title" hasCustomPrompt="1"/>
          </p:nvPr>
        </p:nvSpPr>
        <p:spPr>
          <a:xfrm>
            <a:off x="258404" y="1226838"/>
            <a:ext cx="1607286" cy="994172"/>
          </a:xfrm>
        </p:spPr>
        <p:txBody>
          <a:bodyPr>
            <a:normAutofit/>
          </a:bodyPr>
          <a:lstStyle>
            <a:lvl1pPr>
              <a:defRPr sz="4000" u="none">
                <a:solidFill>
                  <a:schemeClr val="bg1"/>
                </a:solidFill>
                <a:latin typeface="Arial Narrow" panose="020B0606020202030204" pitchFamily="34" charset="0"/>
              </a:defRPr>
            </a:lvl1pPr>
          </a:lstStyle>
          <a:p>
            <a:r>
              <a:rPr lang="en-IN" dirty="0"/>
              <a:t>Text</a:t>
            </a:r>
          </a:p>
        </p:txBody>
      </p:sp>
      <p:sp>
        <p:nvSpPr>
          <p:cNvPr id="18" name="Subtitle 2"/>
          <p:cNvSpPr>
            <a:spLocks noGrp="1"/>
          </p:cNvSpPr>
          <p:nvPr>
            <p:ph type="subTitle" idx="13" hasCustomPrompt="1"/>
          </p:nvPr>
        </p:nvSpPr>
        <p:spPr>
          <a:xfrm>
            <a:off x="258405" y="2327433"/>
            <a:ext cx="3026480" cy="2158842"/>
          </a:xfrm>
        </p:spPr>
        <p:txBody>
          <a:bodyPr>
            <a:normAutofit/>
          </a:bodyPr>
          <a:lstStyle>
            <a:lvl1pPr marL="0" marR="0" indent="0" algn="l" defTabSz="171388" rtl="0" eaLnBrk="1" fontAlgn="auto" latinLnBrk="0" hangingPunct="1">
              <a:lnSpc>
                <a:spcPct val="100000"/>
              </a:lnSpc>
              <a:spcBef>
                <a:spcPts val="750"/>
              </a:spcBef>
              <a:spcAft>
                <a:spcPts val="0"/>
              </a:spcAft>
              <a:buClrTx/>
              <a:buSzTx/>
              <a:buFont typeface="Arial" panose="020B0604020202020204" pitchFamily="34" charset="0"/>
              <a:buNone/>
              <a:tabLst/>
              <a:defRPr lang="en-US" sz="1600" b="0" kern="200" baseline="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 text here</a:t>
            </a:r>
          </a:p>
          <a:p>
            <a:endParaRPr lang="en-US" dirty="0"/>
          </a:p>
        </p:txBody>
      </p:sp>
    </p:spTree>
    <p:extLst>
      <p:ext uri="{BB962C8B-B14F-4D97-AF65-F5344CB8AC3E}">
        <p14:creationId xmlns:p14="http://schemas.microsoft.com/office/powerpoint/2010/main" val="148165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_DSC1514-Edit v002 copy.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76235" y="860"/>
            <a:ext cx="9056768" cy="5141800"/>
          </a:xfrm>
          <a:prstGeom prst="rect">
            <a:avLst/>
          </a:prstGeom>
          <a:ln w="12700">
            <a:miter lim="400000"/>
          </a:ln>
        </p:spPr>
      </p:pic>
      <p:sp>
        <p:nvSpPr>
          <p:cNvPr id="7" name="Shape 196"/>
          <p:cNvSpPr/>
          <p:nvPr userDrawn="1"/>
        </p:nvSpPr>
        <p:spPr>
          <a:xfrm>
            <a:off x="5392011" y="859"/>
            <a:ext cx="3757110" cy="5180829"/>
          </a:xfrm>
          <a:prstGeom prst="rect">
            <a:avLst/>
          </a:prstGeom>
          <a:gradFill>
            <a:gsLst>
              <a:gs pos="0">
                <a:srgbClr val="FDB68B"/>
              </a:gs>
              <a:gs pos="100000">
                <a:srgbClr val="E93F79"/>
              </a:gs>
            </a:gsLst>
            <a:lin ang="4500000" scaled="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r>
              <a:rPr lang="en-IN" sz="3198" dirty="0"/>
              <a:t> </a:t>
            </a:r>
            <a:endParaRPr sz="3198" dirty="0"/>
          </a:p>
        </p:txBody>
      </p:sp>
      <p:pic>
        <p:nvPicPr>
          <p:cNvPr id="10" name="image6.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7828213" y="136590"/>
            <a:ext cx="1167208" cy="424872"/>
          </a:xfrm>
          <a:prstGeom prst="rect">
            <a:avLst/>
          </a:prstGeom>
          <a:ln w="12700">
            <a:miter lim="400000"/>
          </a:ln>
        </p:spPr>
      </p:pic>
      <p:sp>
        <p:nvSpPr>
          <p:cNvPr id="2" name="Title 1"/>
          <p:cNvSpPr>
            <a:spLocks noGrp="1"/>
          </p:cNvSpPr>
          <p:nvPr>
            <p:ph type="title" hasCustomPrompt="1"/>
          </p:nvPr>
        </p:nvSpPr>
        <p:spPr>
          <a:xfrm>
            <a:off x="5601336" y="1751111"/>
            <a:ext cx="3275042" cy="994172"/>
          </a:xfrm>
        </p:spPr>
        <p:txBody>
          <a:bodyPr>
            <a:normAutofit/>
          </a:bodyPr>
          <a:lstStyle>
            <a:lvl1pPr>
              <a:defRPr sz="3600">
                <a:solidFill>
                  <a:schemeClr val="bg1"/>
                </a:solidFill>
                <a:latin typeface="Arial Narrow" panose="020B0606020202030204" pitchFamily="34" charset="0"/>
              </a:defRPr>
            </a:lvl1pPr>
          </a:lstStyle>
          <a:p>
            <a:r>
              <a:rPr lang="en-US" dirty="0"/>
              <a:t>Click to edit</a:t>
            </a:r>
            <a:br>
              <a:rPr lang="en-US" dirty="0"/>
            </a:br>
            <a:r>
              <a:rPr lang="en-US" dirty="0"/>
              <a:t>Master title style</a:t>
            </a:r>
          </a:p>
        </p:txBody>
      </p:sp>
      <p:sp>
        <p:nvSpPr>
          <p:cNvPr id="9" name="Shape 200"/>
          <p:cNvSpPr/>
          <p:nvPr userDrawn="1"/>
        </p:nvSpPr>
        <p:spPr>
          <a:xfrm>
            <a:off x="5806661" y="4778657"/>
            <a:ext cx="3069717" cy="247085"/>
          </a:xfrm>
          <a:prstGeom prst="rect">
            <a:avLst/>
          </a:prstGeom>
          <a:ln w="12700">
            <a:miter lim="400000"/>
          </a:ln>
          <a:extLst>
            <a:ext uri="{C572A759-6A51-4108-AA02-DFA0A04FC94B}">
              <ma14:wrappingTextBoxFlag xmlns="" xmlns:ma14="http://schemas.microsoft.com/office/mac/drawingml/2011/main"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00" dirty="0">
                <a:latin typeface="Verdana" panose="020B0604030504040204" pitchFamily="34" charset="0"/>
                <a:ea typeface="Verdana" panose="020B0604030504040204" pitchFamily="34" charset="0"/>
                <a:cs typeface="Verdana" panose="020B0604030504040204" pitchFamily="34" charset="0"/>
              </a:rPr>
              <a:t>www.zensar.com | © </a:t>
            </a:r>
            <a:r>
              <a:rPr sz="900" dirty="0" err="1">
                <a:latin typeface="Verdana" panose="020B0604030504040204" pitchFamily="34" charset="0"/>
                <a:ea typeface="Verdana" panose="020B0604030504040204" pitchFamily="34" charset="0"/>
                <a:cs typeface="Verdana" panose="020B0604030504040204" pitchFamily="34" charset="0"/>
              </a:rPr>
              <a:t>Zensar</a:t>
            </a:r>
            <a:r>
              <a:rPr sz="900"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1" name="Shape 460"/>
          <p:cNvSpPr/>
          <p:nvPr userDrawn="1"/>
        </p:nvSpPr>
        <p:spPr>
          <a:xfrm>
            <a:off x="5712914" y="2862201"/>
            <a:ext cx="397516" cy="0"/>
          </a:xfrm>
          <a:prstGeom prst="line">
            <a:avLst/>
          </a:prstGeom>
          <a:ln w="38100">
            <a:solidFill>
              <a:srgbClr val="FFFFFF"/>
            </a:solidFill>
            <a:miter lim="400000"/>
          </a:ln>
        </p:spPr>
        <p:txBody>
          <a:bodyPr lIns="45703" tIns="45703" rIns="45703" bIns="45703"/>
          <a:lstStyle/>
          <a:p>
            <a:endParaRPr sz="899" dirty="0"/>
          </a:p>
        </p:txBody>
      </p:sp>
    </p:spTree>
    <p:extLst>
      <p:ext uri="{BB962C8B-B14F-4D97-AF65-F5344CB8AC3E}">
        <p14:creationId xmlns:p14="http://schemas.microsoft.com/office/powerpoint/2010/main" val="80469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2EE3F-F849-4F78-823C-3AFFD11D0E5E}" type="datetime1">
              <a:rPr lang="en-US" smtClean="0"/>
              <a:t>6/12/2023</a:t>
            </a:fld>
            <a:endParaRPr lang="en-US" dirty="0"/>
          </a:p>
        </p:txBody>
      </p:sp>
      <p:sp>
        <p:nvSpPr>
          <p:cNvPr id="3" name="Footer Placeholder 2"/>
          <p:cNvSpPr>
            <a:spLocks noGrp="1"/>
          </p:cNvSpPr>
          <p:nvPr>
            <p:ph type="ftr" sz="quarter" idx="11"/>
          </p:nvPr>
        </p:nvSpPr>
        <p:spPr/>
        <p:txBody>
          <a:bodyPr/>
          <a:lstStyle/>
          <a:p>
            <a:r>
              <a:rPr lang="en-US"/>
              <a:t>www.zensar.com | © Zensar Technologies 2023</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pic>
        <p:nvPicPr>
          <p:cNvPr id="10" name="image62.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38227" y="-1759"/>
            <a:ext cx="9114598" cy="5144413"/>
          </a:xfrm>
          <a:prstGeom prst="rect">
            <a:avLst/>
          </a:prstGeom>
          <a:ln w="12700">
            <a:miter lim="400000"/>
          </a:ln>
        </p:spPr>
      </p:pic>
      <p:sp>
        <p:nvSpPr>
          <p:cNvPr id="11" name="Shape 509"/>
          <p:cNvSpPr/>
          <p:nvPr userDrawn="1"/>
        </p:nvSpPr>
        <p:spPr>
          <a:xfrm>
            <a:off x="1521" y="0"/>
            <a:ext cx="9151304" cy="5142656"/>
          </a:xfrm>
          <a:prstGeom prst="rect">
            <a:avLst/>
          </a:prstGeom>
          <a:gradFill>
            <a:gsLst>
              <a:gs pos="0">
                <a:srgbClr val="FDB68B">
                  <a:alpha val="81835"/>
                </a:srgbClr>
              </a:gs>
              <a:gs pos="100000">
                <a:srgbClr val="E93F79">
                  <a:alpha val="81835"/>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3198"/>
          </a:p>
        </p:txBody>
      </p:sp>
      <p:sp>
        <p:nvSpPr>
          <p:cNvPr id="13" name="Shape 200"/>
          <p:cNvSpPr/>
          <p:nvPr userDrawn="1"/>
        </p:nvSpPr>
        <p:spPr>
          <a:xfrm>
            <a:off x="3216316" y="4778657"/>
            <a:ext cx="3069717" cy="247085"/>
          </a:xfrm>
          <a:prstGeom prst="rect">
            <a:avLst/>
          </a:prstGeom>
          <a:ln w="12700">
            <a:miter lim="400000"/>
          </a:ln>
          <a:extLst>
            <a:ext uri="{C572A759-6A51-4108-AA02-DFA0A04FC94B}">
              <ma14:wrappingTextBoxFlag xmlns="" xmlns:ma14="http://schemas.microsoft.com/office/mac/drawingml/2011/main"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00" dirty="0">
                <a:latin typeface="Verdana" panose="020B0604030504040204" pitchFamily="34" charset="0"/>
                <a:ea typeface="Verdana" panose="020B0604030504040204" pitchFamily="34" charset="0"/>
                <a:cs typeface="Verdana" panose="020B0604030504040204" pitchFamily="34" charset="0"/>
              </a:rPr>
              <a:t>www.zensar.com | © </a:t>
            </a:r>
            <a:r>
              <a:rPr sz="900" dirty="0" err="1">
                <a:latin typeface="Verdana" panose="020B0604030504040204" pitchFamily="34" charset="0"/>
                <a:ea typeface="Verdana" panose="020B0604030504040204" pitchFamily="34" charset="0"/>
                <a:cs typeface="Verdana" panose="020B0604030504040204" pitchFamily="34" charset="0"/>
              </a:rPr>
              <a:t>Zensar</a:t>
            </a:r>
            <a:r>
              <a:rPr sz="900"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4" name="Shape 206"/>
          <p:cNvSpPr/>
          <p:nvPr userDrawn="1"/>
        </p:nvSpPr>
        <p:spPr>
          <a:xfrm>
            <a:off x="4287311" y="2896337"/>
            <a:ext cx="616444" cy="4"/>
          </a:xfrm>
          <a:prstGeom prst="line">
            <a:avLst/>
          </a:prstGeom>
          <a:ln w="38100">
            <a:solidFill>
              <a:srgbClr val="FFFFFF"/>
            </a:solidFill>
            <a:miter lim="400000"/>
          </a:ln>
        </p:spPr>
        <p:txBody>
          <a:bodyPr lIns="45703" tIns="45703" rIns="45703" bIns="45703"/>
          <a:lstStyle/>
          <a:p>
            <a:endParaRPr sz="354"/>
          </a:p>
        </p:txBody>
      </p:sp>
      <p:sp>
        <p:nvSpPr>
          <p:cNvPr id="16" name="Title 1"/>
          <p:cNvSpPr>
            <a:spLocks noGrp="1"/>
          </p:cNvSpPr>
          <p:nvPr>
            <p:ph type="title" hasCustomPrompt="1"/>
          </p:nvPr>
        </p:nvSpPr>
        <p:spPr>
          <a:xfrm>
            <a:off x="628650" y="2310868"/>
            <a:ext cx="7886700" cy="519158"/>
          </a:xfrm>
        </p:spPr>
        <p:txBody>
          <a:bodyPr>
            <a:noAutofit/>
          </a:bodyPr>
          <a:lstStyle>
            <a:lvl1pPr algn="ctr">
              <a:defRPr sz="4800" baseline="0">
                <a:solidFill>
                  <a:schemeClr val="bg1"/>
                </a:solidFill>
                <a:latin typeface="Arial Narrow" panose="020B0606020202030204" pitchFamily="34" charset="0"/>
              </a:defRPr>
            </a:lvl1pPr>
          </a:lstStyle>
          <a:p>
            <a:r>
              <a:rPr lang="en-US" dirty="0"/>
              <a:t>Section Heading</a:t>
            </a:r>
          </a:p>
        </p:txBody>
      </p:sp>
    </p:spTree>
    <p:extLst>
      <p:ext uri="{BB962C8B-B14F-4D97-AF65-F5344CB8AC3E}">
        <p14:creationId xmlns:p14="http://schemas.microsoft.com/office/powerpoint/2010/main" val="238933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87833D1-A991-4116-861F-524C278729D4}" type="datetime1">
              <a:rPr lang="en-US" smtClean="0"/>
              <a:t>6/12/2023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www.zensar.com | © Zensar Technologies 2023</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5568251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0" r:id="rId3"/>
    <p:sldLayoutId id="2147483721" r:id="rId4"/>
    <p:sldLayoutId id="2147483719" r:id="rId5"/>
    <p:sldLayoutId id="2147483709" r:id="rId6"/>
    <p:sldLayoutId id="2147483710" r:id="rId7"/>
    <p:sldLayoutId id="2147483711" r:id="rId8"/>
    <p:sldLayoutId id="2147483712" r:id="rId9"/>
    <p:sldLayoutId id="2147483722" r:id="rId10"/>
    <p:sldLayoutId id="214748372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a:xfrm>
            <a:off x="1143000" y="1877615"/>
            <a:ext cx="6858000" cy="1790700"/>
          </a:xfrm>
        </p:spPr>
        <p:txBody>
          <a:bodyPr>
            <a:normAutofit fontScale="90000"/>
          </a:bodyPr>
          <a:lstStyle/>
          <a:p>
            <a:pPr>
              <a:lnSpc>
                <a:spcPct val="150000"/>
              </a:lnSpc>
            </a:pPr>
            <a:r>
              <a:rPr lang="en-IN" dirty="0"/>
              <a:t>Elastic Stack 8.8.x</a:t>
            </a:r>
            <a:br>
              <a:rPr lang="en-IN" dirty="0"/>
            </a:br>
            <a:r>
              <a:rPr lang="en-IN" sz="2000" i="1" dirty="0"/>
              <a:t>By</a:t>
            </a:r>
            <a:br>
              <a:rPr lang="en-IN" sz="2000" i="1" dirty="0"/>
            </a:br>
            <a:r>
              <a:rPr lang="en-IN" sz="2000" i="1" dirty="0"/>
              <a:t>Anand Kulkarni</a:t>
            </a:r>
            <a:br>
              <a:rPr lang="en-IN" sz="2000" i="1" dirty="0"/>
            </a:br>
            <a:r>
              <a:rPr lang="en-IN" sz="2000" i="1" dirty="0"/>
              <a:t>anand.kulkarni1@zensar.com</a:t>
            </a:r>
          </a:p>
        </p:txBody>
      </p:sp>
      <p:sp>
        <p:nvSpPr>
          <p:cNvPr id="25" name="Subtitle 24"/>
          <p:cNvSpPr>
            <a:spLocks noGrp="1"/>
          </p:cNvSpPr>
          <p:nvPr>
            <p:ph type="subTitle" idx="1"/>
          </p:nvPr>
        </p:nvSpPr>
        <p:spPr/>
        <p:txBody>
          <a:bodyPr/>
          <a:lstStyle/>
          <a:p>
            <a:endParaRPr lang="en-IN" dirty="0"/>
          </a:p>
          <a:p>
            <a:endParaRPr lang="en-IN" dirty="0"/>
          </a:p>
        </p:txBody>
      </p:sp>
      <p:sp>
        <p:nvSpPr>
          <p:cNvPr id="27" name="Footer Placeholder 26"/>
          <p:cNvSpPr>
            <a:spLocks noGrp="1"/>
          </p:cNvSpPr>
          <p:nvPr>
            <p:ph type="ftr" sz="quarter" idx="11"/>
          </p:nvPr>
        </p:nvSpPr>
        <p:spPr/>
        <p:txBody>
          <a:bodyPr/>
          <a:lstStyle/>
          <a:p>
            <a:r>
              <a:rPr lang="en-IN" dirty="0">
                <a:latin typeface="Verdana" panose="020B0604030504040204" pitchFamily="34" charset="0"/>
                <a:ea typeface="Verdana" panose="020B0604030504040204" pitchFamily="34" charset="0"/>
                <a:cs typeface="Verdana" panose="020B0604030504040204" pitchFamily="34" charset="0"/>
              </a:rPr>
              <a:t>www.zensar.com | © Zensar Technologies 2023</a:t>
            </a:r>
          </a:p>
        </p:txBody>
      </p:sp>
      <p:sp>
        <p:nvSpPr>
          <p:cNvPr id="2" name="Slide Number Placeholder 1">
            <a:extLst>
              <a:ext uri="{FF2B5EF4-FFF2-40B4-BE49-F238E27FC236}">
                <a16:creationId xmlns:a16="http://schemas.microsoft.com/office/drawing/2014/main" id="{E5A26B34-DC59-4306-A6FA-34B87C285DC6}"/>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91083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715617" y="228601"/>
            <a:ext cx="7046433"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What is an Elastic Stack?</a:t>
            </a:r>
          </a:p>
        </p:txBody>
      </p:sp>
      <p:sp>
        <p:nvSpPr>
          <p:cNvPr id="306" name="Shape 306"/>
          <p:cNvSpPr txBox="1">
            <a:spLocks noGrp="1"/>
          </p:cNvSpPr>
          <p:nvPr>
            <p:ph type="body" idx="1"/>
          </p:nvPr>
        </p:nvSpPr>
        <p:spPr>
          <a:xfrm>
            <a:off x="715617" y="857250"/>
            <a:ext cx="5622553" cy="3416400"/>
          </a:xfrm>
          <a:prstGeom prst="rect">
            <a:avLst/>
          </a:prstGeom>
        </p:spPr>
        <p:txBody>
          <a:bodyPr vert="horz" lIns="68569" tIns="68569" rIns="68569" bIns="68569" rtlCol="0" anchor="t" anchorCtr="0">
            <a:noAutofit/>
          </a:bodyPr>
          <a:lstStyle/>
          <a:p>
            <a:pPr marL="342900" indent="-342900" algn="just">
              <a:lnSpc>
                <a:spcPct val="150000"/>
              </a:lnSpc>
              <a:spcAft>
                <a:spcPts val="450"/>
              </a:spcAft>
              <a:buFont typeface="+mj-lt"/>
              <a:buAutoNum type="arabicParenR"/>
            </a:pPr>
            <a:r>
              <a:rPr lang="en-US" sz="1800" dirty="0">
                <a:latin typeface="+mj-lt"/>
                <a:ea typeface="Open Sans"/>
                <a:cs typeface="Open Sans"/>
                <a:sym typeface="Open Sans"/>
              </a:rPr>
              <a:t>Elastic Stack is a group of open source products built by 'Elastic co'.</a:t>
            </a:r>
          </a:p>
          <a:p>
            <a:pPr marL="342900" indent="-342900" algn="just">
              <a:lnSpc>
                <a:spcPct val="150000"/>
              </a:lnSpc>
              <a:spcAft>
                <a:spcPts val="450"/>
              </a:spcAft>
              <a:buFont typeface="+mj-lt"/>
              <a:buAutoNum type="arabicParenR"/>
            </a:pPr>
            <a:r>
              <a:rPr lang="en-US" sz="1800" dirty="0">
                <a:latin typeface="+mj-lt"/>
                <a:ea typeface="Open Sans"/>
                <a:cs typeface="Open Sans"/>
                <a:sym typeface="Open Sans"/>
              </a:rPr>
              <a:t>It allows us to monitor, collect, process, analyze &amp; visualize data, this data can be of different types/formats and from almost any source.</a:t>
            </a:r>
          </a:p>
          <a:p>
            <a:pPr marL="342900" indent="-342900" algn="just">
              <a:lnSpc>
                <a:spcPct val="150000"/>
              </a:lnSpc>
              <a:spcAft>
                <a:spcPts val="450"/>
              </a:spcAft>
              <a:buFont typeface="+mj-lt"/>
              <a:buAutoNum type="arabicParenR"/>
            </a:pPr>
            <a:r>
              <a:rPr lang="en-US" sz="1800" dirty="0">
                <a:latin typeface="+mj-lt"/>
                <a:ea typeface="Open Sans"/>
                <a:cs typeface="Open Sans"/>
                <a:sym typeface="Open Sans"/>
              </a:rPr>
              <a:t>The primary purpose of Elastic Stack is 'Log Management'.</a:t>
            </a: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7FBED3DA-6588-432E-83DE-680A5FFC4A6F}"/>
              </a:ext>
            </a:extLst>
          </p:cNvPr>
          <p:cNvSpPr>
            <a:spLocks noGrp="1"/>
          </p:cNvSpPr>
          <p:nvPr>
            <p:ph type="sldNum" idx="12"/>
          </p:nvPr>
        </p:nvSpPr>
        <p:spPr/>
        <p:txBody>
          <a:bodyPr/>
          <a:lstStyle/>
          <a:p>
            <a:fld id="{00000000-1234-1234-1234-123412341234}" type="slidenum">
              <a:rPr lang="en-GB" smtClean="0"/>
              <a:pPr/>
              <a:t>10</a:t>
            </a:fld>
            <a:endParaRPr lang="en-GB"/>
          </a:p>
        </p:txBody>
      </p:sp>
      <p:pic>
        <p:nvPicPr>
          <p:cNvPr id="4" name="Picture 3">
            <a:extLst>
              <a:ext uri="{FF2B5EF4-FFF2-40B4-BE49-F238E27FC236}">
                <a16:creationId xmlns:a16="http://schemas.microsoft.com/office/drawing/2014/main" id="{03FB5820-7FFF-4187-A1AE-06F404953CBB}"/>
              </a:ext>
            </a:extLst>
          </p:cNvPr>
          <p:cNvPicPr>
            <a:picLocks noChangeAspect="1"/>
          </p:cNvPicPr>
          <p:nvPr/>
        </p:nvPicPr>
        <p:blipFill>
          <a:blip r:embed="rId3"/>
          <a:stretch>
            <a:fillRect/>
          </a:stretch>
        </p:blipFill>
        <p:spPr>
          <a:xfrm>
            <a:off x="6910541" y="1022046"/>
            <a:ext cx="1703018" cy="1712077"/>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wipe(down)">
                                      <p:cBhvr>
                                        <p:cTn id="22" dur="5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768627" y="228601"/>
            <a:ext cx="6993424" cy="572699"/>
          </a:xfrm>
          <a:prstGeom prst="rect">
            <a:avLst/>
          </a:prstGeom>
        </p:spPr>
        <p:txBody>
          <a:bodyPr vert="horz" lIns="68569" tIns="68569" rIns="68569" bIns="68569" rtlCol="0" anchor="t" anchorCtr="0">
            <a:noAutofit/>
          </a:bodyPr>
          <a:lstStyle/>
          <a:p>
            <a:pPr lvl="0"/>
            <a:r>
              <a:rPr lang="en-GB" sz="3000" b="1">
                <a:ea typeface="Open Sans"/>
                <a:cs typeface="Open Sans"/>
                <a:sym typeface="Open Sans"/>
              </a:rPr>
              <a:t>Elastic Stack </a:t>
            </a:r>
            <a:r>
              <a:rPr lang="en-GB" sz="3000" b="1" dirty="0">
                <a:ea typeface="Open Sans"/>
                <a:cs typeface="Open Sans"/>
                <a:sym typeface="Open Sans"/>
              </a:rPr>
              <a:t>Components</a:t>
            </a:r>
          </a:p>
        </p:txBody>
      </p:sp>
      <p:sp>
        <p:nvSpPr>
          <p:cNvPr id="2" name="Slide Number Placeholder 1">
            <a:extLst>
              <a:ext uri="{FF2B5EF4-FFF2-40B4-BE49-F238E27FC236}">
                <a16:creationId xmlns:a16="http://schemas.microsoft.com/office/drawing/2014/main" id="{D285B9EC-6080-4505-A79E-302D2074F143}"/>
              </a:ext>
            </a:extLst>
          </p:cNvPr>
          <p:cNvSpPr>
            <a:spLocks noGrp="1"/>
          </p:cNvSpPr>
          <p:nvPr>
            <p:ph type="sldNum" idx="12"/>
          </p:nvPr>
        </p:nvSpPr>
        <p:spPr/>
        <p:txBody>
          <a:bodyPr/>
          <a:lstStyle/>
          <a:p>
            <a:fld id="{00000000-1234-1234-1234-123412341234}" type="slidenum">
              <a:rPr lang="en-GB" smtClean="0"/>
              <a:pPr/>
              <a:t>11</a:t>
            </a:fld>
            <a:endParaRPr lang="en-GB"/>
          </a:p>
        </p:txBody>
      </p:sp>
      <p:pic>
        <p:nvPicPr>
          <p:cNvPr id="6" name="Picture 5">
            <a:extLst>
              <a:ext uri="{FF2B5EF4-FFF2-40B4-BE49-F238E27FC236}">
                <a16:creationId xmlns:a16="http://schemas.microsoft.com/office/drawing/2014/main" id="{E870B7A5-F7C2-4130-BCA9-3EED53AF15B3}"/>
              </a:ext>
            </a:extLst>
          </p:cNvPr>
          <p:cNvPicPr>
            <a:picLocks noChangeAspect="1"/>
          </p:cNvPicPr>
          <p:nvPr/>
        </p:nvPicPr>
        <p:blipFill>
          <a:blip r:embed="rId3"/>
          <a:stretch>
            <a:fillRect/>
          </a:stretch>
        </p:blipFill>
        <p:spPr>
          <a:xfrm>
            <a:off x="569934" y="801300"/>
            <a:ext cx="8004132" cy="3991617"/>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768627" y="228601"/>
            <a:ext cx="6993424"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Elastic Beats</a:t>
            </a:r>
          </a:p>
        </p:txBody>
      </p:sp>
      <p:sp>
        <p:nvSpPr>
          <p:cNvPr id="2" name="Slide Number Placeholder 1">
            <a:extLst>
              <a:ext uri="{FF2B5EF4-FFF2-40B4-BE49-F238E27FC236}">
                <a16:creationId xmlns:a16="http://schemas.microsoft.com/office/drawing/2014/main" id="{D285B9EC-6080-4505-A79E-302D2074F143}"/>
              </a:ext>
            </a:extLst>
          </p:cNvPr>
          <p:cNvSpPr>
            <a:spLocks noGrp="1"/>
          </p:cNvSpPr>
          <p:nvPr>
            <p:ph type="sldNum" idx="12"/>
          </p:nvPr>
        </p:nvSpPr>
        <p:spPr/>
        <p:txBody>
          <a:bodyPr/>
          <a:lstStyle/>
          <a:p>
            <a:fld id="{00000000-1234-1234-1234-123412341234}" type="slidenum">
              <a:rPr lang="en-GB" smtClean="0"/>
              <a:pPr/>
              <a:t>12</a:t>
            </a:fld>
            <a:endParaRPr lang="en-GB"/>
          </a:p>
        </p:txBody>
      </p:sp>
      <p:pic>
        <p:nvPicPr>
          <p:cNvPr id="7" name="Picture 6" descr="A picture containing text, screenshot, diagram, circle&#10;&#10;Description automatically generated">
            <a:extLst>
              <a:ext uri="{FF2B5EF4-FFF2-40B4-BE49-F238E27FC236}">
                <a16:creationId xmlns:a16="http://schemas.microsoft.com/office/drawing/2014/main" id="{8EC7A2ED-776E-4804-A7F3-DF203C4FD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944" y="801300"/>
            <a:ext cx="5620100" cy="4044935"/>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9742202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755375" y="228601"/>
            <a:ext cx="7006676"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Elastic Beats</a:t>
            </a:r>
          </a:p>
        </p:txBody>
      </p:sp>
      <p:sp>
        <p:nvSpPr>
          <p:cNvPr id="306" name="Shape 306"/>
          <p:cNvSpPr txBox="1">
            <a:spLocks noGrp="1"/>
          </p:cNvSpPr>
          <p:nvPr>
            <p:ph type="body" idx="1"/>
          </p:nvPr>
        </p:nvSpPr>
        <p:spPr>
          <a:xfrm>
            <a:off x="755374" y="742950"/>
            <a:ext cx="8265784" cy="4400550"/>
          </a:xfrm>
          <a:prstGeom prst="rect">
            <a:avLst/>
          </a:prstGeom>
        </p:spPr>
        <p:txBody>
          <a:bodyPr vert="horz" lIns="68569" tIns="68569" rIns="68569" bIns="68569" rtlCol="0" anchor="t" anchorCtr="0">
            <a:noAutofit/>
          </a:bodyPr>
          <a:lstStyle/>
          <a:p>
            <a:pPr algn="just">
              <a:lnSpc>
                <a:spcPct val="150000"/>
              </a:lnSpc>
              <a:spcAft>
                <a:spcPts val="450"/>
              </a:spcAft>
            </a:pPr>
            <a:r>
              <a:rPr lang="en-US" sz="1800" dirty="0">
                <a:latin typeface="+mj-lt"/>
                <a:ea typeface="Open Sans"/>
                <a:cs typeface="Open Sans"/>
                <a:sym typeface="Open Sans"/>
              </a:rPr>
              <a:t>Elastic Beats are a series of different data shippers that are set up and configured to send data from a server/computer into Elasticsearch—either directly, or via Logstash.</a:t>
            </a:r>
          </a:p>
          <a:p>
            <a:pPr algn="just">
              <a:lnSpc>
                <a:spcPct val="150000"/>
              </a:lnSpc>
              <a:spcAft>
                <a:spcPts val="450"/>
              </a:spcAft>
            </a:pPr>
            <a:r>
              <a:rPr lang="en-US" sz="1800" dirty="0">
                <a:latin typeface="+mj-lt"/>
                <a:ea typeface="Open Sans"/>
                <a:cs typeface="Open Sans"/>
                <a:sym typeface="Open Sans"/>
              </a:rPr>
              <a:t>There are different types of beats maintained by Elastic like </a:t>
            </a:r>
            <a:r>
              <a:rPr lang="en-US" sz="1800" dirty="0" err="1">
                <a:latin typeface="+mj-lt"/>
                <a:ea typeface="Open Sans"/>
                <a:cs typeface="Open Sans"/>
                <a:sym typeface="Open Sans"/>
              </a:rPr>
              <a:t>Metricbeat</a:t>
            </a:r>
            <a:r>
              <a:rPr lang="en-US" sz="1800" dirty="0">
                <a:latin typeface="+mj-lt"/>
                <a:ea typeface="Open Sans"/>
                <a:cs typeface="Open Sans"/>
                <a:sym typeface="Open Sans"/>
              </a:rPr>
              <a:t>, </a:t>
            </a:r>
            <a:r>
              <a:rPr lang="en-US" sz="1800" dirty="0" err="1">
                <a:latin typeface="+mj-lt"/>
                <a:ea typeface="Open Sans"/>
                <a:cs typeface="Open Sans"/>
                <a:sym typeface="Open Sans"/>
              </a:rPr>
              <a:t>Winlogonbeat</a:t>
            </a:r>
            <a:r>
              <a:rPr lang="en-US" sz="1800" dirty="0">
                <a:latin typeface="+mj-lt"/>
                <a:ea typeface="Open Sans"/>
                <a:cs typeface="Open Sans"/>
                <a:sym typeface="Open Sans"/>
              </a:rPr>
              <a:t>, </a:t>
            </a:r>
            <a:r>
              <a:rPr lang="en-US" sz="1800" dirty="0" err="1">
                <a:latin typeface="+mj-lt"/>
                <a:ea typeface="Open Sans"/>
                <a:cs typeface="Open Sans"/>
                <a:sym typeface="Open Sans"/>
              </a:rPr>
              <a:t>Filebeat</a:t>
            </a:r>
            <a:r>
              <a:rPr lang="en-US" sz="1800" dirty="0">
                <a:latin typeface="+mj-lt"/>
                <a:ea typeface="Open Sans"/>
                <a:cs typeface="Open Sans"/>
                <a:sym typeface="Open Sans"/>
              </a:rPr>
              <a:t>, </a:t>
            </a:r>
            <a:r>
              <a:rPr lang="en-US" sz="1800" dirty="0" err="1">
                <a:latin typeface="+mj-lt"/>
                <a:ea typeface="Open Sans"/>
                <a:cs typeface="Open Sans"/>
                <a:sym typeface="Open Sans"/>
              </a:rPr>
              <a:t>Packetbeat</a:t>
            </a:r>
            <a:r>
              <a:rPr lang="en-US" sz="1800" dirty="0">
                <a:latin typeface="+mj-lt"/>
                <a:ea typeface="Open Sans"/>
                <a:cs typeface="Open Sans"/>
                <a:sym typeface="Open Sans"/>
              </a:rPr>
              <a:t>, </a:t>
            </a:r>
            <a:r>
              <a:rPr lang="en-US" sz="1800" dirty="0" err="1">
                <a:latin typeface="+mj-lt"/>
                <a:ea typeface="Open Sans"/>
                <a:cs typeface="Open Sans"/>
                <a:sym typeface="Open Sans"/>
              </a:rPr>
              <a:t>Auditbeat</a:t>
            </a:r>
            <a:r>
              <a:rPr lang="en-US" sz="1800" dirty="0">
                <a:latin typeface="+mj-lt"/>
                <a:ea typeface="Open Sans"/>
                <a:cs typeface="Open Sans"/>
                <a:sym typeface="Open Sans"/>
              </a:rPr>
              <a:t> and Heartbeat.</a:t>
            </a:r>
          </a:p>
          <a:p>
            <a:pPr algn="just">
              <a:lnSpc>
                <a:spcPct val="150000"/>
              </a:lnSpc>
              <a:spcAft>
                <a:spcPts val="450"/>
              </a:spcAft>
            </a:pPr>
            <a:r>
              <a:rPr lang="en-US" sz="1800" dirty="0">
                <a:latin typeface="+mj-lt"/>
                <a:ea typeface="Open Sans"/>
                <a:cs typeface="Open Sans"/>
                <a:sym typeface="Open Sans"/>
              </a:rPr>
              <a:t>A data shipper is exactly what it sounds like: The shipper (a Beat) ships data (e.g. contents of a log file, metrics on a system, network activity, etc.) to Elasticsearch or Logstash in real time.</a:t>
            </a:r>
          </a:p>
          <a:p>
            <a:pPr algn="just">
              <a:lnSpc>
                <a:spcPct val="150000"/>
              </a:lnSpc>
              <a:spcAft>
                <a:spcPts val="450"/>
              </a:spcAft>
            </a:pPr>
            <a:r>
              <a:rPr lang="en-US" sz="1800" dirty="0">
                <a:latin typeface="+mj-lt"/>
                <a:ea typeface="Open Sans"/>
                <a:cs typeface="Open Sans"/>
                <a:sym typeface="Open Sans"/>
              </a:rPr>
              <a:t>There is very little configuration and very little data manipulation you can do in a Beat. It just sends the data somewhere else for processing.</a:t>
            </a: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8DA81675-E373-44F9-9D79-7E3DCC166BF2}"/>
              </a:ext>
            </a:extLst>
          </p:cNvPr>
          <p:cNvSpPr>
            <a:spLocks noGrp="1"/>
          </p:cNvSpPr>
          <p:nvPr>
            <p:ph type="sldNum" idx="12"/>
          </p:nvPr>
        </p:nvSpPr>
        <p:spPr/>
        <p:txBody>
          <a:bodyPr/>
          <a:lstStyle/>
          <a:p>
            <a:fld id="{00000000-1234-1234-1234-123412341234}" type="slidenum">
              <a:rPr lang="en-GB" smtClean="0"/>
              <a:pPr/>
              <a:t>13</a:t>
            </a:fld>
            <a:endParaRPr lang="en-GB"/>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wipe(down)">
                                      <p:cBhvr>
                                        <p:cTn id="22" dur="5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
                                            <p:txEl>
                                              <p:pRg st="3" end="3"/>
                                            </p:txEl>
                                          </p:spTgt>
                                        </p:tgtEl>
                                        <p:attrNameLst>
                                          <p:attrName>style.visibility</p:attrName>
                                        </p:attrNameLst>
                                      </p:cBhvr>
                                      <p:to>
                                        <p:strVal val="visible"/>
                                      </p:to>
                                    </p:set>
                                    <p:animEffect transition="in" filter="wipe(down)">
                                      <p:cBhvr>
                                        <p:cTn id="27" dur="500"/>
                                        <p:tgtEl>
                                          <p:spTgt spid="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486"/>
            <a:ext cx="8229600" cy="1850571"/>
          </a:xfrm>
        </p:spPr>
        <p:txBody>
          <a:bodyPr>
            <a:normAutofit fontScale="85000" lnSpcReduction="20000"/>
          </a:bodyPr>
          <a:lstStyle/>
          <a:p>
            <a:pPr marL="0" indent="0">
              <a:buNone/>
            </a:pPr>
            <a:endParaRPr lang="en-US" sz="5400" i="1" dirty="0"/>
          </a:p>
          <a:p>
            <a:pPr marL="0" indent="0">
              <a:buNone/>
            </a:pPr>
            <a:endParaRPr lang="en-US" sz="5400" i="1" dirty="0"/>
          </a:p>
          <a:p>
            <a:pPr marL="0" indent="0" algn="ctr">
              <a:buNone/>
            </a:pPr>
            <a:r>
              <a:rPr lang="en-US" sz="5400" i="1" dirty="0"/>
              <a:t>Thank you!!</a:t>
            </a:r>
          </a:p>
        </p:txBody>
      </p:sp>
      <p:sp>
        <p:nvSpPr>
          <p:cNvPr id="4" name="Footer Placeholder 3"/>
          <p:cNvSpPr>
            <a:spLocks noGrp="1"/>
          </p:cNvSpPr>
          <p:nvPr>
            <p:ph type="ftr" sz="quarter" idx="11"/>
          </p:nvPr>
        </p:nvSpPr>
        <p:spPr/>
        <p:txBody>
          <a:bodyPr/>
          <a:lstStyle/>
          <a:p>
            <a:r>
              <a:rPr lang="en-US"/>
              <a:t>www.zensar.com | © Zensar Technologies 2023</a:t>
            </a:r>
            <a:endParaRPr lang="en-US" dirty="0"/>
          </a:p>
        </p:txBody>
      </p:sp>
      <p:sp>
        <p:nvSpPr>
          <p:cNvPr id="2" name="Slide Number Placeholder 1">
            <a:extLst>
              <a:ext uri="{FF2B5EF4-FFF2-40B4-BE49-F238E27FC236}">
                <a16:creationId xmlns:a16="http://schemas.microsoft.com/office/drawing/2014/main" id="{ECB820D5-2FF0-4207-8524-A89A484E5922}"/>
              </a:ext>
            </a:extLst>
          </p:cNvPr>
          <p:cNvSpPr>
            <a:spLocks noGrp="1"/>
          </p:cNvSpPr>
          <p:nvPr>
            <p:ph type="sldNum" sz="quarter" idx="12"/>
          </p:nvPr>
        </p:nvSpPr>
        <p:spPr/>
        <p:txBody>
          <a:bodyPr/>
          <a:lstStyle/>
          <a:p>
            <a:fld id="{210A2684-4689-452D-A296-215728BA279B}" type="slidenum">
              <a:rPr lang="en-US" smtClean="0"/>
              <a:pPr/>
              <a:t>14</a:t>
            </a:fld>
            <a:endParaRPr lang="en-US"/>
          </a:p>
        </p:txBody>
      </p:sp>
    </p:spTree>
    <p:extLst>
      <p:ext uri="{BB962C8B-B14F-4D97-AF65-F5344CB8AC3E}">
        <p14:creationId xmlns:p14="http://schemas.microsoft.com/office/powerpoint/2010/main" val="413721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273844"/>
            <a:ext cx="7886700" cy="694985"/>
          </a:xfrm>
        </p:spPr>
        <p:txBody>
          <a:bodyPr>
            <a:normAutofit/>
          </a:bodyPr>
          <a:lstStyle/>
          <a:p>
            <a:pPr algn="ctr" eaLnBrk="1" hangingPunct="1"/>
            <a:r>
              <a:rPr lang="en-US" sz="3200" dirty="0">
                <a:solidFill>
                  <a:schemeClr val="tx1"/>
                </a:solidFill>
                <a:latin typeface="+mn-lt"/>
              </a:rPr>
              <a:t>Table of Content</a:t>
            </a:r>
            <a:endParaRPr lang="lv-LV" sz="3200" dirty="0">
              <a:solidFill>
                <a:schemeClr val="tx1"/>
              </a:solidFill>
              <a:latin typeface="+mn-lt"/>
            </a:endParaRPr>
          </a:p>
        </p:txBody>
      </p:sp>
      <p:graphicFrame>
        <p:nvGraphicFramePr>
          <p:cNvPr id="6" name="Content Placeholder 5"/>
          <p:cNvGraphicFramePr>
            <a:graphicFrameLocks/>
          </p:cNvGraphicFramePr>
          <p:nvPr>
            <p:extLst>
              <p:ext uri="{D42A27DB-BD31-4B8C-83A1-F6EECF244321}">
                <p14:modId xmlns:p14="http://schemas.microsoft.com/office/powerpoint/2010/main" val="1438687727"/>
              </p:ext>
            </p:extLst>
          </p:nvPr>
        </p:nvGraphicFramePr>
        <p:xfrm>
          <a:off x="457200" y="1058863"/>
          <a:ext cx="8229600" cy="3337560"/>
        </p:xfrm>
        <a:graphic>
          <a:graphicData uri="http://schemas.openxmlformats.org/drawingml/2006/table">
            <a:tbl>
              <a:tblPr firstRow="1" bandRow="1">
                <a:tableStyleId>{C083E6E3-FA7D-4D7B-A595-EF9225AFEA82}</a:tableStyleId>
              </a:tblPr>
              <a:tblGrid>
                <a:gridCol w="1589809">
                  <a:extLst>
                    <a:ext uri="{9D8B030D-6E8A-4147-A177-3AD203B41FA5}">
                      <a16:colId xmlns:a16="http://schemas.microsoft.com/office/drawing/2014/main" val="20000"/>
                    </a:ext>
                  </a:extLst>
                </a:gridCol>
                <a:gridCol w="6639791">
                  <a:extLst>
                    <a:ext uri="{9D8B030D-6E8A-4147-A177-3AD203B41FA5}">
                      <a16:colId xmlns:a16="http://schemas.microsoft.com/office/drawing/2014/main" val="20001"/>
                    </a:ext>
                  </a:extLst>
                </a:gridCol>
              </a:tblGrid>
              <a:tr h="370840">
                <a:tc>
                  <a:txBody>
                    <a:bodyPr/>
                    <a:lstStyle/>
                    <a:p>
                      <a:r>
                        <a:rPr lang="en-US" sz="1800" kern="1200" dirty="0">
                          <a:solidFill>
                            <a:schemeClr val="tx1"/>
                          </a:solidFill>
                          <a:latin typeface="Arial Narrow" panose="020B0606020202030204" pitchFamily="34" charset="0"/>
                          <a:ea typeface="+mj-ea"/>
                          <a:cs typeface="+mj-cs"/>
                        </a:rPr>
                        <a:t>Module</a:t>
                      </a:r>
                    </a:p>
                  </a:txBody>
                  <a:tcPr/>
                </a:tc>
                <a:tc>
                  <a:txBody>
                    <a:bodyPr/>
                    <a:lstStyle/>
                    <a:p>
                      <a:r>
                        <a:rPr lang="en-US" sz="1800" kern="1200" dirty="0">
                          <a:solidFill>
                            <a:schemeClr val="tx1"/>
                          </a:solidFill>
                          <a:latin typeface="Arial Narrow" panose="020B0606020202030204" pitchFamily="34" charset="0"/>
                          <a:ea typeface="+mj-ea"/>
                          <a:cs typeface="+mj-cs"/>
                        </a:rPr>
                        <a:t>Topic</a:t>
                      </a:r>
                    </a:p>
                  </a:txBody>
                  <a:tcPr/>
                </a:tc>
                <a:extLst>
                  <a:ext uri="{0D108BD9-81ED-4DB2-BD59-A6C34878D82A}">
                    <a16:rowId xmlns:a16="http://schemas.microsoft.com/office/drawing/2014/main" val="10000"/>
                  </a:ext>
                </a:extLst>
              </a:tr>
              <a:tr h="370840">
                <a:tc>
                  <a:txBody>
                    <a:bodyPr/>
                    <a:lstStyle/>
                    <a:p>
                      <a:r>
                        <a:rPr lang="en-US" sz="1800" dirty="0"/>
                        <a:t>Module</a:t>
                      </a:r>
                      <a:r>
                        <a:rPr lang="en-US" sz="1800" baseline="0" dirty="0"/>
                        <a:t> 1:</a:t>
                      </a:r>
                      <a:endParaRPr lang="en-US" sz="1800" dirty="0"/>
                    </a:p>
                  </a:txBody>
                  <a:tcPr marT="45714" marB="45714"/>
                </a:tc>
                <a:tc>
                  <a:txBody>
                    <a:bodyPr/>
                    <a:lstStyle/>
                    <a:p>
                      <a:r>
                        <a:rPr lang="en-US" sz="1800" dirty="0"/>
                        <a:t>Continuous Monitoring &amp; Log Management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Module</a:t>
                      </a:r>
                      <a:r>
                        <a:rPr lang="en-US" sz="1800" baseline="0" dirty="0"/>
                        <a:t> 2:</a:t>
                      </a:r>
                      <a:endParaRPr lang="en-US" sz="1800" dirty="0"/>
                    </a:p>
                  </a:txBody>
                  <a:tcPr marT="45714" marB="45714"/>
                </a:tc>
                <a:tc>
                  <a:txBody>
                    <a:bodyPr/>
                    <a:lstStyle/>
                    <a:p>
                      <a:r>
                        <a:rPr kumimoji="0" lang="en-US" sz="1800" kern="1200" dirty="0">
                          <a:solidFill>
                            <a:schemeClr val="tx1"/>
                          </a:solidFill>
                          <a:effectLst/>
                          <a:latin typeface="+mn-lt"/>
                          <a:ea typeface="+mn-ea"/>
                          <a:cs typeface="+mn-cs"/>
                        </a:rPr>
                        <a:t>Introduction to Elastic Stack &amp; its components</a:t>
                      </a:r>
                    </a:p>
                  </a:txBody>
                  <a:tcPr/>
                </a:tc>
                <a:extLst>
                  <a:ext uri="{0D108BD9-81ED-4DB2-BD59-A6C34878D82A}">
                    <a16:rowId xmlns:a16="http://schemas.microsoft.com/office/drawing/2014/main" val="10002"/>
                  </a:ext>
                </a:extLst>
              </a:tr>
              <a:tr h="370840">
                <a:tc>
                  <a:txBody>
                    <a:bodyPr/>
                    <a:lstStyle/>
                    <a:p>
                      <a:r>
                        <a:rPr lang="en-US" sz="1800" dirty="0"/>
                        <a:t>Module</a:t>
                      </a:r>
                      <a:r>
                        <a:rPr lang="en-US" sz="1800" baseline="0" dirty="0"/>
                        <a:t> 3:</a:t>
                      </a:r>
                      <a:endParaRPr lang="en-US" sz="1800" dirty="0"/>
                    </a:p>
                  </a:txBody>
                  <a:tcPr marT="45714" marB="45714"/>
                </a:tc>
                <a:tc>
                  <a:txBody>
                    <a:bodyPr/>
                    <a:lstStyle/>
                    <a:p>
                      <a:r>
                        <a:rPr kumimoji="0" lang="en-US" sz="1800" kern="1200" dirty="0">
                          <a:solidFill>
                            <a:schemeClr val="tx1"/>
                          </a:solidFill>
                          <a:effectLst/>
                          <a:latin typeface="+mn-lt"/>
                          <a:ea typeface="+mn-ea"/>
                          <a:cs typeface="+mn-cs"/>
                        </a:rPr>
                        <a:t>Applying Elastic Stack on </a:t>
                      </a:r>
                      <a:r>
                        <a:rPr kumimoji="0" lang="en-US" sz="1800" kern="1200" dirty="0" err="1">
                          <a:solidFill>
                            <a:schemeClr val="tx1"/>
                          </a:solidFill>
                          <a:effectLst/>
                          <a:latin typeface="+mn-lt"/>
                          <a:ea typeface="+mn-ea"/>
                          <a:cs typeface="+mn-cs"/>
                        </a:rPr>
                        <a:t>springboot</a:t>
                      </a:r>
                      <a:r>
                        <a:rPr kumimoji="0" lang="en-US" sz="1800" kern="1200" dirty="0">
                          <a:solidFill>
                            <a:schemeClr val="tx1"/>
                          </a:solidFill>
                          <a:effectLst/>
                          <a:latin typeface="+mn-lt"/>
                          <a:ea typeface="+mn-ea"/>
                          <a:cs typeface="+mn-cs"/>
                        </a:rPr>
                        <a:t> app</a:t>
                      </a:r>
                    </a:p>
                  </a:txBody>
                  <a:tcPr/>
                </a:tc>
                <a:extLst>
                  <a:ext uri="{0D108BD9-81ED-4DB2-BD59-A6C34878D82A}">
                    <a16:rowId xmlns:a16="http://schemas.microsoft.com/office/drawing/2014/main" val="10003"/>
                  </a:ext>
                </a:extLst>
              </a:tr>
              <a:tr h="370840">
                <a:tc>
                  <a:txBody>
                    <a:bodyPr/>
                    <a:lstStyle/>
                    <a:p>
                      <a:r>
                        <a:rPr lang="en-US" sz="1800" dirty="0"/>
                        <a:t>Module</a:t>
                      </a:r>
                      <a:r>
                        <a:rPr lang="en-US" sz="1800" baseline="0" dirty="0"/>
                        <a:t> 4:</a:t>
                      </a:r>
                      <a:endParaRPr lang="en-US" sz="1800" dirty="0"/>
                    </a:p>
                  </a:txBody>
                  <a:tcPr marT="45714" marB="45714"/>
                </a:tc>
                <a:tc>
                  <a:txBody>
                    <a:bodyPr/>
                    <a:lstStyle/>
                    <a:p>
                      <a:r>
                        <a:rPr kumimoji="0" lang="en-US" sz="1800" kern="1200" dirty="0">
                          <a:solidFill>
                            <a:schemeClr val="tx1"/>
                          </a:solidFill>
                          <a:effectLst/>
                          <a:latin typeface="+mn-lt"/>
                          <a:ea typeface="+mn-ea"/>
                          <a:cs typeface="+mn-cs"/>
                        </a:rPr>
                        <a:t>Beats</a:t>
                      </a:r>
                    </a:p>
                  </a:txBody>
                  <a:tcPr/>
                </a:tc>
                <a:extLst>
                  <a:ext uri="{0D108BD9-81ED-4DB2-BD59-A6C34878D82A}">
                    <a16:rowId xmlns:a16="http://schemas.microsoft.com/office/drawing/2014/main" val="10004"/>
                  </a:ext>
                </a:extLst>
              </a:tr>
              <a:tr h="370840">
                <a:tc>
                  <a:txBody>
                    <a:bodyPr/>
                    <a:lstStyle/>
                    <a:p>
                      <a:r>
                        <a:rPr lang="en-US" sz="1800" dirty="0"/>
                        <a:t>Module</a:t>
                      </a:r>
                      <a:r>
                        <a:rPr lang="en-US" sz="1800" baseline="0" dirty="0"/>
                        <a:t> 5:</a:t>
                      </a:r>
                      <a:endParaRPr lang="en-US" sz="1800" dirty="0"/>
                    </a:p>
                  </a:txBody>
                  <a:tcPr marT="45714" marB="45714"/>
                </a:tc>
                <a:tc>
                  <a:txBody>
                    <a:bodyPr/>
                    <a:lstStyle/>
                    <a:p>
                      <a:r>
                        <a:rPr kumimoji="0" lang="en-US" sz="1800" kern="1200" dirty="0">
                          <a:solidFill>
                            <a:schemeClr val="tx1"/>
                          </a:solidFill>
                          <a:effectLst/>
                          <a:latin typeface="+mn-lt"/>
                          <a:ea typeface="+mn-ea"/>
                          <a:cs typeface="+mn-cs"/>
                        </a:rPr>
                        <a:t>Logstash</a:t>
                      </a:r>
                    </a:p>
                  </a:txBody>
                  <a:tcPr/>
                </a:tc>
                <a:extLst>
                  <a:ext uri="{0D108BD9-81ED-4DB2-BD59-A6C34878D82A}">
                    <a16:rowId xmlns:a16="http://schemas.microsoft.com/office/drawing/2014/main" val="10005"/>
                  </a:ext>
                </a:extLst>
              </a:tr>
              <a:tr h="370840">
                <a:tc>
                  <a:txBody>
                    <a:bodyPr/>
                    <a:lstStyle/>
                    <a:p>
                      <a:r>
                        <a:rPr lang="en-US" sz="1800" dirty="0"/>
                        <a:t>Module</a:t>
                      </a:r>
                      <a:r>
                        <a:rPr lang="en-US" sz="1800" baseline="0" dirty="0"/>
                        <a:t> 6:</a:t>
                      </a:r>
                      <a:endParaRPr lang="en-US" sz="1800" dirty="0"/>
                    </a:p>
                  </a:txBody>
                  <a:tcPr marT="45714" marB="45714"/>
                </a:tc>
                <a:tc>
                  <a:txBody>
                    <a:bodyPr/>
                    <a:lstStyle/>
                    <a:p>
                      <a:r>
                        <a:rPr kumimoji="0" lang="en-US" sz="1800" kern="1200" dirty="0">
                          <a:solidFill>
                            <a:schemeClr val="tx1"/>
                          </a:solidFill>
                          <a:effectLst/>
                          <a:latin typeface="+mn-lt"/>
                          <a:ea typeface="+mn-ea"/>
                          <a:cs typeface="+mn-cs"/>
                        </a:rPr>
                        <a:t>Elastic Search</a:t>
                      </a:r>
                    </a:p>
                  </a:txBody>
                  <a:tcPr/>
                </a:tc>
                <a:extLst>
                  <a:ext uri="{0D108BD9-81ED-4DB2-BD59-A6C34878D82A}">
                    <a16:rowId xmlns:a16="http://schemas.microsoft.com/office/drawing/2014/main" val="10006"/>
                  </a:ext>
                </a:extLst>
              </a:tr>
              <a:tr h="370840">
                <a:tc>
                  <a:txBody>
                    <a:bodyPr/>
                    <a:lstStyle/>
                    <a:p>
                      <a:r>
                        <a:rPr lang="en-US" sz="1800" dirty="0"/>
                        <a:t>Module</a:t>
                      </a:r>
                      <a:r>
                        <a:rPr lang="en-US" sz="1800" baseline="0" dirty="0"/>
                        <a:t> 7:</a:t>
                      </a:r>
                      <a:endParaRPr lang="en-US" sz="1800" dirty="0"/>
                    </a:p>
                  </a:txBody>
                  <a:tcPr marT="45714" marB="45714"/>
                </a:tc>
                <a:tc>
                  <a:txBody>
                    <a:bodyPr/>
                    <a:lstStyle/>
                    <a:p>
                      <a:r>
                        <a:rPr kumimoji="0" lang="en-US" sz="1800" kern="1200" dirty="0">
                          <a:solidFill>
                            <a:schemeClr val="tx1"/>
                          </a:solidFill>
                          <a:effectLst/>
                          <a:latin typeface="+mn-lt"/>
                          <a:ea typeface="+mn-ea"/>
                          <a:cs typeface="+mn-cs"/>
                        </a:rPr>
                        <a:t>Kibana</a:t>
                      </a:r>
                    </a:p>
                  </a:txBody>
                  <a:tcPr/>
                </a:tc>
                <a:extLst>
                  <a:ext uri="{0D108BD9-81ED-4DB2-BD59-A6C34878D82A}">
                    <a16:rowId xmlns:a16="http://schemas.microsoft.com/office/drawing/2014/main" val="4236860643"/>
                  </a:ext>
                </a:extLst>
              </a:tr>
              <a:tr h="370840">
                <a:tc>
                  <a:txBody>
                    <a:bodyPr/>
                    <a:lstStyle/>
                    <a:p>
                      <a:r>
                        <a:rPr lang="en-US" sz="1800" dirty="0"/>
                        <a:t>Module</a:t>
                      </a:r>
                      <a:r>
                        <a:rPr lang="en-US" sz="1800" baseline="0" dirty="0"/>
                        <a:t> 8:</a:t>
                      </a:r>
                      <a:endParaRPr lang="en-US" sz="1800" dirty="0"/>
                    </a:p>
                  </a:txBody>
                  <a:tcPr marT="45714" marB="45714"/>
                </a:tc>
                <a:tc>
                  <a:txBody>
                    <a:bodyPr/>
                    <a:lstStyle/>
                    <a:p>
                      <a:r>
                        <a:rPr kumimoji="0" lang="en-US" sz="1800" kern="1200" dirty="0">
                          <a:solidFill>
                            <a:schemeClr val="tx1"/>
                          </a:solidFill>
                          <a:effectLst/>
                          <a:latin typeface="+mn-lt"/>
                          <a:ea typeface="+mn-ea"/>
                          <a:cs typeface="+mn-cs"/>
                        </a:rPr>
                        <a:t>Success stories &amp; References</a:t>
                      </a:r>
                    </a:p>
                  </a:txBody>
                  <a:tcPr/>
                </a:tc>
                <a:extLst>
                  <a:ext uri="{0D108BD9-81ED-4DB2-BD59-A6C34878D82A}">
                    <a16:rowId xmlns:a16="http://schemas.microsoft.com/office/drawing/2014/main" val="2001150286"/>
                  </a:ext>
                </a:extLst>
              </a:tr>
            </a:tbl>
          </a:graphicData>
        </a:graphic>
      </p:graphicFrame>
      <p:sp>
        <p:nvSpPr>
          <p:cNvPr id="7" name="Footer Placeholder 6"/>
          <p:cNvSpPr>
            <a:spLocks noGrp="1"/>
          </p:cNvSpPr>
          <p:nvPr>
            <p:ph type="ftr" sz="quarter" idx="11"/>
          </p:nvPr>
        </p:nvSpPr>
        <p:spPr>
          <a:xfrm>
            <a:off x="3028950" y="4732734"/>
            <a:ext cx="3086100" cy="273844"/>
          </a:xfrm>
        </p:spPr>
        <p:txBody>
          <a:bodyPr/>
          <a:lstStyle/>
          <a:p>
            <a:r>
              <a:rPr lang="en-US"/>
              <a:t>www.zensar.com | © Zensar Technologies 2023</a:t>
            </a:r>
            <a:endParaRPr lang="en-US" dirty="0"/>
          </a:p>
        </p:txBody>
      </p:sp>
      <p:sp>
        <p:nvSpPr>
          <p:cNvPr id="2" name="Slide Number Placeholder 1">
            <a:extLst>
              <a:ext uri="{FF2B5EF4-FFF2-40B4-BE49-F238E27FC236}">
                <a16:creationId xmlns:a16="http://schemas.microsoft.com/office/drawing/2014/main" id="{B9B80906-4543-45B8-91C6-7A74882563E0}"/>
              </a:ext>
            </a:extLst>
          </p:cNvPr>
          <p:cNvSpPr>
            <a:spLocks noGrp="1"/>
          </p:cNvSpPr>
          <p:nvPr>
            <p:ph type="sldNum" sz="quarter" idx="12"/>
          </p:nvPr>
        </p:nvSpPr>
        <p:spPr/>
        <p:txBody>
          <a:bodyPr/>
          <a:lstStyle/>
          <a:p>
            <a:fld id="{210A2684-4689-452D-A296-215728BA279B}" type="slidenum">
              <a:rPr lang="en-US" smtClean="0"/>
              <a:pPr/>
              <a:t>2</a:t>
            </a:fld>
            <a:endParaRPr lang="en-US"/>
          </a:p>
        </p:txBody>
      </p:sp>
    </p:spTree>
    <p:extLst>
      <p:ext uri="{BB962C8B-B14F-4D97-AF65-F5344CB8AC3E}">
        <p14:creationId xmlns:p14="http://schemas.microsoft.com/office/powerpoint/2010/main" val="5118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205978"/>
            <a:ext cx="6960268" cy="651272"/>
          </a:xfrm>
        </p:spPr>
        <p:txBody>
          <a:bodyPr>
            <a:normAutofit/>
          </a:bodyPr>
          <a:lstStyle/>
          <a:p>
            <a:r>
              <a:rPr lang="en-US" sz="3000" dirty="0" err="1"/>
              <a:t>DevOps</a:t>
            </a:r>
            <a:r>
              <a:rPr lang="en-US" sz="3000" dirty="0"/>
              <a:t> Life Cycle</a:t>
            </a:r>
          </a:p>
        </p:txBody>
      </p:sp>
      <p:pic>
        <p:nvPicPr>
          <p:cNvPr id="16387" name="Picture 3"/>
          <p:cNvPicPr>
            <a:picLocks noChangeAspect="1" noChangeArrowheads="1"/>
          </p:cNvPicPr>
          <p:nvPr/>
        </p:nvPicPr>
        <p:blipFill>
          <a:blip r:embed="rId2"/>
          <a:srcRect/>
          <a:stretch>
            <a:fillRect/>
          </a:stretch>
        </p:blipFill>
        <p:spPr bwMode="auto">
          <a:xfrm>
            <a:off x="1152393" y="1087416"/>
            <a:ext cx="6955561" cy="339690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down)">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US" sz="3000" b="1" dirty="0"/>
              <a:t>Continuous Monitoring</a:t>
            </a:r>
            <a:endParaRPr lang="en-GB" sz="3000" b="1" dirty="0">
              <a:ea typeface="Open Sans"/>
              <a:cs typeface="Open Sans"/>
              <a:sym typeface="Open Sans"/>
            </a:endParaRPr>
          </a:p>
        </p:txBody>
      </p:sp>
      <p:sp>
        <p:nvSpPr>
          <p:cNvPr id="306" name="Shape 306"/>
          <p:cNvSpPr txBox="1">
            <a:spLocks noGrp="1"/>
          </p:cNvSpPr>
          <p:nvPr>
            <p:ph type="body" idx="1"/>
          </p:nvPr>
        </p:nvSpPr>
        <p:spPr>
          <a:xfrm>
            <a:off x="689113" y="857250"/>
            <a:ext cx="7783346" cy="3416400"/>
          </a:xfrm>
          <a:prstGeom prst="rect">
            <a:avLst/>
          </a:prstGeom>
        </p:spPr>
        <p:txBody>
          <a:bodyPr vert="horz" lIns="68569" tIns="68569" rIns="68569" bIns="68569" rtlCol="0" anchor="t" anchorCtr="0">
            <a:noAutofit/>
          </a:bodyPr>
          <a:lstStyle/>
          <a:p>
            <a:pPr marL="342900" indent="-342900" algn="just">
              <a:lnSpc>
                <a:spcPct val="150000"/>
              </a:lnSpc>
              <a:spcAft>
                <a:spcPts val="450"/>
              </a:spcAft>
              <a:buFont typeface="+mj-lt"/>
              <a:buAutoNum type="arabicPeriod"/>
            </a:pPr>
            <a:r>
              <a:rPr lang="en-GB" sz="1800" dirty="0">
                <a:ea typeface="Open Sans"/>
                <a:cs typeface="Open Sans"/>
                <a:sym typeface="Open Sans"/>
              </a:rPr>
              <a:t>Continuous Monitoring is the process of real time monitoring of the application &amp; generate its visualization report dynamically.</a:t>
            </a:r>
            <a:endParaRPr lang="en-GB" sz="1800" dirty="0">
              <a:latin typeface="+mj-lt"/>
              <a:ea typeface="Open Sans"/>
              <a:cs typeface="Open Sans"/>
              <a:sym typeface="Open Sans"/>
            </a:endParaRPr>
          </a:p>
          <a:p>
            <a:pPr marL="342900" indent="-342900" algn="just">
              <a:lnSpc>
                <a:spcPct val="150000"/>
              </a:lnSpc>
              <a:spcAft>
                <a:spcPts val="450"/>
              </a:spcAft>
              <a:buFont typeface="+mj-lt"/>
              <a:buAutoNum type="arabicPeriod"/>
            </a:pPr>
            <a:r>
              <a:rPr lang="en-GB" sz="1800" dirty="0">
                <a:ea typeface="Open Sans"/>
                <a:cs typeface="Open Sans"/>
                <a:sym typeface="Open Sans"/>
              </a:rPr>
              <a:t>Continuous Monitoring is an integral part of software development.</a:t>
            </a:r>
          </a:p>
          <a:p>
            <a:pPr marL="342900" indent="-342900" algn="just">
              <a:lnSpc>
                <a:spcPct val="150000"/>
              </a:lnSpc>
              <a:spcAft>
                <a:spcPts val="450"/>
              </a:spcAft>
              <a:buFont typeface="+mj-lt"/>
              <a:buAutoNum type="arabicPeriod"/>
            </a:pPr>
            <a:r>
              <a:rPr lang="en-GB" sz="1800" dirty="0">
                <a:ea typeface="Open Sans"/>
                <a:cs typeface="Open Sans"/>
                <a:sym typeface="Open Sans"/>
              </a:rPr>
              <a:t>It is used to monitor the health of our application.</a:t>
            </a:r>
          </a:p>
          <a:p>
            <a:pPr marL="342900" indent="-342900" algn="just">
              <a:lnSpc>
                <a:spcPct val="150000"/>
              </a:lnSpc>
              <a:spcAft>
                <a:spcPts val="450"/>
              </a:spcAft>
              <a:buFont typeface="+mj-lt"/>
              <a:buAutoNum type="arabicPeriod"/>
            </a:pPr>
            <a:r>
              <a:rPr lang="en-GB" sz="1800" dirty="0">
                <a:ea typeface="Open Sans"/>
                <a:cs typeface="Open Sans"/>
                <a:sym typeface="Open Sans"/>
              </a:rPr>
              <a:t>It is helpful in improvising overall application quality.</a:t>
            </a: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4</a:t>
            </a:fld>
            <a:endParaRPr lang="en-GB"/>
          </a:p>
        </p:txBody>
      </p:sp>
    </p:spTree>
    <p:extLst>
      <p:ext uri="{BB962C8B-B14F-4D97-AF65-F5344CB8AC3E}">
        <p14:creationId xmlns:p14="http://schemas.microsoft.com/office/powerpoint/2010/main" val="385397601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wipe(down)">
                                      <p:cBhvr>
                                        <p:cTn id="22" dur="5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
                                            <p:txEl>
                                              <p:pRg st="3" end="3"/>
                                            </p:txEl>
                                          </p:spTgt>
                                        </p:tgtEl>
                                        <p:attrNameLst>
                                          <p:attrName>style.visibility</p:attrName>
                                        </p:attrNameLst>
                                      </p:cBhvr>
                                      <p:to>
                                        <p:strVal val="visible"/>
                                      </p:to>
                                    </p:set>
                                    <p:animEffect transition="in" filter="wipe(down)">
                                      <p:cBhvr>
                                        <p:cTn id="27" dur="500"/>
                                        <p:tgtEl>
                                          <p:spTgt spid="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US" sz="3000" b="1" dirty="0"/>
              <a:t>Types of Monitoring</a:t>
            </a:r>
            <a:endParaRPr lang="en-GB" sz="3000" b="1" dirty="0">
              <a:ea typeface="Open Sans"/>
              <a:cs typeface="Open Sans"/>
              <a:sym typeface="Open Sans"/>
            </a:endParaRPr>
          </a:p>
        </p:txBody>
      </p:sp>
      <p:sp>
        <p:nvSpPr>
          <p:cNvPr id="306" name="Shape 306"/>
          <p:cNvSpPr txBox="1">
            <a:spLocks noGrp="1"/>
          </p:cNvSpPr>
          <p:nvPr>
            <p:ph type="body" idx="1"/>
          </p:nvPr>
        </p:nvSpPr>
        <p:spPr>
          <a:xfrm>
            <a:off x="689113" y="857250"/>
            <a:ext cx="7783346" cy="3416400"/>
          </a:xfrm>
          <a:prstGeom prst="rect">
            <a:avLst/>
          </a:prstGeom>
        </p:spPr>
        <p:txBody>
          <a:bodyPr vert="horz" lIns="68569" tIns="68569" rIns="68569" bIns="68569" rtlCol="0" anchor="t" anchorCtr="0">
            <a:noAutofit/>
          </a:bodyPr>
          <a:lstStyle/>
          <a:p>
            <a:pPr marL="342900" indent="-342900" algn="just">
              <a:lnSpc>
                <a:spcPct val="150000"/>
              </a:lnSpc>
              <a:spcAft>
                <a:spcPts val="450"/>
              </a:spcAft>
              <a:buFont typeface="+mj-lt"/>
              <a:buAutoNum type="arabicPeriod"/>
            </a:pPr>
            <a:r>
              <a:rPr lang="en-GB" sz="1800" dirty="0">
                <a:ea typeface="Open Sans"/>
                <a:cs typeface="Open Sans"/>
                <a:sym typeface="Open Sans"/>
              </a:rPr>
              <a:t>System performance monitoring</a:t>
            </a:r>
          </a:p>
          <a:p>
            <a:pPr marL="342900" indent="-342900" algn="just">
              <a:lnSpc>
                <a:spcPct val="150000"/>
              </a:lnSpc>
              <a:spcAft>
                <a:spcPts val="450"/>
              </a:spcAft>
              <a:buFont typeface="+mj-lt"/>
              <a:buAutoNum type="arabicPeriod"/>
            </a:pPr>
            <a:r>
              <a:rPr lang="en-GB" sz="1800" dirty="0">
                <a:ea typeface="Open Sans"/>
                <a:cs typeface="Open Sans"/>
                <a:sym typeface="Open Sans"/>
              </a:rPr>
              <a:t>Process monitoring</a:t>
            </a:r>
          </a:p>
          <a:p>
            <a:pPr marL="342900" indent="-342900" algn="just">
              <a:lnSpc>
                <a:spcPct val="150000"/>
              </a:lnSpc>
              <a:spcAft>
                <a:spcPts val="450"/>
              </a:spcAft>
              <a:buFont typeface="+mj-lt"/>
              <a:buAutoNum type="arabicPeriod"/>
            </a:pPr>
            <a:r>
              <a:rPr lang="en-GB" sz="1800" dirty="0">
                <a:ea typeface="Open Sans"/>
                <a:cs typeface="Open Sans"/>
                <a:sym typeface="Open Sans"/>
              </a:rPr>
              <a:t>Integration monitoring</a:t>
            </a:r>
          </a:p>
          <a:p>
            <a:pPr marL="342900" indent="-342900" algn="just">
              <a:lnSpc>
                <a:spcPct val="150000"/>
              </a:lnSpc>
              <a:spcAft>
                <a:spcPts val="450"/>
              </a:spcAft>
              <a:buFont typeface="+mj-lt"/>
              <a:buAutoNum type="arabicPeriod"/>
            </a:pPr>
            <a:r>
              <a:rPr lang="en-GB" sz="1800" dirty="0">
                <a:ea typeface="Open Sans"/>
                <a:cs typeface="Open Sans"/>
                <a:sym typeface="Open Sans"/>
              </a:rPr>
              <a:t>Application performance monitoring</a:t>
            </a:r>
          </a:p>
          <a:p>
            <a:pPr marL="342900" indent="-342900" algn="just">
              <a:lnSpc>
                <a:spcPct val="150000"/>
              </a:lnSpc>
              <a:spcAft>
                <a:spcPts val="450"/>
              </a:spcAft>
              <a:buFont typeface="+mj-lt"/>
              <a:buAutoNum type="arabicPeriod"/>
            </a:pPr>
            <a:r>
              <a:rPr lang="en-GB" sz="1800" dirty="0">
                <a:ea typeface="Open Sans"/>
                <a:cs typeface="Open Sans"/>
                <a:sym typeface="Open Sans"/>
              </a:rPr>
              <a:t>Business activity monitoring</a:t>
            </a:r>
          </a:p>
          <a:p>
            <a:pPr marL="0" indent="0" algn="just">
              <a:lnSpc>
                <a:spcPct val="150000"/>
              </a:lnSpc>
              <a:spcAft>
                <a:spcPts val="450"/>
              </a:spcAft>
              <a:buNone/>
            </a:pP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5</a:t>
            </a:fld>
            <a:endParaRPr lang="en-GB"/>
          </a:p>
        </p:txBody>
      </p:sp>
    </p:spTree>
    <p:extLst>
      <p:ext uri="{BB962C8B-B14F-4D97-AF65-F5344CB8AC3E}">
        <p14:creationId xmlns:p14="http://schemas.microsoft.com/office/powerpoint/2010/main" val="21463208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wipe(down)">
                                      <p:cBhvr>
                                        <p:cTn id="22" dur="5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
                                            <p:txEl>
                                              <p:pRg st="3" end="3"/>
                                            </p:txEl>
                                          </p:spTgt>
                                        </p:tgtEl>
                                        <p:attrNameLst>
                                          <p:attrName>style.visibility</p:attrName>
                                        </p:attrNameLst>
                                      </p:cBhvr>
                                      <p:to>
                                        <p:strVal val="visible"/>
                                      </p:to>
                                    </p:set>
                                    <p:animEffect transition="in" filter="wipe(down)">
                                      <p:cBhvr>
                                        <p:cTn id="27" dur="500"/>
                                        <p:tgtEl>
                                          <p:spTgt spid="3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6">
                                            <p:txEl>
                                              <p:pRg st="4" end="4"/>
                                            </p:txEl>
                                          </p:spTgt>
                                        </p:tgtEl>
                                        <p:attrNameLst>
                                          <p:attrName>style.visibility</p:attrName>
                                        </p:attrNameLst>
                                      </p:cBhvr>
                                      <p:to>
                                        <p:strVal val="visible"/>
                                      </p:to>
                                    </p:set>
                                    <p:animEffect transition="in" filter="wipe(down)">
                                      <p:cBhvr>
                                        <p:cTn id="32" dur="500"/>
                                        <p:tgtEl>
                                          <p:spTgt spid="3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US" sz="3000" b="1" dirty="0"/>
              <a:t>Continuous Monitoring Tools</a:t>
            </a:r>
            <a:endParaRPr lang="en-GB" sz="3000" b="1" dirty="0">
              <a:ea typeface="Open Sans"/>
              <a:cs typeface="Open Sans"/>
              <a:sym typeface="Open Sans"/>
            </a:endParaRP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6</a:t>
            </a:fld>
            <a:endParaRPr lang="en-GB"/>
          </a:p>
        </p:txBody>
      </p:sp>
      <p:pic>
        <p:nvPicPr>
          <p:cNvPr id="4" name="Picture 3">
            <a:extLst>
              <a:ext uri="{FF2B5EF4-FFF2-40B4-BE49-F238E27FC236}">
                <a16:creationId xmlns:a16="http://schemas.microsoft.com/office/drawing/2014/main" id="{1137D394-C819-4172-B2D3-9AA82A4BE06C}"/>
              </a:ext>
            </a:extLst>
          </p:cNvPr>
          <p:cNvPicPr>
            <a:picLocks noChangeAspect="1"/>
          </p:cNvPicPr>
          <p:nvPr/>
        </p:nvPicPr>
        <p:blipFill>
          <a:blip r:embed="rId3"/>
          <a:stretch>
            <a:fillRect/>
          </a:stretch>
        </p:blipFill>
        <p:spPr>
          <a:xfrm>
            <a:off x="689113" y="980357"/>
            <a:ext cx="3446581" cy="873495"/>
          </a:xfrm>
          <a:prstGeom prst="rect">
            <a:avLst/>
          </a:prstGeom>
        </p:spPr>
      </p:pic>
      <p:pic>
        <p:nvPicPr>
          <p:cNvPr id="6" name="Picture 5">
            <a:extLst>
              <a:ext uri="{FF2B5EF4-FFF2-40B4-BE49-F238E27FC236}">
                <a16:creationId xmlns:a16="http://schemas.microsoft.com/office/drawing/2014/main" id="{D45C7010-4C04-44C4-9327-232735CA9039}"/>
              </a:ext>
            </a:extLst>
          </p:cNvPr>
          <p:cNvPicPr>
            <a:picLocks noChangeAspect="1"/>
          </p:cNvPicPr>
          <p:nvPr/>
        </p:nvPicPr>
        <p:blipFill>
          <a:blip r:embed="rId4"/>
          <a:stretch>
            <a:fillRect/>
          </a:stretch>
        </p:blipFill>
        <p:spPr>
          <a:xfrm>
            <a:off x="4353838" y="980356"/>
            <a:ext cx="3166419" cy="873495"/>
          </a:xfrm>
          <a:prstGeom prst="rect">
            <a:avLst/>
          </a:prstGeom>
        </p:spPr>
      </p:pic>
      <p:pic>
        <p:nvPicPr>
          <p:cNvPr id="8" name="Picture 7">
            <a:extLst>
              <a:ext uri="{FF2B5EF4-FFF2-40B4-BE49-F238E27FC236}">
                <a16:creationId xmlns:a16="http://schemas.microsoft.com/office/drawing/2014/main" id="{98AA2C9E-ED7F-41A8-8FB8-82608D19F3CB}"/>
              </a:ext>
            </a:extLst>
          </p:cNvPr>
          <p:cNvPicPr>
            <a:picLocks noChangeAspect="1"/>
          </p:cNvPicPr>
          <p:nvPr/>
        </p:nvPicPr>
        <p:blipFill>
          <a:blip r:embed="rId5"/>
          <a:stretch>
            <a:fillRect/>
          </a:stretch>
        </p:blipFill>
        <p:spPr>
          <a:xfrm>
            <a:off x="689113" y="2301201"/>
            <a:ext cx="1433513" cy="1347788"/>
          </a:xfrm>
          <a:prstGeom prst="rect">
            <a:avLst/>
          </a:prstGeom>
        </p:spPr>
      </p:pic>
      <p:pic>
        <p:nvPicPr>
          <p:cNvPr id="1026" name="Picture 2" descr="Como actualizar nagios 3 paso a paso ~ videoJuegos y Open Source">
            <a:extLst>
              <a:ext uri="{FF2B5EF4-FFF2-40B4-BE49-F238E27FC236}">
                <a16:creationId xmlns:a16="http://schemas.microsoft.com/office/drawing/2014/main" id="{DE349D85-DF04-43FC-8FF3-5CA0303EBA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431" y="2305050"/>
            <a:ext cx="22479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_cloudwatch_logo – The Tech Check">
            <a:extLst>
              <a:ext uri="{FF2B5EF4-FFF2-40B4-BE49-F238E27FC236}">
                <a16:creationId xmlns:a16="http://schemas.microsoft.com/office/drawing/2014/main" id="{B3616305-F9CC-4487-A4FF-5AC2967FCC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4136" y="2306845"/>
            <a:ext cx="2147431" cy="13421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lunk_logo_640x520">
            <a:extLst>
              <a:ext uri="{FF2B5EF4-FFF2-40B4-BE49-F238E27FC236}">
                <a16:creationId xmlns:a16="http://schemas.microsoft.com/office/drawing/2014/main" id="{8B91A463-AED7-4A7E-9875-EB34F38612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8894" y="3143771"/>
            <a:ext cx="2133600" cy="177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4663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wipe(down)">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wipe(down)">
                                      <p:cBhvr>
                                        <p:cTn id="3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Log Management</a:t>
            </a:r>
          </a:p>
        </p:txBody>
      </p:sp>
      <p:sp>
        <p:nvSpPr>
          <p:cNvPr id="306" name="Shape 306"/>
          <p:cNvSpPr txBox="1">
            <a:spLocks noGrp="1"/>
          </p:cNvSpPr>
          <p:nvPr>
            <p:ph type="body" idx="1"/>
          </p:nvPr>
        </p:nvSpPr>
        <p:spPr>
          <a:xfrm>
            <a:off x="689113" y="857250"/>
            <a:ext cx="7783346" cy="3416400"/>
          </a:xfrm>
          <a:prstGeom prst="rect">
            <a:avLst/>
          </a:prstGeom>
        </p:spPr>
        <p:txBody>
          <a:bodyPr vert="horz" lIns="68569" tIns="68569" rIns="68569" bIns="68569" rtlCol="0" anchor="t" anchorCtr="0">
            <a:noAutofit/>
          </a:bodyPr>
          <a:lstStyle/>
          <a:p>
            <a:pPr marL="0" indent="0" algn="just">
              <a:lnSpc>
                <a:spcPct val="150000"/>
              </a:lnSpc>
              <a:spcAft>
                <a:spcPts val="450"/>
              </a:spcAft>
              <a:buNone/>
            </a:pPr>
            <a:r>
              <a:rPr lang="en-US" sz="1800" dirty="0">
                <a:latin typeface="+mj-lt"/>
                <a:ea typeface="Open Sans"/>
                <a:cs typeface="Open Sans"/>
                <a:sym typeface="Open Sans"/>
              </a:rPr>
              <a:t>Log management is the practice of continuously gathering, storing, processing and analyzing data from disparate programs and applications in order to optimize system performance, identify technical issues, better manage resources, strengthen security and improve compliance.</a:t>
            </a: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7</a:t>
            </a:fld>
            <a:endParaRPr lang="en-GB"/>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Log Management Tool Activities</a:t>
            </a:r>
          </a:p>
        </p:txBody>
      </p:sp>
      <p:sp>
        <p:nvSpPr>
          <p:cNvPr id="306" name="Shape 306"/>
          <p:cNvSpPr txBox="1">
            <a:spLocks noGrp="1"/>
          </p:cNvSpPr>
          <p:nvPr>
            <p:ph type="body" idx="1"/>
          </p:nvPr>
        </p:nvSpPr>
        <p:spPr>
          <a:xfrm>
            <a:off x="689113" y="857250"/>
            <a:ext cx="7783346" cy="3416400"/>
          </a:xfrm>
          <a:prstGeom prst="rect">
            <a:avLst/>
          </a:prstGeom>
        </p:spPr>
        <p:txBody>
          <a:bodyPr vert="horz" lIns="68569" tIns="68569" rIns="68569" bIns="68569" rtlCol="0" anchor="t" anchorCtr="0">
            <a:noAutofit/>
          </a:bodyPr>
          <a:lstStyle/>
          <a:p>
            <a:pPr algn="just">
              <a:lnSpc>
                <a:spcPct val="150000"/>
              </a:lnSpc>
              <a:spcAft>
                <a:spcPts val="450"/>
              </a:spcAft>
            </a:pPr>
            <a:r>
              <a:rPr lang="en-US" sz="1800" b="1" dirty="0">
                <a:latin typeface="+mj-lt"/>
                <a:ea typeface="Open Sans"/>
                <a:cs typeface="Open Sans"/>
                <a:sym typeface="Open Sans"/>
              </a:rPr>
              <a:t>Collection: </a:t>
            </a:r>
            <a:r>
              <a:rPr lang="en-US" sz="1800" dirty="0">
                <a:latin typeface="+mj-lt"/>
                <a:ea typeface="Open Sans"/>
                <a:cs typeface="Open Sans"/>
                <a:sym typeface="Open Sans"/>
              </a:rPr>
              <a:t>A log management tool that aggregates data from the OS, applications, servers, users, endpoints or any other relevant source within the organization.</a:t>
            </a:r>
          </a:p>
          <a:p>
            <a:pPr algn="just">
              <a:lnSpc>
                <a:spcPct val="150000"/>
              </a:lnSpc>
              <a:spcAft>
                <a:spcPts val="450"/>
              </a:spcAft>
            </a:pPr>
            <a:r>
              <a:rPr lang="en-US" sz="1800" b="1" dirty="0">
                <a:latin typeface="+mj-lt"/>
                <a:ea typeface="Open Sans"/>
                <a:cs typeface="Open Sans"/>
                <a:sym typeface="Open Sans"/>
              </a:rPr>
              <a:t>Monitoring:</a:t>
            </a:r>
            <a:r>
              <a:rPr lang="en-US" sz="1800" dirty="0">
                <a:latin typeface="+mj-lt"/>
                <a:ea typeface="Open Sans"/>
                <a:cs typeface="Open Sans"/>
                <a:sym typeface="Open Sans"/>
              </a:rPr>
              <a:t> Log monitoring tools track events and activity, as well as when they occurred.</a:t>
            </a:r>
          </a:p>
          <a:p>
            <a:pPr algn="just">
              <a:lnSpc>
                <a:spcPct val="150000"/>
              </a:lnSpc>
              <a:spcAft>
                <a:spcPts val="450"/>
              </a:spcAft>
            </a:pPr>
            <a:r>
              <a:rPr lang="en-US" sz="1800" b="1" dirty="0">
                <a:latin typeface="+mj-lt"/>
                <a:ea typeface="Open Sans"/>
                <a:cs typeface="Open Sans"/>
                <a:sym typeface="Open Sans"/>
              </a:rPr>
              <a:t>Analysis:</a:t>
            </a:r>
            <a:r>
              <a:rPr lang="en-US" sz="1800" dirty="0">
                <a:latin typeface="+mj-lt"/>
                <a:ea typeface="Open Sans"/>
                <a:cs typeface="Open Sans"/>
                <a:sym typeface="Open Sans"/>
              </a:rPr>
              <a:t> Log analysis tools that review the log collection from the log server to proactively identify bugs, security threats or other issues.</a:t>
            </a:r>
          </a:p>
          <a:p>
            <a:pPr algn="just">
              <a:lnSpc>
                <a:spcPct val="150000"/>
              </a:lnSpc>
              <a:spcAft>
                <a:spcPts val="450"/>
              </a:spcAft>
            </a:pPr>
            <a:r>
              <a:rPr lang="en-US" sz="1800" b="1" dirty="0">
                <a:latin typeface="+mj-lt"/>
                <a:ea typeface="Open Sans"/>
                <a:cs typeface="Open Sans"/>
                <a:sym typeface="Open Sans"/>
              </a:rPr>
              <a:t>Retention:</a:t>
            </a:r>
            <a:r>
              <a:rPr lang="en-US" sz="1800" dirty="0">
                <a:latin typeface="+mj-lt"/>
                <a:ea typeface="Open Sans"/>
                <a:cs typeface="Open Sans"/>
                <a:sym typeface="Open Sans"/>
              </a:rPr>
              <a:t> A tool that designates how long log data should be retained within the log file.</a:t>
            </a: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8</a:t>
            </a:fld>
            <a:endParaRPr lang="en-GB"/>
          </a:p>
        </p:txBody>
      </p:sp>
    </p:spTree>
    <p:extLst>
      <p:ext uri="{BB962C8B-B14F-4D97-AF65-F5344CB8AC3E}">
        <p14:creationId xmlns:p14="http://schemas.microsoft.com/office/powerpoint/2010/main" val="293877150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
                                            <p:txEl>
                                              <p:pRg st="2" end="2"/>
                                            </p:txEl>
                                          </p:spTgt>
                                        </p:tgtEl>
                                        <p:attrNameLst>
                                          <p:attrName>style.visibility</p:attrName>
                                        </p:attrNameLst>
                                      </p:cBhvr>
                                      <p:to>
                                        <p:strVal val="visible"/>
                                      </p:to>
                                    </p:set>
                                    <p:animEffect transition="in" filter="wipe(down)">
                                      <p:cBhvr>
                                        <p:cTn id="22" dur="500"/>
                                        <p:tgtEl>
                                          <p:spTgt spid="3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
                                            <p:txEl>
                                              <p:pRg st="3" end="3"/>
                                            </p:txEl>
                                          </p:spTgt>
                                        </p:tgtEl>
                                        <p:attrNameLst>
                                          <p:attrName>style.visibility</p:attrName>
                                        </p:attrNameLst>
                                      </p:cBhvr>
                                      <p:to>
                                        <p:strVal val="visible"/>
                                      </p:to>
                                    </p:set>
                                    <p:animEffect transition="in" filter="wipe(down)">
                                      <p:cBhvr>
                                        <p:cTn id="27" dur="500"/>
                                        <p:tgtEl>
                                          <p:spTgt spid="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89113" y="228601"/>
            <a:ext cx="7072937" cy="572699"/>
          </a:xfrm>
          <a:prstGeom prst="rect">
            <a:avLst/>
          </a:prstGeom>
        </p:spPr>
        <p:txBody>
          <a:bodyPr vert="horz" lIns="68569" tIns="68569" rIns="68569" bIns="68569" rtlCol="0" anchor="t" anchorCtr="0">
            <a:noAutofit/>
          </a:bodyPr>
          <a:lstStyle/>
          <a:p>
            <a:pPr lvl="0"/>
            <a:r>
              <a:rPr lang="en-GB" sz="3000" b="1" dirty="0">
                <a:ea typeface="Open Sans"/>
                <a:cs typeface="Open Sans"/>
                <a:sym typeface="Open Sans"/>
              </a:rPr>
              <a:t>Log Management Tool Activities</a:t>
            </a:r>
          </a:p>
        </p:txBody>
      </p:sp>
      <p:sp>
        <p:nvSpPr>
          <p:cNvPr id="306" name="Shape 306"/>
          <p:cNvSpPr txBox="1">
            <a:spLocks noGrp="1"/>
          </p:cNvSpPr>
          <p:nvPr>
            <p:ph type="body" idx="1"/>
          </p:nvPr>
        </p:nvSpPr>
        <p:spPr>
          <a:xfrm>
            <a:off x="689113" y="857250"/>
            <a:ext cx="7783346" cy="3416400"/>
          </a:xfrm>
          <a:prstGeom prst="rect">
            <a:avLst/>
          </a:prstGeom>
        </p:spPr>
        <p:txBody>
          <a:bodyPr vert="horz" lIns="68569" tIns="68569" rIns="68569" bIns="68569" rtlCol="0" anchor="t" anchorCtr="0">
            <a:noAutofit/>
          </a:bodyPr>
          <a:lstStyle/>
          <a:p>
            <a:pPr algn="just">
              <a:lnSpc>
                <a:spcPct val="150000"/>
              </a:lnSpc>
              <a:spcAft>
                <a:spcPts val="450"/>
              </a:spcAft>
            </a:pPr>
            <a:r>
              <a:rPr lang="en-US" sz="1800" b="1" dirty="0">
                <a:latin typeface="+mj-lt"/>
                <a:ea typeface="Open Sans"/>
                <a:cs typeface="Open Sans"/>
                <a:sym typeface="Open Sans"/>
              </a:rPr>
              <a:t>Indexing or Search:</a:t>
            </a:r>
            <a:r>
              <a:rPr lang="en-US" sz="1800" dirty="0">
                <a:latin typeface="+mj-lt"/>
                <a:ea typeface="Open Sans"/>
                <a:cs typeface="Open Sans"/>
                <a:sym typeface="Open Sans"/>
              </a:rPr>
              <a:t> A log management tool that helps the IT organization filter, sort, analyze or search data across all logs.</a:t>
            </a:r>
          </a:p>
          <a:p>
            <a:pPr algn="just">
              <a:lnSpc>
                <a:spcPct val="150000"/>
              </a:lnSpc>
              <a:spcAft>
                <a:spcPts val="450"/>
              </a:spcAft>
            </a:pPr>
            <a:r>
              <a:rPr lang="en-US" sz="1800" b="1" dirty="0">
                <a:latin typeface="+mj-lt"/>
                <a:ea typeface="Open Sans"/>
                <a:cs typeface="Open Sans"/>
                <a:sym typeface="Open Sans"/>
              </a:rPr>
              <a:t>Reporting:</a:t>
            </a:r>
            <a:r>
              <a:rPr lang="en-US" sz="1800" dirty="0">
                <a:latin typeface="+mj-lt"/>
                <a:ea typeface="Open Sans"/>
                <a:cs typeface="Open Sans"/>
                <a:sym typeface="Open Sans"/>
              </a:rPr>
              <a:t> Advanced tooling that automates reporting from the audit log as it relates to operational performance, resource allocation, security or regulatory compliance.</a:t>
            </a:r>
            <a:endParaRPr lang="en-GB" sz="1800" dirty="0">
              <a:latin typeface="+mj-lt"/>
              <a:ea typeface="Open Sans"/>
              <a:cs typeface="Open Sans"/>
              <a:sym typeface="Open Sans"/>
            </a:endParaRPr>
          </a:p>
        </p:txBody>
      </p:sp>
      <p:sp>
        <p:nvSpPr>
          <p:cNvPr id="2" name="Slide Number Placeholder 1">
            <a:extLst>
              <a:ext uri="{FF2B5EF4-FFF2-40B4-BE49-F238E27FC236}">
                <a16:creationId xmlns:a16="http://schemas.microsoft.com/office/drawing/2014/main" id="{F7F8A4AC-A33A-4C54-A732-CF790A8E3016}"/>
              </a:ext>
            </a:extLst>
          </p:cNvPr>
          <p:cNvSpPr>
            <a:spLocks noGrp="1"/>
          </p:cNvSpPr>
          <p:nvPr>
            <p:ph type="sldNum" idx="12"/>
          </p:nvPr>
        </p:nvSpPr>
        <p:spPr/>
        <p:txBody>
          <a:bodyPr/>
          <a:lstStyle/>
          <a:p>
            <a:fld id="{00000000-1234-1234-1234-123412341234}" type="slidenum">
              <a:rPr lang="en-GB" smtClean="0"/>
              <a:pPr/>
              <a:t>9</a:t>
            </a:fld>
            <a:endParaRPr lang="en-GB"/>
          </a:p>
        </p:txBody>
      </p:sp>
    </p:spTree>
    <p:extLst>
      <p:ext uri="{BB962C8B-B14F-4D97-AF65-F5344CB8AC3E}">
        <p14:creationId xmlns:p14="http://schemas.microsoft.com/office/powerpoint/2010/main" val="19785459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down)">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
                                            <p:txEl>
                                              <p:pRg st="0" end="0"/>
                                            </p:txEl>
                                          </p:spTgt>
                                        </p:tgtEl>
                                        <p:attrNameLst>
                                          <p:attrName>style.visibility</p:attrName>
                                        </p:attrNameLst>
                                      </p:cBhvr>
                                      <p:to>
                                        <p:strVal val="visible"/>
                                      </p:to>
                                    </p:set>
                                    <p:animEffect transition="in" filter="wipe(down)">
                                      <p:cBhvr>
                                        <p:cTn id="12" dur="500"/>
                                        <p:tgtEl>
                                          <p:spTgt spid="3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
                                            <p:txEl>
                                              <p:pRg st="1" end="1"/>
                                            </p:txEl>
                                          </p:spTgt>
                                        </p:tgtEl>
                                        <p:attrNameLst>
                                          <p:attrName>style.visibility</p:attrName>
                                        </p:attrNameLst>
                                      </p:cBhvr>
                                      <p:to>
                                        <p:strVal val="visible"/>
                                      </p:to>
                                    </p:set>
                                    <p:animEffect transition="in" filter="wipe(down)">
                                      <p:cBhvr>
                                        <p:cTn id="17" dur="500"/>
                                        <p:tgtEl>
                                          <p:spTgt spid="3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build="p"/>
    </p:bldLst>
  </p:timing>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13189</TotalTime>
  <Words>593</Words>
  <Application>Microsoft Office PowerPoint</Application>
  <PresentationFormat>On-screen Show (16:9)</PresentationFormat>
  <Paragraphs>77</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Calibri Light</vt:lpstr>
      <vt:lpstr>Helvetica Light</vt:lpstr>
      <vt:lpstr>Times New Roman</vt:lpstr>
      <vt:lpstr>Verdana</vt:lpstr>
      <vt:lpstr>Office</vt:lpstr>
      <vt:lpstr>Elastic Stack 8.8.x By Anand Kulkarni anand.kulkarni1@zensar.com</vt:lpstr>
      <vt:lpstr>Table of Content</vt:lpstr>
      <vt:lpstr>DevOps Life Cycle</vt:lpstr>
      <vt:lpstr>Continuous Monitoring</vt:lpstr>
      <vt:lpstr>Types of Monitoring</vt:lpstr>
      <vt:lpstr>Continuous Monitoring Tools</vt:lpstr>
      <vt:lpstr>Log Management</vt:lpstr>
      <vt:lpstr>Log Management Tool Activities</vt:lpstr>
      <vt:lpstr>Log Management Tool Activities</vt:lpstr>
      <vt:lpstr>What is an Elastic Stack?</vt:lpstr>
      <vt:lpstr>Elastic Stack Components</vt:lpstr>
      <vt:lpstr>Elastic Beats</vt:lpstr>
      <vt:lpstr>Elastic Beats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Anand</dc:creator>
  <cp:lastModifiedBy>Anand Kulkarni</cp:lastModifiedBy>
  <cp:revision>69</cp:revision>
  <dcterms:created xsi:type="dcterms:W3CDTF">2021-04-07T03:55:44Z</dcterms:created>
  <dcterms:modified xsi:type="dcterms:W3CDTF">2023-06-12T05:24:47Z</dcterms:modified>
</cp:coreProperties>
</file>