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43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8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29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46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52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18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0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8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49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3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0886-0A3A-47B0-9BA0-86477E2CE8EB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933B9-C4B5-499D-9C9C-D6098BCC9A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4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30"/>
            <a:ext cx="12192000" cy="624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橢圓 2"/>
          <p:cNvSpPr/>
          <p:nvPr/>
        </p:nvSpPr>
        <p:spPr>
          <a:xfrm>
            <a:off x="11054862" y="3048000"/>
            <a:ext cx="1137138" cy="1078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050214" y="2414954"/>
            <a:ext cx="35189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首頁箭頭點擊後再消失</a:t>
            </a:r>
            <a:endParaRPr lang="zh-TW" altLang="en-US" sz="2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3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" y="947457"/>
            <a:ext cx="12192000" cy="5009977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019907" y="2590800"/>
            <a:ext cx="562708" cy="3516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1352" y="1178131"/>
            <a:ext cx="38523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已登記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戶人家</a:t>
            </a:r>
            <a:endParaRPr lang="en-US" altLang="zh-TW" sz="2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跟下面的對話框</a:t>
            </a:r>
            <a:r>
              <a:rPr lang="zh-TW" altLang="en-US" sz="2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間距</a:t>
            </a:r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拉大</a:t>
            </a:r>
            <a:endParaRPr lang="zh-TW" altLang="en-US" sz="2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2625969" y="2825261"/>
            <a:ext cx="7819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461846" y="5134707"/>
            <a:ext cx="7819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642338" y="2555631"/>
            <a:ext cx="7819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478215" y="4865077"/>
            <a:ext cx="78192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33689" y="5324941"/>
            <a:ext cx="28520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所有的對話框上緣</a:t>
            </a:r>
            <a:endParaRPr lang="en-US" altLang="zh-TW" sz="26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門牌下緣都對齊</a:t>
            </a:r>
            <a:endParaRPr lang="zh-TW" altLang="en-US" sz="2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7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89"/>
            <a:ext cx="12192000" cy="6503114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3153507" y="2907248"/>
            <a:ext cx="562708" cy="3516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33751" y="2303546"/>
            <a:ext cx="46414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文案跟家庭成員中間間距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20PX</a:t>
            </a:r>
            <a:endParaRPr lang="zh-TW" altLang="en-US" sz="2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729047" y="4700954"/>
            <a:ext cx="1137138" cy="1078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12366" y="4993993"/>
            <a:ext cx="2852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改成「登記成家」</a:t>
            </a:r>
            <a:endParaRPr lang="zh-TW" altLang="en-US" sz="2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4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1" y="0"/>
            <a:ext cx="10479117" cy="685800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4161693" y="4384431"/>
            <a:ext cx="1137138" cy="1078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01508" y="4384431"/>
            <a:ext cx="1137138" cy="1078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81043" y="5914255"/>
            <a:ext cx="2852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按鈕動態效果統一</a:t>
            </a:r>
            <a:endParaRPr lang="zh-TW" altLang="en-US" sz="2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22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91350" y="3141747"/>
            <a:ext cx="38443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IE11</a:t>
            </a:r>
            <a:r>
              <a:rPr lang="zh-TW" altLang="en-US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首頁滑鼠滾輪無效</a:t>
            </a:r>
            <a:r>
              <a:rPr lang="en-US" altLang="zh-TW" sz="2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254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KC Hsu</dc:creator>
  <cp:lastModifiedBy>KC Hsu</cp:lastModifiedBy>
  <cp:revision>2</cp:revision>
  <dcterms:created xsi:type="dcterms:W3CDTF">2015-08-15T03:52:39Z</dcterms:created>
  <dcterms:modified xsi:type="dcterms:W3CDTF">2015-08-15T03:55:12Z</dcterms:modified>
</cp:coreProperties>
</file>