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  <p:sldMasterId id="2147483678" r:id="rId2"/>
    <p:sldMasterId id="2147483697" r:id="rId3"/>
  </p:sldMasterIdLst>
  <p:notesMasterIdLst>
    <p:notesMasterId r:id="rId8"/>
  </p:notesMasterIdLst>
  <p:sldIdLst>
    <p:sldId id="256" r:id="rId4"/>
    <p:sldId id="295" r:id="rId5"/>
    <p:sldId id="257" r:id="rId6"/>
    <p:sldId id="300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B8575D-22C4-9F43-998F-3CBE6C4AD19C}">
          <p14:sldIdLst>
            <p14:sldId id="256"/>
            <p14:sldId id="295"/>
            <p14:sldId id="25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649"/>
    <a:srgbClr val="909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8228E-1081-9307-F7A1-E90A029CFE4E}" v="2" dt="2025-02-25T06:07:43.338"/>
    <p1510:client id="{E7D9DA83-D1F0-07E9-D0F3-D99D1C5AFB31}" v="82" dt="2025-02-25T01:02:23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222" autoAdjust="0"/>
  </p:normalViewPr>
  <p:slideViewPr>
    <p:cSldViewPr snapToGrid="0">
      <p:cViewPr varScale="1">
        <p:scale>
          <a:sx n="68" d="100"/>
          <a:sy n="68" d="100"/>
        </p:scale>
        <p:origin x="12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E7BFE-48F1-D344-88B2-FBD8A012054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F70DA-8108-3F44-80B0-A3328BE33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and welcome to my Hackathon project. Today, I’ll be presenting a solution that streamlines the integration between STM/</a:t>
            </a:r>
            <a:r>
              <a:rPr lang="en-US" dirty="0" err="1"/>
              <a:t>Keylocker</a:t>
            </a:r>
            <a:r>
              <a:rPr lang="en-US" dirty="0"/>
              <a:t> and Azure DevOps for seamless CI/CD signing.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F70DA-8108-3F44-80B0-A3328BE33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6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you're a DevOps engineer trying to integrate secure code signing into your CI/CD pipelines. You want to use DigiCert’s Software Trust Manager or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KeyLocker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you hit a roadblock—there’s no direct integration with Azure DevOps or other major CI/CD platforms, unless you use our plugin or script. The process is complex, time-consuming, and requires deep expertise in security and DevOps. This is a problem I’ve encountered repeatedly as a Solution Engineer, with customers frequently asking for guidance on how to implement this seamlessly.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Today, I’m excited to introduce a game-changing solution that eliminates this pain point: the STM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KeyLocker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CI/CD Integration App.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F70DA-8108-3F44-80B0-A3328BE331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does this matter for DigiCert and our customers?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now, no other service offers a streamlined integration with Azure DevOps CI/CD platforms. Competitors like Azure DevOps and AWS KMS provide pieces of the puzzle but lack an easy-to-use, direct integration that this App offers.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offering this app, we remove a major adoption barrier for STM and 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KeyLocker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a no-brainer for customers who want security without complexity. This gives DigiCert a competitive edge—driving STM and </a:t>
            </a:r>
            <a:r>
              <a:rPr lang="en-US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KeyLocker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adoption, increasing customer retention, and positioning us as the go-to choice for secure software delivery.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F70DA-8108-3F44-80B0-A3328BE331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D6E7-93C0-80D4-FE7D-A178A1D2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291557"/>
            <a:ext cx="10972800" cy="1909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219AD-2E2E-C812-DB43-4251C2D4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345172"/>
            <a:ext cx="10972800" cy="9126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F5F8B216-E1C5-9380-4B3B-CE2C42587E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157"/>
            <a:ext cx="2286000" cy="666750"/>
          </a:xfrm>
          <a:prstGeom prst="rect">
            <a:avLst/>
          </a:prstGeom>
        </p:spPr>
      </p:pic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AA370CC-454D-2D54-69B7-66E89DE0ACC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6828A8E1-88D1-5C1F-686A-DDA31EDE181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debar Blank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191EF-DD4B-7425-BE0C-15D6619D6F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3CFA1267-2FA0-F577-A99A-9C2295FFD7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ith Content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70E43184-27D9-16D0-7DB2-9B95D3A3F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B201D-26FE-61DF-7772-CB3ECFA0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46158"/>
            <a:ext cx="2785376" cy="145985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4EF968-70EC-CE9B-A3C9-ECED69AA746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9029" y="546158"/>
            <a:ext cx="7580375" cy="547187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1E1ED2E-4CC4-214D-9993-9013E292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412002"/>
            <a:ext cx="2785376" cy="3606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EE2A-25A2-2FA1-A41A-D1C2422D395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1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BBD68-BD95-F135-7109-7B41096B958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B508E7-9B16-5052-F063-DA79D610C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9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2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0CE7-6ECC-B4F6-232C-6BA20FABB57F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DD511CD-7DC6-0F72-CFB5-B4556B9E0E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and Subtitle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010E0084-B135-B819-B0FD-96FA1C0439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87227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Dark Background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18900000" scaled="0"/>
                </a:gradFill>
                <a:effectLst>
                  <a:outerShdw blurRad="50800" dist="38100" dir="5400000" algn="t" rotWithShape="0">
                    <a:schemeClr val="accent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F71895F-ABB1-8CB9-DCB5-F7D1AC2E4DCF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B373FA78-496A-CD0C-020D-F127DD13F4D9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D53D5-8421-6ED2-F229-C869EDCF5D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063B13-C6EB-1EE0-E63A-322D00150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3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Light Background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8EEDF0D-5C63-AB77-9DED-F558AD4F04F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76B60B42-F59A-2CF5-2782-81E66202645B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CB01C-4F2C-A30B-B16D-E326D01CA01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FF635D5-9C52-1A46-D0A8-6D771F4458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63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8"/>
            <a:ext cx="10972800" cy="26151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075ED4C-0ED7-0FDF-6ED5-E087ADBA28B3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C1E491A7-C238-E132-C32C-00436FC160E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21F2B-E387-D8F0-376D-46C843E96AB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EEE872-1314-BA1E-58EE-4C14CC16B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15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Background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9"/>
            <a:ext cx="10972800" cy="2613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accent1"/>
                </a:solidFill>
                <a:latin typeface="+mj-lt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F35F9A8-21D4-C26D-9E3E-C6B60E2AE29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2A70E3AF-3D96-49A0-F0F3-997A0F8F64A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2652-8EA4-70C8-908A-379CA2C59AA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590FA3-C50A-D55A-047D-3AD9AC7D9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1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912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 Slide - PUBL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EB06365-02F7-2AF1-8AE4-800356864B3F}"/>
              </a:ext>
            </a:extLst>
          </p:cNvPr>
          <p:cNvSpPr txBox="1"/>
          <p:nvPr userDrawn="1"/>
        </p:nvSpPr>
        <p:spPr>
          <a:xfrm>
            <a:off x="3590259" y="5438625"/>
            <a:ext cx="501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www.digicert.com</a:t>
            </a:r>
            <a:endParaRPr lang="en-US"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2CB8DC65-DB28-4300-7D9E-565EBB342B51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78EA667-6051-5CE6-8DF2-8DDC604DEA6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8E034-2102-0266-2242-CD92CBF9B131}"/>
              </a:ext>
            </a:extLst>
          </p:cNvPr>
          <p:cNvSpPr txBox="1"/>
          <p:nvPr userDrawn="1"/>
        </p:nvSpPr>
        <p:spPr>
          <a:xfrm>
            <a:off x="3473958" y="6080760"/>
            <a:ext cx="524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alpha val="50000"/>
                  </a:schemeClr>
                </a:solidFill>
              </a:rPr>
              <a:t>Copyright ©2025 DigiCert,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CF184A-A6B7-0460-5685-1137965201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2492298"/>
            <a:ext cx="5486400" cy="1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06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D6E7-93C0-80D4-FE7D-A178A1D2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291557"/>
            <a:ext cx="10972800" cy="1909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219AD-2E2E-C812-DB43-4251C2D4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345172"/>
            <a:ext cx="10972800" cy="9126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F5F8B216-E1C5-9380-4B3B-CE2C42587E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157"/>
            <a:ext cx="2286000" cy="666750"/>
          </a:xfrm>
          <a:prstGeom prst="rect">
            <a:avLst/>
          </a:prstGeom>
        </p:spPr>
      </p:pic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AA370CC-454D-2D54-69B7-66E89DE0ACC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6828A8E1-88D1-5C1F-686A-DDA31EDE181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27C02-BB80-1246-8099-C691490F1569}"/>
              </a:ext>
            </a:extLst>
          </p:cNvPr>
          <p:cNvSpPr txBox="1"/>
          <p:nvPr userDrawn="1"/>
        </p:nvSpPr>
        <p:spPr>
          <a:xfrm>
            <a:off x="548640" y="6321399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73312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2203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 Design Elements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CE1FAE1-30B2-C97F-EB59-122B5F2E548C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F404861-950E-7EA6-378B-A929CD310130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D7D1-DD60-636F-57C8-510367FEA744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4A0963-3376-B4DE-9040-0A3F29B6D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49374-C8FB-CD58-80F6-D090D61685E3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690313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96EC9-BF3A-E6E6-3507-E49EB8305271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8562600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C96EC9-BF3A-E6E6-3507-E49EB8305271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25ECACD-D652-5137-0EEC-88B927D579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431636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06E8-4FC5-5BAE-010D-304198E0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378626"/>
            <a:ext cx="11384279" cy="4770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FAA564-2E2C-C1B3-DA26-E3A548C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FE76A11-8345-A230-D648-95FDFC953103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B6C4310E-3FD9-3B97-261B-6E679046BFA9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DA5FA-9C5D-1D4F-9F9D-62C0317F458B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62BAB-EC17-1AD0-790C-57F6264D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7FB36A-DBCD-A111-B307-F089695B3FD6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107844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Containers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251BB-74BB-A052-D3B1-6592DC86F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158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4E1FA2-324F-89B0-EF45-205E0C3742D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624802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33017B-914A-5BA6-88E9-26A924F5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6B3276-E3BC-F438-B494-F3D0803BFEFB}"/>
              </a:ext>
            </a:extLst>
          </p:cNvPr>
          <p:cNvSpPr/>
          <p:nvPr userDrawn="1"/>
        </p:nvSpPr>
        <p:spPr>
          <a:xfrm>
            <a:off x="41147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23937B-15C1-215F-B833-E061723080B4}"/>
              </a:ext>
            </a:extLst>
          </p:cNvPr>
          <p:cNvSpPr/>
          <p:nvPr userDrawn="1"/>
        </p:nvSpPr>
        <p:spPr>
          <a:xfrm>
            <a:off x="622855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9D148E-4FA6-6C2F-4283-06E139F1C9B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1EC51F8D-561D-9881-2B33-8E87E12E5F8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5F9D8-4BF1-0FBE-8224-76D03F28435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753D83-229A-6B35-CBE7-0E76E64B2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390571-D5A5-28AE-3D83-27689258E3FF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639156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Containers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02D17F-FC52-34EC-63C3-79BE6A9E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093" y="1633700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3ED73E-BE08-FC54-74C8-D13CECC337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1012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2DBD1F-CC2F-5B7F-D47E-4B58469479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90354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220D60-1E94-FD5E-DCA6-36C5C4EB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E2A872-3419-7DF3-DABE-0AC08B0AE1BE}"/>
              </a:ext>
            </a:extLst>
          </p:cNvPr>
          <p:cNvSpPr/>
          <p:nvPr userDrawn="1"/>
        </p:nvSpPr>
        <p:spPr>
          <a:xfrm>
            <a:off x="4358640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DCAD2B-AD13-3EC2-C485-8B10D7E6FAFD}"/>
              </a:ext>
            </a:extLst>
          </p:cNvPr>
          <p:cNvSpPr/>
          <p:nvPr userDrawn="1"/>
        </p:nvSpPr>
        <p:spPr>
          <a:xfrm>
            <a:off x="8305801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528000E-334F-5072-9CBF-EF7C13062BAC}"/>
              </a:ext>
            </a:extLst>
          </p:cNvPr>
          <p:cNvSpPr/>
          <p:nvPr userDrawn="1"/>
        </p:nvSpPr>
        <p:spPr>
          <a:xfrm>
            <a:off x="411479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CD9BE346-D228-1FBD-C3F7-3F908A68061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27A963F-5E25-3D33-C815-651A06BA199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0286-677A-1090-10FC-B9DC8A1623D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8F7D25-B34E-8315-7FDE-6217F2BA1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ECB49-A6B9-BB42-ECBF-53F9B56D606B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636237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Text Containers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C774-3912-EA6A-0164-5460BC13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3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165D76-AF54-B141-E08F-D3D6A2FED9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20334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81AD61-7F55-BBD7-F80A-7C9460E507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47431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9AF011-F62D-DD04-FA3E-FA997B8210E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47452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EDE80C-83DC-EFF7-1D0A-62B13EC3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1DF9D1-DAD3-8617-D015-E0063E38049E}"/>
              </a:ext>
            </a:extLst>
          </p:cNvPr>
          <p:cNvSpPr/>
          <p:nvPr userDrawn="1"/>
        </p:nvSpPr>
        <p:spPr>
          <a:xfrm>
            <a:off x="404751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A7517D-84EA-6899-3A17-D1F43D17EA34}"/>
              </a:ext>
            </a:extLst>
          </p:cNvPr>
          <p:cNvSpPr/>
          <p:nvPr userDrawn="1"/>
        </p:nvSpPr>
        <p:spPr>
          <a:xfrm>
            <a:off x="3331847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723438-5145-9F19-2E26-518E84A66551}"/>
              </a:ext>
            </a:extLst>
          </p:cNvPr>
          <p:cNvSpPr/>
          <p:nvPr userDrawn="1"/>
        </p:nvSpPr>
        <p:spPr>
          <a:xfrm>
            <a:off x="6258943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50050D-992B-252D-0568-025F32DEE53C}"/>
              </a:ext>
            </a:extLst>
          </p:cNvPr>
          <p:cNvSpPr/>
          <p:nvPr userDrawn="1"/>
        </p:nvSpPr>
        <p:spPr>
          <a:xfrm>
            <a:off x="9192769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8BAE8F1-7A97-7A26-51BB-BBCDC03ED17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A4FFF755-18A4-91FD-8C95-145669BE3A82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30C54-4E56-804C-207E-4163ECE41B5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200498-E79B-6C9F-EFDF-9498DA275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C8492-5971-A3F4-B5FB-08A912690BC0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01576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 Design Elements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CE1FAE1-30B2-C97F-EB59-122B5F2E548C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F404861-950E-7EA6-378B-A929CD310130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D7D1-DD60-636F-57C8-510367FEA744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4A0963-3376-B4DE-9040-0A3F29B6D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9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debar Blank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191EF-DD4B-7425-BE0C-15D6619D6F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3CFA1267-2FA0-F577-A99A-9C2295FFD7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94774-5B42-AB2E-C99E-CA928AA11688}"/>
              </a:ext>
            </a:extLst>
          </p:cNvPr>
          <p:cNvSpPr txBox="1"/>
          <p:nvPr userDrawn="1"/>
        </p:nvSpPr>
        <p:spPr>
          <a:xfrm>
            <a:off x="411479" y="6321399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2468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ith Content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70E43184-27D9-16D0-7DB2-9B95D3A3F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B201D-26FE-61DF-7772-CB3ECFA0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46158"/>
            <a:ext cx="2785376" cy="145985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4EF968-70EC-CE9B-A3C9-ECED69AA746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9029" y="546158"/>
            <a:ext cx="7580375" cy="547187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1E1ED2E-4CC4-214D-9993-9013E292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412002"/>
            <a:ext cx="2785376" cy="3606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EE2A-25A2-2FA1-A41A-D1C2422D395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7D8FD-EF53-BF85-8DFB-A8638F395D59}"/>
              </a:ext>
            </a:extLst>
          </p:cNvPr>
          <p:cNvSpPr txBox="1"/>
          <p:nvPr userDrawn="1"/>
        </p:nvSpPr>
        <p:spPr>
          <a:xfrm>
            <a:off x="411479" y="6321399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42061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BBD68-BD95-F135-7109-7B41096B958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B508E7-9B16-5052-F063-DA79D610C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7E40C-AC41-76C6-A75D-35DE50430CB0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998111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2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0CE7-6ECC-B4F6-232C-6BA20FABB57F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DD511CD-7DC6-0F72-CFB5-B4556B9E0E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0A0BD-20A3-A3A3-EE98-34E54610A157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136362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8D64-7098-4566-4702-2FF3E96FE310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51848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and Subtitle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8D64-7098-4566-4702-2FF3E96FE310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C114231-ED4E-2591-DE6D-998962272E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418691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Dark Background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18900000" scaled="0"/>
                </a:gradFill>
                <a:effectLst>
                  <a:outerShdw blurRad="50800" dist="38100" dir="5400000" algn="t" rotWithShape="0">
                    <a:schemeClr val="accent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F71895F-ABB1-8CB9-DCB5-F7D1AC2E4DCF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B373FA78-496A-CD0C-020D-F127DD13F4D9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D53D5-8421-6ED2-F229-C869EDCF5D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063B13-C6EB-1EE0-E63A-322D00150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6985D-36A0-5473-7740-219C0282ECAE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735303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Light Background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8EEDF0D-5C63-AB77-9DED-F558AD4F04F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76B60B42-F59A-2CF5-2782-81E66202645B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CB01C-4F2C-A30B-B16D-E326D01CA01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FF635D5-9C52-1A46-D0A8-6D771F4458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11590-3888-0B96-1C62-31FA1493C210}"/>
              </a:ext>
            </a:extLst>
          </p:cNvPr>
          <p:cNvSpPr txBox="1"/>
          <p:nvPr userDrawn="1"/>
        </p:nvSpPr>
        <p:spPr>
          <a:xfrm>
            <a:off x="1455031" y="6464808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050050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8"/>
            <a:ext cx="10972800" cy="26151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075ED4C-0ED7-0FDF-6ED5-E087ADBA28B3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C1E491A7-C238-E132-C32C-00436FC160E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21F2B-E387-D8F0-376D-46C843E96AB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EEE872-1314-BA1E-58EE-4C14CC16B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401D7-74B8-189F-AAD0-7EAC1F6CFDC6}"/>
              </a:ext>
            </a:extLst>
          </p:cNvPr>
          <p:cNvSpPr txBox="1"/>
          <p:nvPr userDrawn="1"/>
        </p:nvSpPr>
        <p:spPr>
          <a:xfrm>
            <a:off x="958653" y="6321399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4569484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Background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9"/>
            <a:ext cx="10972800" cy="2613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accent1"/>
                </a:solidFill>
                <a:latin typeface="+mj-lt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F35F9A8-21D4-C26D-9E3E-C6B60E2AE29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2A70E3AF-3D96-49A0-F0F3-997A0F8F64A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2652-8EA4-70C8-908A-379CA2C59AA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590FA3-C50A-D55A-047D-3AD9AC7D9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605CD-21AF-22EA-228C-E5B8F6225E6B}"/>
              </a:ext>
            </a:extLst>
          </p:cNvPr>
          <p:cNvSpPr txBox="1"/>
          <p:nvPr userDrawn="1"/>
        </p:nvSpPr>
        <p:spPr>
          <a:xfrm>
            <a:off x="958653" y="6321399"/>
            <a:ext cx="914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0058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379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 Slide - INTER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EB06365-02F7-2AF1-8AE4-800356864B3F}"/>
              </a:ext>
            </a:extLst>
          </p:cNvPr>
          <p:cNvSpPr txBox="1"/>
          <p:nvPr userDrawn="1"/>
        </p:nvSpPr>
        <p:spPr>
          <a:xfrm>
            <a:off x="3590259" y="5438625"/>
            <a:ext cx="501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www.digicert.com</a:t>
            </a:r>
            <a:endParaRPr lang="en-US"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2CB8DC65-DB28-4300-7D9E-565EBB342B51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78EA667-6051-5CE6-8DF2-8DDC604DEA6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8E034-2102-0266-2242-CD92CBF9B131}"/>
              </a:ext>
            </a:extLst>
          </p:cNvPr>
          <p:cNvSpPr txBox="1"/>
          <p:nvPr userDrawn="1"/>
        </p:nvSpPr>
        <p:spPr>
          <a:xfrm>
            <a:off x="3473958" y="6080760"/>
            <a:ext cx="524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alpha val="50000"/>
                  </a:schemeClr>
                </a:solidFill>
              </a:rPr>
              <a:t>Copyright ©2025 DigiCert,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CF184A-A6B7-0460-5685-1137965201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2492298"/>
            <a:ext cx="5486400" cy="1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21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D6E7-93C0-80D4-FE7D-A178A1D2C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2291557"/>
            <a:ext cx="10972800" cy="1909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219AD-2E2E-C812-DB43-4251C2D4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345172"/>
            <a:ext cx="10972800" cy="9126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F5F8B216-E1C5-9380-4B3B-CE2C42587E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8640" y="742157"/>
            <a:ext cx="2286000" cy="666750"/>
          </a:xfrm>
          <a:prstGeom prst="rect">
            <a:avLst/>
          </a:prstGeom>
        </p:spPr>
      </p:pic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AA370CC-454D-2D54-69B7-66E89DE0ACC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6828A8E1-88D1-5C1F-686A-DDA31EDE181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27C02-BB80-1246-8099-C691490F1569}"/>
              </a:ext>
            </a:extLst>
          </p:cNvPr>
          <p:cNvSpPr txBox="1"/>
          <p:nvPr userDrawn="1"/>
        </p:nvSpPr>
        <p:spPr>
          <a:xfrm>
            <a:off x="548640" y="6321399"/>
            <a:ext cx="1153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338340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5786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 Design Elements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CE1FAE1-30B2-C97F-EB59-122B5F2E548C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EF404861-950E-7EA6-378B-A929CD310130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4D7D1-DD60-636F-57C8-510367FEA744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4A0963-3376-B4DE-9040-0A3F29B6D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49374-C8FB-CD58-80F6-D090D61685E3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3119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FB723-0DCC-7666-29AB-824C1D0B33A4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157540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FB723-0DCC-7666-29AB-824C1D0B33A4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9BA83DF-EE24-F131-49DF-9247951B8B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30961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06E8-4FC5-5BAE-010D-304198E0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378626"/>
            <a:ext cx="11384279" cy="4770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FAA564-2E2C-C1B3-DA26-E3A548C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FE76A11-8345-A230-D648-95FDFC953103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B6C4310E-3FD9-3B97-261B-6E679046BFA9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DA5FA-9C5D-1D4F-9F9D-62C0317F458B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62BAB-EC17-1AD0-790C-57F6264D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CD68C-2BC8-6899-7987-D326D7D09C83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054459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Containers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251BB-74BB-A052-D3B1-6592DC86F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158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4E1FA2-324F-89B0-EF45-205E0C3742D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624802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33017B-914A-5BA6-88E9-26A924F5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6B3276-E3BC-F438-B494-F3D0803BFEFB}"/>
              </a:ext>
            </a:extLst>
          </p:cNvPr>
          <p:cNvSpPr/>
          <p:nvPr userDrawn="1"/>
        </p:nvSpPr>
        <p:spPr>
          <a:xfrm>
            <a:off x="41147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23937B-15C1-215F-B833-E061723080B4}"/>
              </a:ext>
            </a:extLst>
          </p:cNvPr>
          <p:cNvSpPr/>
          <p:nvPr userDrawn="1"/>
        </p:nvSpPr>
        <p:spPr>
          <a:xfrm>
            <a:off x="622855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9D148E-4FA6-6C2F-4283-06E139F1C9B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1EC51F8D-561D-9881-2B33-8E87E12E5F8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5F9D8-4BF1-0FBE-8224-76D03F28435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753D83-229A-6B35-CBE7-0E76E64B2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C1174E-5B7D-C208-9FF0-9610E9E3D92D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96264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Containers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02D17F-FC52-34EC-63C3-79BE6A9E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093" y="1633700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3ED73E-BE08-FC54-74C8-D13CECC337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1012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2DBD1F-CC2F-5B7F-D47E-4B58469479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90354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220D60-1E94-FD5E-DCA6-36C5C4EB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E2A872-3419-7DF3-DABE-0AC08B0AE1BE}"/>
              </a:ext>
            </a:extLst>
          </p:cNvPr>
          <p:cNvSpPr/>
          <p:nvPr userDrawn="1"/>
        </p:nvSpPr>
        <p:spPr>
          <a:xfrm>
            <a:off x="4358640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DCAD2B-AD13-3EC2-C485-8B10D7E6FAFD}"/>
              </a:ext>
            </a:extLst>
          </p:cNvPr>
          <p:cNvSpPr/>
          <p:nvPr userDrawn="1"/>
        </p:nvSpPr>
        <p:spPr>
          <a:xfrm>
            <a:off x="8305801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528000E-334F-5072-9CBF-EF7C13062BAC}"/>
              </a:ext>
            </a:extLst>
          </p:cNvPr>
          <p:cNvSpPr/>
          <p:nvPr userDrawn="1"/>
        </p:nvSpPr>
        <p:spPr>
          <a:xfrm>
            <a:off x="411479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CD9BE346-D228-1FBD-C3F7-3F908A68061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27A963F-5E25-3D33-C815-651A06BA199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0286-677A-1090-10FC-B9DC8A1623D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8F7D25-B34E-8315-7FDE-6217F2BA1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1DA67-524E-BCAD-E9E4-6C7F38A88106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92632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Text Containers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C774-3912-EA6A-0164-5460BC13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3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165D76-AF54-B141-E08F-D3D6A2FED9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20334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81AD61-7F55-BBD7-F80A-7C9460E507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47431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9AF011-F62D-DD04-FA3E-FA997B8210E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47452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EDE80C-83DC-EFF7-1D0A-62B13EC3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1DF9D1-DAD3-8617-D015-E0063E38049E}"/>
              </a:ext>
            </a:extLst>
          </p:cNvPr>
          <p:cNvSpPr/>
          <p:nvPr userDrawn="1"/>
        </p:nvSpPr>
        <p:spPr>
          <a:xfrm>
            <a:off x="404751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A7517D-84EA-6899-3A17-D1F43D17EA34}"/>
              </a:ext>
            </a:extLst>
          </p:cNvPr>
          <p:cNvSpPr/>
          <p:nvPr userDrawn="1"/>
        </p:nvSpPr>
        <p:spPr>
          <a:xfrm>
            <a:off x="3331847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723438-5145-9F19-2E26-518E84A66551}"/>
              </a:ext>
            </a:extLst>
          </p:cNvPr>
          <p:cNvSpPr/>
          <p:nvPr userDrawn="1"/>
        </p:nvSpPr>
        <p:spPr>
          <a:xfrm>
            <a:off x="6258943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50050D-992B-252D-0568-025F32DEE53C}"/>
              </a:ext>
            </a:extLst>
          </p:cNvPr>
          <p:cNvSpPr/>
          <p:nvPr userDrawn="1"/>
        </p:nvSpPr>
        <p:spPr>
          <a:xfrm>
            <a:off x="9192769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8BAE8F1-7A97-7A26-51BB-BBCDC03ED17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A4FFF755-18A4-91FD-8C95-145669BE3A82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30C54-4E56-804C-207E-4163ECE41B5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200498-E79B-6C9F-EFDF-9498DA275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E8344-6DBC-E8AA-E652-635B3CA544DB}"/>
              </a:ext>
            </a:extLst>
          </p:cNvPr>
          <p:cNvSpPr txBox="1"/>
          <p:nvPr userDrawn="1"/>
        </p:nvSpPr>
        <p:spPr>
          <a:xfrm>
            <a:off x="1455031" y="6464808"/>
            <a:ext cx="1141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940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1435C5-D062-7E0C-5083-326E592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DC0F86FE-ED8A-B786-C577-159BB0EFAA24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E80978B6-7CF2-2036-E747-3965FC12538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965D-9F58-4E9C-327A-5A18BE5E37D7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E20A49-64C4-9FEA-3BDB-A7A0F1162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42808AC-C545-4E7A-FF41-EA4AA54BCB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75196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debar Blank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191EF-DD4B-7425-BE0C-15D6619D6F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3CFA1267-2FA0-F577-A99A-9C2295FFD7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094774-5B42-AB2E-C99E-CA928AA11688}"/>
              </a:ext>
            </a:extLst>
          </p:cNvPr>
          <p:cNvSpPr txBox="1"/>
          <p:nvPr userDrawn="1"/>
        </p:nvSpPr>
        <p:spPr>
          <a:xfrm>
            <a:off x="411479" y="6321399"/>
            <a:ext cx="1290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5482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ith Content -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70E43184-27D9-16D0-7DB2-9B95D3A3F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6512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B201D-26FE-61DF-7772-CB3ECFA0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546158"/>
            <a:ext cx="2785376" cy="145985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4EF968-70EC-CE9B-A3C9-ECED69AA746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49029" y="546158"/>
            <a:ext cx="7580375" cy="547187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1E1ED2E-4CC4-214D-9993-9013E292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80" y="2412002"/>
            <a:ext cx="2785376" cy="3606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EE2A-25A2-2FA1-A41A-D1C2422D395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7D8FD-EF53-BF85-8DFB-A8638F395D59}"/>
              </a:ext>
            </a:extLst>
          </p:cNvPr>
          <p:cNvSpPr txBox="1"/>
          <p:nvPr userDrawn="1"/>
        </p:nvSpPr>
        <p:spPr>
          <a:xfrm>
            <a:off x="411479" y="6321399"/>
            <a:ext cx="1217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1844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BBD68-BD95-F135-7109-7B41096B958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B508E7-9B16-5052-F063-DA79D610C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7E40C-AC41-76C6-A75D-35DE50430CB0}"/>
              </a:ext>
            </a:extLst>
          </p:cNvPr>
          <p:cNvSpPr txBox="1"/>
          <p:nvPr userDrawn="1"/>
        </p:nvSpPr>
        <p:spPr>
          <a:xfrm>
            <a:off x="1455031" y="6464808"/>
            <a:ext cx="13816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6163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Blank 2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90CE7-6ECC-B4F6-232C-6BA20FABB57F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DD511CD-7DC6-0F72-CFB5-B4556B9E0E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C0A0BD-20A3-A3A3-EE98-34E54610A157}"/>
              </a:ext>
            </a:extLst>
          </p:cNvPr>
          <p:cNvSpPr txBox="1"/>
          <p:nvPr userDrawn="1"/>
        </p:nvSpPr>
        <p:spPr>
          <a:xfrm>
            <a:off x="1455031" y="6464808"/>
            <a:ext cx="13148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0779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8D64-7098-4566-4702-2FF3E96FE310}"/>
              </a:ext>
            </a:extLst>
          </p:cNvPr>
          <p:cNvSpPr txBox="1"/>
          <p:nvPr userDrawn="1"/>
        </p:nvSpPr>
        <p:spPr>
          <a:xfrm>
            <a:off x="1455031" y="6464808"/>
            <a:ext cx="12881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37334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- Title and Subtitle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5">
            <a:extLst>
              <a:ext uri="{FF2B5EF4-FFF2-40B4-BE49-F238E27FC236}">
                <a16:creationId xmlns:a16="http://schemas.microsoft.com/office/drawing/2014/main" id="{2343FADF-E624-22F0-F72A-8CD32728A87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CF9F3A3F-117F-348D-5F82-64A22344650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F3074-BEA2-EE52-460B-5F517868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8C9EE-F400-0176-B1C5-BC876AFE813C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B700703-C576-1C08-BC38-F6B57956E7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248D64-7098-4566-4702-2FF3E96FE310}"/>
              </a:ext>
            </a:extLst>
          </p:cNvPr>
          <p:cNvSpPr txBox="1"/>
          <p:nvPr userDrawn="1"/>
        </p:nvSpPr>
        <p:spPr>
          <a:xfrm>
            <a:off x="1455031" y="6464808"/>
            <a:ext cx="12881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FA74DDF-D456-AB7B-4A44-5B552F2651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1476" y="1110417"/>
            <a:ext cx="11393424" cy="40011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52036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Dark Background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18900000" scaled="0"/>
                </a:gradFill>
                <a:effectLst>
                  <a:outerShdw blurRad="50800" dist="38100" dir="5400000" algn="t" rotWithShape="0">
                    <a:schemeClr val="accent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F71895F-ABB1-8CB9-DCB5-F7D1AC2E4DCF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B373FA78-496A-CD0C-020D-F127DD13F4D9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D53D5-8421-6ED2-F229-C869EDCF5D36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063B13-C6EB-1EE0-E63A-322D00150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6985D-36A0-5473-7740-219C0282ECAE}"/>
              </a:ext>
            </a:extLst>
          </p:cNvPr>
          <p:cNvSpPr txBox="1"/>
          <p:nvPr userDrawn="1"/>
        </p:nvSpPr>
        <p:spPr>
          <a:xfrm>
            <a:off x="1455031" y="6464808"/>
            <a:ext cx="14283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380198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- Light Background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D031AE-F9EE-B26B-DF62-AC8387709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6930" y="1197580"/>
            <a:ext cx="6578139" cy="265522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200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00%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F45335C-AE0B-F61D-E455-CF6343448E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20453" y="4086985"/>
            <a:ext cx="8351094" cy="140650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stat label text styles</a:t>
            </a:r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F8EEDF0D-5C63-AB77-9DED-F558AD4F04F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76B60B42-F59A-2CF5-2782-81E66202645B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CB01C-4F2C-A30B-B16D-E326D01CA01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FF635D5-9C52-1A46-D0A8-6D771F4458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511590-3888-0B96-1C62-31FA1493C210}"/>
              </a:ext>
            </a:extLst>
          </p:cNvPr>
          <p:cNvSpPr txBox="1"/>
          <p:nvPr userDrawn="1"/>
        </p:nvSpPr>
        <p:spPr>
          <a:xfrm>
            <a:off x="1455031" y="6464808"/>
            <a:ext cx="15484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06187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8"/>
            <a:ext cx="10972800" cy="26151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075ED4C-0ED7-0FDF-6ED5-E087ADBA28B3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C1E491A7-C238-E132-C32C-00436FC160E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21F2B-E387-D8F0-376D-46C843E96AB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alpha val="50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9EEE872-1314-BA1E-58EE-4C14CC16B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A401D7-74B8-189F-AAD0-7EAC1F6CFDC6}"/>
              </a:ext>
            </a:extLst>
          </p:cNvPr>
          <p:cNvSpPr txBox="1"/>
          <p:nvPr userDrawn="1"/>
        </p:nvSpPr>
        <p:spPr>
          <a:xfrm>
            <a:off x="958653" y="6321399"/>
            <a:ext cx="1390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alpha val="3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41115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Background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D681-6055-30FA-20EC-50E5F79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09739"/>
            <a:ext cx="10972800" cy="2613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600">
                <a:solidFill>
                  <a:schemeClr val="accent1"/>
                </a:solidFill>
                <a:latin typeface="+mj-lt"/>
                <a:ea typeface="Roboto Condensed Ligh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84C8-BD6A-7509-955F-4399117E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4496560"/>
            <a:ext cx="10972800" cy="113160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CF35F9A8-21D4-C26D-9E3E-C6B60E2AE29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2A70E3AF-3D96-49A0-F0F3-997A0F8F64A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2652-8EA4-70C8-908A-379CA2C59AA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590FA3-C50A-D55A-047D-3AD9AC7D9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96" y="5998612"/>
            <a:ext cx="1280160" cy="374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605CD-21AF-22EA-228C-E5B8F6225E6B}"/>
              </a:ext>
            </a:extLst>
          </p:cNvPr>
          <p:cNvSpPr txBox="1"/>
          <p:nvPr userDrawn="1"/>
        </p:nvSpPr>
        <p:spPr>
          <a:xfrm>
            <a:off x="958653" y="6321399"/>
            <a:ext cx="1390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5389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06E8-4FC5-5BAE-010D-304198E0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378626"/>
            <a:ext cx="11384279" cy="4770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FAA564-2E2C-C1B3-DA26-E3A548CF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1FE76A11-8345-A230-D648-95FDFC953103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B6C4310E-3FD9-3B97-261B-6E679046BFA9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DA5FA-9C5D-1D4F-9F9D-62C0317F458B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62BAB-EC17-1AD0-790C-57F6264D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63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 Slide - CONFIDENTI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EB06365-02F7-2AF1-8AE4-800356864B3F}"/>
              </a:ext>
            </a:extLst>
          </p:cNvPr>
          <p:cNvSpPr txBox="1"/>
          <p:nvPr userDrawn="1"/>
        </p:nvSpPr>
        <p:spPr>
          <a:xfrm>
            <a:off x="3590259" y="5438625"/>
            <a:ext cx="501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www.digicert.com</a:t>
            </a:r>
            <a:endParaRPr lang="en-US"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2CB8DC65-DB28-4300-7D9E-565EBB342B51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6"/>
              </a:gs>
              <a:gs pos="5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578EA667-6051-5CE6-8DF2-8DDC604DEA62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8E034-2102-0266-2242-CD92CBF9B131}"/>
              </a:ext>
            </a:extLst>
          </p:cNvPr>
          <p:cNvSpPr txBox="1"/>
          <p:nvPr userDrawn="1"/>
        </p:nvSpPr>
        <p:spPr>
          <a:xfrm>
            <a:off x="3473958" y="6080760"/>
            <a:ext cx="5244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>
                    <a:alpha val="50000"/>
                  </a:schemeClr>
                </a:solidFill>
              </a:rPr>
              <a:t>Copyright ©2025 DigiCert, Inc.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ECF184A-A6B7-0460-5685-1137965201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2492298"/>
            <a:ext cx="5486400" cy="1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0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Text Containers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3251BB-74BB-A052-D3B1-6592DC86F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158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4E1FA2-324F-89B0-EF45-205E0C3742D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624802" y="1657355"/>
            <a:ext cx="4825042" cy="4229095"/>
          </a:xfrm>
        </p:spPr>
        <p:txBody>
          <a:bodyPr lIns="0" rIns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33017B-914A-5BA6-88E9-26A924F5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6B3276-E3BC-F438-B494-F3D0803BFEFB}"/>
              </a:ext>
            </a:extLst>
          </p:cNvPr>
          <p:cNvSpPr/>
          <p:nvPr userDrawn="1"/>
        </p:nvSpPr>
        <p:spPr>
          <a:xfrm>
            <a:off x="41147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A23937B-15C1-215F-B833-E061723080B4}"/>
              </a:ext>
            </a:extLst>
          </p:cNvPr>
          <p:cNvSpPr/>
          <p:nvPr userDrawn="1"/>
        </p:nvSpPr>
        <p:spPr>
          <a:xfrm>
            <a:off x="6228558" y="1378626"/>
            <a:ext cx="548640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579D148E-4FA6-6C2F-4283-06E139F1C9B0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1EC51F8D-561D-9881-2B33-8E87E12E5F8A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5F9D8-4BF1-0FBE-8224-76D03F28435A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8753D83-229A-6B35-CBE7-0E76E64B2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Text Containers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02D17F-FC52-34EC-63C3-79BE6A9E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093" y="1633700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D3ED73E-BE08-FC54-74C8-D13CECC3378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1012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62DBD1F-CC2F-5B7F-D47E-4B58469479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590354" y="1633699"/>
            <a:ext cx="2909976" cy="4301402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220D60-1E94-FD5E-DCA6-36C5C4EB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E2A872-3419-7DF3-DABE-0AC08B0AE1BE}"/>
              </a:ext>
            </a:extLst>
          </p:cNvPr>
          <p:cNvSpPr/>
          <p:nvPr userDrawn="1"/>
        </p:nvSpPr>
        <p:spPr>
          <a:xfrm>
            <a:off x="4358640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BDCAD2B-AD13-3EC2-C485-8B10D7E6FAFD}"/>
              </a:ext>
            </a:extLst>
          </p:cNvPr>
          <p:cNvSpPr/>
          <p:nvPr userDrawn="1"/>
        </p:nvSpPr>
        <p:spPr>
          <a:xfrm>
            <a:off x="8305801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528000E-334F-5072-9CBF-EF7C13062BAC}"/>
              </a:ext>
            </a:extLst>
          </p:cNvPr>
          <p:cNvSpPr/>
          <p:nvPr userDrawn="1"/>
        </p:nvSpPr>
        <p:spPr>
          <a:xfrm>
            <a:off x="411479" y="1378626"/>
            <a:ext cx="3474720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CD9BE346-D228-1FBD-C3F7-3F908A68061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ingle Corner Rectangle 1">
            <a:extLst>
              <a:ext uri="{FF2B5EF4-FFF2-40B4-BE49-F238E27FC236}">
                <a16:creationId xmlns:a16="http://schemas.microsoft.com/office/drawing/2014/main" id="{827A963F-5E25-3D33-C815-651A06BA199D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0286-677A-1090-10FC-B9DC8A1623DD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C8F7D25-B34E-8315-7FDE-6217F2BA1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6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Text Containers - PUBL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C774-3912-EA6A-0164-5460BC13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3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165D76-AF54-B141-E08F-D3D6A2FED9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20334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81AD61-7F55-BBD7-F80A-7C9460E507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47431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A9AF011-F62D-DD04-FA3E-FA997B8210E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474527" y="1597750"/>
            <a:ext cx="2024236" cy="4320450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4EDE80C-83DC-EFF7-1D0A-62B13EC3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" y="303752"/>
            <a:ext cx="11393424" cy="68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61DF9D1-DAD3-8617-D015-E0063E38049E}"/>
              </a:ext>
            </a:extLst>
          </p:cNvPr>
          <p:cNvSpPr/>
          <p:nvPr userDrawn="1"/>
        </p:nvSpPr>
        <p:spPr>
          <a:xfrm>
            <a:off x="404751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A7517D-84EA-6899-3A17-D1F43D17EA34}"/>
              </a:ext>
            </a:extLst>
          </p:cNvPr>
          <p:cNvSpPr/>
          <p:nvPr userDrawn="1"/>
        </p:nvSpPr>
        <p:spPr>
          <a:xfrm>
            <a:off x="3331847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723438-5145-9F19-2E26-518E84A66551}"/>
              </a:ext>
            </a:extLst>
          </p:cNvPr>
          <p:cNvSpPr/>
          <p:nvPr userDrawn="1"/>
        </p:nvSpPr>
        <p:spPr>
          <a:xfrm>
            <a:off x="6258943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050050D-992B-252D-0568-025F32DEE53C}"/>
              </a:ext>
            </a:extLst>
          </p:cNvPr>
          <p:cNvSpPr/>
          <p:nvPr userDrawn="1"/>
        </p:nvSpPr>
        <p:spPr>
          <a:xfrm>
            <a:off x="9192769" y="1378626"/>
            <a:ext cx="2587752" cy="4800600"/>
          </a:xfrm>
          <a:prstGeom prst="roundRect">
            <a:avLst>
              <a:gd name="adj" fmla="val 2983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ingle Corner Rectangle 2">
            <a:extLst>
              <a:ext uri="{FF2B5EF4-FFF2-40B4-BE49-F238E27FC236}">
                <a16:creationId xmlns:a16="http://schemas.microsoft.com/office/drawing/2014/main" id="{38BAE8F1-7A97-7A26-51BB-BBCDC03ED17F}"/>
              </a:ext>
            </a:extLst>
          </p:cNvPr>
          <p:cNvSpPr/>
          <p:nvPr userDrawn="1"/>
        </p:nvSpPr>
        <p:spPr>
          <a:xfrm flipV="1">
            <a:off x="0" y="2230"/>
            <a:ext cx="9144000" cy="9367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Single Corner Rectangle 3">
            <a:extLst>
              <a:ext uri="{FF2B5EF4-FFF2-40B4-BE49-F238E27FC236}">
                <a16:creationId xmlns:a16="http://schemas.microsoft.com/office/drawing/2014/main" id="{A4FFF755-18A4-91FD-8C95-145669BE3A82}"/>
              </a:ext>
            </a:extLst>
          </p:cNvPr>
          <p:cNvSpPr/>
          <p:nvPr userDrawn="1"/>
        </p:nvSpPr>
        <p:spPr>
          <a:xfrm flipH="1" flipV="1">
            <a:off x="9323163" y="3345"/>
            <a:ext cx="2868837" cy="9144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30C54-4E56-804C-207E-4163ECE41B50}"/>
              </a:ext>
            </a:extLst>
          </p:cNvPr>
          <p:cNvSpPr txBox="1"/>
          <p:nvPr userDrawn="1"/>
        </p:nvSpPr>
        <p:spPr>
          <a:xfrm>
            <a:off x="11263421" y="6429154"/>
            <a:ext cx="532335" cy="29232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103E2414-D9C8-ED4D-B7F7-81088FD04898}" type="slidenum"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200498-E79B-6C9F-EFDF-9498DA2756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" y="6464808"/>
            <a:ext cx="914400" cy="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C1AAA-E4E5-222F-A032-D136A53A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A113-5684-A32E-E51D-36C724A5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9" y="1694121"/>
            <a:ext cx="11384279" cy="448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8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4" r:id="rId3"/>
    <p:sldLayoutId id="2147483654" r:id="rId4"/>
    <p:sldLayoutId id="2147483716" r:id="rId5"/>
    <p:sldLayoutId id="2147483650" r:id="rId6"/>
    <p:sldLayoutId id="2147483669" r:id="rId7"/>
    <p:sldLayoutId id="2147483667" r:id="rId8"/>
    <p:sldLayoutId id="2147483668" r:id="rId9"/>
    <p:sldLayoutId id="2147483661" r:id="rId10"/>
    <p:sldLayoutId id="2147483662" r:id="rId11"/>
    <p:sldLayoutId id="2147483675" r:id="rId12"/>
    <p:sldLayoutId id="2147483676" r:id="rId13"/>
    <p:sldLayoutId id="2147483677" r:id="rId14"/>
    <p:sldLayoutId id="2147483719" r:id="rId15"/>
    <p:sldLayoutId id="2147483664" r:id="rId16"/>
    <p:sldLayoutId id="2147483665" r:id="rId17"/>
    <p:sldLayoutId id="2147483651" r:id="rId18"/>
    <p:sldLayoutId id="2147483672" r:id="rId19"/>
    <p:sldLayoutId id="214748366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C1AAA-E4E5-222F-A032-D136A53A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A113-5684-A32E-E51D-36C724A5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9" y="1694121"/>
            <a:ext cx="11384279" cy="448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13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17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20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C1AAA-E4E5-222F-A032-D136A53A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65125"/>
            <a:ext cx="113842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7A113-5684-A32E-E51D-36C724A5A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79" y="1694121"/>
            <a:ext cx="11384279" cy="4482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39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18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21" r:id="rId15"/>
    <p:sldLayoutId id="2147483711" r:id="rId16"/>
    <p:sldLayoutId id="2147483712" r:id="rId17"/>
    <p:sldLayoutId id="2147483713" r:id="rId18"/>
    <p:sldLayoutId id="2147483714" r:id="rId19"/>
    <p:sldLayoutId id="214748371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6B1F-128D-5F62-F14B-FC1FEE081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</a:t>
            </a:r>
            <a:r>
              <a:rPr lang="en-IN" dirty="0" err="1"/>
              <a:t>Devops</a:t>
            </a:r>
            <a:r>
              <a:rPr lang="en-IN" dirty="0"/>
              <a:t> ci/cd integration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AA603-2D89-3428-F9D1-4B4BF53FE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Evans Ejike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7E451-D4E2-4D62-7EEF-25BAF7B4EA2E}"/>
              </a:ext>
            </a:extLst>
          </p:cNvPr>
          <p:cNvGrpSpPr/>
          <p:nvPr/>
        </p:nvGrpSpPr>
        <p:grpSpPr>
          <a:xfrm>
            <a:off x="548640" y="498333"/>
            <a:ext cx="4351606" cy="1793224"/>
            <a:chOff x="2836150" y="3809176"/>
            <a:chExt cx="5285168" cy="2205322"/>
          </a:xfrm>
        </p:grpSpPr>
        <p:pic>
          <p:nvPicPr>
            <p:cNvPr id="5" name="Picture 4" descr="A blue and white logo&#10;&#10;Description automatically generated">
              <a:extLst>
                <a:ext uri="{FF2B5EF4-FFF2-40B4-BE49-F238E27FC236}">
                  <a16:creationId xmlns:a16="http://schemas.microsoft.com/office/drawing/2014/main" id="{86E53919-48DC-29CA-103B-EA3CD9AFD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150" y="3809176"/>
              <a:ext cx="5285168" cy="220532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915765-CFB0-F916-5FDD-29641CD69E9F}"/>
                </a:ext>
              </a:extLst>
            </p:cNvPr>
            <p:cNvSpPr/>
            <p:nvPr/>
          </p:nvSpPr>
          <p:spPr>
            <a:xfrm>
              <a:off x="7205133" y="5427133"/>
              <a:ext cx="355600" cy="279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611BE1-95EF-A5F0-FE69-930111A377CA}"/>
                </a:ext>
              </a:extLst>
            </p:cNvPr>
            <p:cNvSpPr txBox="1"/>
            <p:nvPr/>
          </p:nvSpPr>
          <p:spPr>
            <a:xfrm>
              <a:off x="7205133" y="5358655"/>
              <a:ext cx="336674" cy="41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rgbClr val="2290C6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</p:grpSp>
      <p:pic>
        <p:nvPicPr>
          <p:cNvPr id="9" name="Picture 8" descr="A logo of a atom&#10;&#10;AI-generated content may be incorrect.">
            <a:extLst>
              <a:ext uri="{FF2B5EF4-FFF2-40B4-BE49-F238E27FC236}">
                <a16:creationId xmlns:a16="http://schemas.microsoft.com/office/drawing/2014/main" id="{009B86F3-DDA0-BED9-5F36-672463EB1A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</a:blip>
          <a:stretch>
            <a:fillRect/>
          </a:stretch>
        </p:blipFill>
        <p:spPr>
          <a:xfrm>
            <a:off x="9401321" y="6117004"/>
            <a:ext cx="2606334" cy="5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9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F1977-D1E6-766F-B488-2D0B02477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539B552C-87A8-5CA5-45A2-B2CB2191E9CC}"/>
              </a:ext>
            </a:extLst>
          </p:cNvPr>
          <p:cNvSpPr/>
          <p:nvPr/>
        </p:nvSpPr>
        <p:spPr>
          <a:xfrm>
            <a:off x="411479" y="1315486"/>
            <a:ext cx="11393424" cy="4827406"/>
          </a:xfrm>
          <a:prstGeom prst="round2DiagRect">
            <a:avLst>
              <a:gd name="adj1" fmla="val 74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EC18C-D2B1-73D7-91A6-6C66891D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</a:rPr>
              <a:t>[</a:t>
            </a:r>
            <a:r>
              <a:rPr lang="en-IN" dirty="0"/>
              <a:t>Azure </a:t>
            </a:r>
            <a:r>
              <a:rPr lang="en-IN" dirty="0" err="1"/>
              <a:t>Devops</a:t>
            </a:r>
            <a:r>
              <a:rPr lang="en-IN" dirty="0"/>
              <a:t> ci/cd integration app</a:t>
            </a:r>
            <a:r>
              <a:rPr lang="en-US" dirty="0">
                <a:ea typeface="Roboto"/>
              </a:rPr>
              <a:t>]: Overview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A9ADC0-0DFF-9820-78C6-89BE09E57AF5}"/>
              </a:ext>
            </a:extLst>
          </p:cNvPr>
          <p:cNvSpPr/>
          <p:nvPr/>
        </p:nvSpPr>
        <p:spPr>
          <a:xfrm>
            <a:off x="858559" y="2189539"/>
            <a:ext cx="9632610" cy="358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altLang="en-US" sz="3000" dirty="0">
                <a:solidFill>
                  <a:schemeClr val="bg1"/>
                </a:solidFill>
                <a:latin typeface="Roboto"/>
                <a:ea typeface="Roboto"/>
              </a:rPr>
              <a:t>Current Challenge in Secure Code Signing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dirty="0">
                <a:solidFill>
                  <a:schemeClr val="bg1"/>
                </a:solidFill>
                <a:latin typeface="Roboto"/>
                <a:ea typeface="Roboto"/>
              </a:rPr>
              <a:t>How Our Solution Simplifies the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dirty="0">
                <a:solidFill>
                  <a:schemeClr val="bg1"/>
                </a:solidFill>
                <a:latin typeface="Roboto"/>
                <a:ea typeface="Roboto"/>
              </a:rPr>
              <a:t>Seamless Integration with Azure DevOps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solidFill>
                <a:schemeClr val="bg1"/>
              </a:solidFill>
              <a:latin typeface="Roboto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000" dirty="0">
                <a:solidFill>
                  <a:schemeClr val="bg1"/>
                </a:solidFill>
                <a:latin typeface="Roboto"/>
                <a:ea typeface="Roboto"/>
              </a:rPr>
              <a:t>Secure, Automated, and Scalable Signing </a:t>
            </a:r>
          </a:p>
          <a:p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atom&#10;&#10;AI-generated content may be incorrect.">
            <a:extLst>
              <a:ext uri="{FF2B5EF4-FFF2-40B4-BE49-F238E27FC236}">
                <a16:creationId xmlns:a16="http://schemas.microsoft.com/office/drawing/2014/main" id="{7E8CC854-F3EA-1123-5F29-66DE8FEAA1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9401321" y="6117004"/>
            <a:ext cx="2606334" cy="5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6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31FCF7-0DC0-69F4-23CC-1DFA9433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16E7E135-EC64-6AD6-17E2-8024038C9464}"/>
              </a:ext>
            </a:extLst>
          </p:cNvPr>
          <p:cNvSpPr/>
          <p:nvPr/>
        </p:nvSpPr>
        <p:spPr>
          <a:xfrm>
            <a:off x="411479" y="1646746"/>
            <a:ext cx="11393424" cy="4125213"/>
          </a:xfrm>
          <a:prstGeom prst="round2DiagRect">
            <a:avLst>
              <a:gd name="adj1" fmla="val 7410"/>
              <a:gd name="adj2" fmla="val 0"/>
            </a:avLst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of a atom&#10;&#10;AI-generated content may be incorrect.">
            <a:extLst>
              <a:ext uri="{FF2B5EF4-FFF2-40B4-BE49-F238E27FC236}">
                <a16:creationId xmlns:a16="http://schemas.microsoft.com/office/drawing/2014/main" id="{64855AFA-C1D2-F6FE-AE3B-D494C31D02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9401321" y="6117004"/>
            <a:ext cx="2606334" cy="518336"/>
          </a:xfrm>
          <a:prstGeom prst="rect">
            <a:avLst/>
          </a:prstGeom>
        </p:spPr>
      </p:pic>
      <p:pic>
        <p:nvPicPr>
          <p:cNvPr id="4" name="Picture 3" descr="A diagram of a server">
            <a:extLst>
              <a:ext uri="{FF2B5EF4-FFF2-40B4-BE49-F238E27FC236}">
                <a16:creationId xmlns:a16="http://schemas.microsoft.com/office/drawing/2014/main" id="{68BB5AF0-0233-947C-7EEF-0717FC086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7" y="1415490"/>
            <a:ext cx="11393424" cy="470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3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1976-C1E9-9F09-3F44-F03B38FB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59E0747B-A7CD-A00C-DF4A-339395107A99}"/>
              </a:ext>
            </a:extLst>
          </p:cNvPr>
          <p:cNvSpPr/>
          <p:nvPr/>
        </p:nvSpPr>
        <p:spPr>
          <a:xfrm>
            <a:off x="411479" y="1315486"/>
            <a:ext cx="11393424" cy="4827406"/>
          </a:xfrm>
          <a:prstGeom prst="round2DiagRect">
            <a:avLst>
              <a:gd name="adj1" fmla="val 741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A4DAB-8CC3-3D43-575F-0083FBF4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a typeface="Roboto"/>
              </a:rPr>
              <a:t>Azure </a:t>
            </a:r>
            <a:r>
              <a:rPr lang="en-IN" dirty="0" err="1">
                <a:ea typeface="Roboto"/>
              </a:rPr>
              <a:t>Devops</a:t>
            </a:r>
            <a:r>
              <a:rPr lang="en-IN" dirty="0">
                <a:ea typeface="Roboto"/>
              </a:rPr>
              <a:t> ci/cd integration app</a:t>
            </a:r>
            <a:r>
              <a:rPr lang="en-US" dirty="0">
                <a:ea typeface="Roboto"/>
              </a:rPr>
              <a:t>: Business Value</a:t>
            </a:r>
          </a:p>
        </p:txBody>
      </p:sp>
      <p:pic>
        <p:nvPicPr>
          <p:cNvPr id="8" name="Picture 7" descr="A logo of a atom&#10;&#10;AI-generated content may be incorrect.">
            <a:extLst>
              <a:ext uri="{FF2B5EF4-FFF2-40B4-BE49-F238E27FC236}">
                <a16:creationId xmlns:a16="http://schemas.microsoft.com/office/drawing/2014/main" id="{3AC8FCE3-8BA2-CBDA-A932-8607864063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9401321" y="6117004"/>
            <a:ext cx="2606334" cy="518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8D4164-6AD5-49DD-3B5E-555CD3BC0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31" y="1315486"/>
            <a:ext cx="11161090" cy="48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81283"/>
      </p:ext>
    </p:extLst>
  </p:cSld>
  <p:clrMapOvr>
    <a:masterClrMapping/>
  </p:clrMapOvr>
</p:sld>
</file>

<file path=ppt/theme/theme1.xml><?xml version="1.0" encoding="utf-8"?>
<a:theme xmlns:a="http://schemas.openxmlformats.org/drawingml/2006/main" name="DigiCert PUBLIC">
  <a:themeElements>
    <a:clrScheme name="DigiCert 2025">
      <a:dk1>
        <a:srgbClr val="222222"/>
      </a:dk1>
      <a:lt1>
        <a:srgbClr val="FFFFFF"/>
      </a:lt1>
      <a:dk2>
        <a:srgbClr val="000000"/>
      </a:dk2>
      <a:lt2>
        <a:srgbClr val="47565D"/>
      </a:lt2>
      <a:accent1>
        <a:srgbClr val="083C77"/>
      </a:accent1>
      <a:accent2>
        <a:srgbClr val="0174C3"/>
      </a:accent2>
      <a:accent3>
        <a:srgbClr val="58C3C3"/>
      </a:accent3>
      <a:accent4>
        <a:srgbClr val="F95738"/>
      </a:accent4>
      <a:accent5>
        <a:srgbClr val="EE9649"/>
      </a:accent5>
      <a:accent6>
        <a:srgbClr val="F5D35E"/>
      </a:accent6>
      <a:hlink>
        <a:srgbClr val="0174C3"/>
      </a:hlink>
      <a:folHlink>
        <a:srgbClr val="083C77"/>
      </a:folHlink>
    </a:clrScheme>
    <a:fontScheme name="Custom 1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gicert-2025-presentation-template" id="{AB0347C9-4109-DA45-8E9F-3DF4FB334A8F}" vid="{38648779-ED4B-0B40-AB34-2915B7BA50B3}"/>
    </a:ext>
  </a:extLst>
</a:theme>
</file>

<file path=ppt/theme/theme2.xml><?xml version="1.0" encoding="utf-8"?>
<a:theme xmlns:a="http://schemas.openxmlformats.org/drawingml/2006/main" name="DigiCert INTERNAL">
  <a:themeElements>
    <a:clrScheme name="DigiCert 2025">
      <a:dk1>
        <a:srgbClr val="222222"/>
      </a:dk1>
      <a:lt1>
        <a:srgbClr val="FFFFFF"/>
      </a:lt1>
      <a:dk2>
        <a:srgbClr val="000000"/>
      </a:dk2>
      <a:lt2>
        <a:srgbClr val="47565D"/>
      </a:lt2>
      <a:accent1>
        <a:srgbClr val="083C77"/>
      </a:accent1>
      <a:accent2>
        <a:srgbClr val="0174C3"/>
      </a:accent2>
      <a:accent3>
        <a:srgbClr val="58C3C3"/>
      </a:accent3>
      <a:accent4>
        <a:srgbClr val="F95738"/>
      </a:accent4>
      <a:accent5>
        <a:srgbClr val="EE9649"/>
      </a:accent5>
      <a:accent6>
        <a:srgbClr val="F5D35E"/>
      </a:accent6>
      <a:hlink>
        <a:srgbClr val="0174C3"/>
      </a:hlink>
      <a:folHlink>
        <a:srgbClr val="083C77"/>
      </a:folHlink>
    </a:clrScheme>
    <a:fontScheme name="Custom 1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gicert-2025-presentation-template" id="{AB0347C9-4109-DA45-8E9F-3DF4FB334A8F}" vid="{38648779-ED4B-0B40-AB34-2915B7BA50B3}"/>
    </a:ext>
  </a:extLst>
</a:theme>
</file>

<file path=ppt/theme/theme3.xml><?xml version="1.0" encoding="utf-8"?>
<a:theme xmlns:a="http://schemas.openxmlformats.org/drawingml/2006/main" name="DigiCert CONFIDENTIAL">
  <a:themeElements>
    <a:clrScheme name="DigiCert 2025">
      <a:dk1>
        <a:srgbClr val="222222"/>
      </a:dk1>
      <a:lt1>
        <a:srgbClr val="FFFFFF"/>
      </a:lt1>
      <a:dk2>
        <a:srgbClr val="000000"/>
      </a:dk2>
      <a:lt2>
        <a:srgbClr val="47565D"/>
      </a:lt2>
      <a:accent1>
        <a:srgbClr val="083C77"/>
      </a:accent1>
      <a:accent2>
        <a:srgbClr val="0174C3"/>
      </a:accent2>
      <a:accent3>
        <a:srgbClr val="58C3C3"/>
      </a:accent3>
      <a:accent4>
        <a:srgbClr val="F95738"/>
      </a:accent4>
      <a:accent5>
        <a:srgbClr val="EE9649"/>
      </a:accent5>
      <a:accent6>
        <a:srgbClr val="F5D35E"/>
      </a:accent6>
      <a:hlink>
        <a:srgbClr val="0174C3"/>
      </a:hlink>
      <a:folHlink>
        <a:srgbClr val="083C77"/>
      </a:folHlink>
    </a:clrScheme>
    <a:fontScheme name="Custom 1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gicert-2025-presentation-template" id="{AB0347C9-4109-DA45-8E9F-3DF4FB334A8F}" vid="{38648779-ED4B-0B40-AB34-2915B7BA50B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325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Roboto Condensed</vt:lpstr>
      <vt:lpstr>Roboto</vt:lpstr>
      <vt:lpstr>Aptos</vt:lpstr>
      <vt:lpstr>DigiCert PUBLIC</vt:lpstr>
      <vt:lpstr>DigiCert INTERNAL</vt:lpstr>
      <vt:lpstr>DigiCert CONFIDENTIAL</vt:lpstr>
      <vt:lpstr>Azure Devops ci/cd integration app</vt:lpstr>
      <vt:lpstr>[Azure Devops ci/cd integration app]: Overview</vt:lpstr>
      <vt:lpstr>Demo</vt:lpstr>
      <vt:lpstr>Azure Devops ci/cd integration app: Business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Notko</dc:creator>
  <cp:lastModifiedBy>Evans Ejike</cp:lastModifiedBy>
  <cp:revision>7</cp:revision>
  <dcterms:created xsi:type="dcterms:W3CDTF">2024-11-12T22:34:45Z</dcterms:created>
  <dcterms:modified xsi:type="dcterms:W3CDTF">2025-02-25T19:51:38Z</dcterms:modified>
</cp:coreProperties>
</file>