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9"/>
    <a:srgbClr val="007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302" autoAdjust="0"/>
  </p:normalViewPr>
  <p:slideViewPr>
    <p:cSldViewPr>
      <p:cViewPr varScale="1">
        <p:scale>
          <a:sx n="91" d="100"/>
          <a:sy n="91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A803-C97E-426E-879E-AF6BED3FD17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63F4B-AF3B-4ABA-83DC-EF2C639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F4B-AF3B-4ABA-83DC-EF2C639C4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F4B-AF3B-4ABA-83DC-EF2C639C4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F4B-AF3B-4ABA-83DC-EF2C639C4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F4B-AF3B-4ABA-83DC-EF2C639C4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81000" y="5257800"/>
            <a:ext cx="6015850" cy="0"/>
          </a:xfrm>
          <a:prstGeom prst="line">
            <a:avLst/>
          </a:prstGeom>
          <a:ln>
            <a:solidFill>
              <a:srgbClr val="FFC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04800" y="5181600"/>
            <a:ext cx="6172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7D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669536"/>
            <a:ext cx="775259" cy="8717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4267200"/>
            <a:ext cx="8229600" cy="1143000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81000" y="5486400"/>
            <a:ext cx="5634850" cy="0"/>
          </a:xfrm>
          <a:prstGeom prst="line">
            <a:avLst/>
          </a:prstGeom>
          <a:ln>
            <a:solidFill>
              <a:srgbClr val="FFC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04800" y="5334000"/>
            <a:ext cx="5791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7D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34" y="4604701"/>
            <a:ext cx="552246" cy="62096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4267200"/>
            <a:ext cx="5791200" cy="1143000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1026" name="Picture 2" descr="V:\_ADMINISTRATION\Corporate_Administration\CC\_Working Files\Marketing\Logos\KCI Tag line\Standard\Tagline_standard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23" y="5486400"/>
            <a:ext cx="1905000" cy="3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669536"/>
            <a:ext cx="775259" cy="87172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81000" y="5257800"/>
            <a:ext cx="6015850" cy="0"/>
          </a:xfrm>
          <a:prstGeom prst="line">
            <a:avLst/>
          </a:prstGeom>
          <a:ln>
            <a:solidFill>
              <a:srgbClr val="FFC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04800" y="5181600"/>
            <a:ext cx="72390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7D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/>
          </p:nvPr>
        </p:nvSpPr>
        <p:spPr>
          <a:xfrm>
            <a:off x="304800" y="4267200"/>
            <a:ext cx="7239000" cy="1143000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5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2057D6-5535-4EE9-A751-E76DAE4672A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73B9FC-7ABF-445C-AB78-0DC0D3D7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24723"/>
          <a:stretch/>
        </p:blipFill>
        <p:spPr>
          <a:xfrm rot="10800000">
            <a:off x="1" y="0"/>
            <a:ext cx="9144000" cy="136797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20840"/>
            <a:ext cx="9144000" cy="0"/>
          </a:xfrm>
          <a:prstGeom prst="line">
            <a:avLst/>
          </a:prstGeom>
          <a:ln>
            <a:solidFill>
              <a:srgbClr val="FFC4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108857" y="6781800"/>
            <a:ext cx="9329057" cy="198119"/>
          </a:xfrm>
          <a:prstGeom prst="rect">
            <a:avLst/>
          </a:prstGeom>
          <a:solidFill>
            <a:srgbClr val="00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09615"/>
            <a:ext cx="594843" cy="657185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DC3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DC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DC4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igeospatial/Cloud-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304800" y="5181600"/>
            <a:ext cx="61722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TUgis</a:t>
            </a:r>
            <a:r>
              <a:rPr lang="en-US" dirty="0" smtClean="0"/>
              <a:t> 2017</a:t>
            </a:r>
          </a:p>
          <a:p>
            <a:r>
              <a:rPr lang="en-US" dirty="0" smtClean="0"/>
              <a:t>Maryland’s Geospatial Conference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KCI Geospatial </a:t>
            </a:r>
            <a:r>
              <a:rPr lang="en-US" dirty="0" smtClean="0"/>
              <a:t>Solutions</a:t>
            </a: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43053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Jim 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Somerville</a:t>
            </a:r>
            <a:r>
              <a:rPr lang="en-US" sz="2000" b="1" dirty="0" smtClean="0">
                <a:latin typeface="+mj-lt"/>
              </a:rPr>
              <a:t>, Solutions Architect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1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Prototype Purpose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7638"/>
            <a:ext cx="8382000" cy="4708525"/>
          </a:xfrm>
        </p:spPr>
        <p:txBody>
          <a:bodyPr/>
          <a:lstStyle/>
          <a:p>
            <a:r>
              <a:rPr lang="en-US" dirty="0" smtClean="0"/>
              <a:t>Setup sandbox for prototypes, demos, etc.</a:t>
            </a:r>
          </a:p>
          <a:p>
            <a:r>
              <a:rPr lang="en-US" dirty="0"/>
              <a:t>Low cost, </a:t>
            </a:r>
            <a:r>
              <a:rPr lang="en-US" dirty="0" smtClean="0"/>
              <a:t>quick to implement</a:t>
            </a:r>
          </a:p>
          <a:p>
            <a:r>
              <a:rPr lang="en-US" dirty="0" smtClean="0"/>
              <a:t>Treat servers like cattle, not pets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63" y="3429000"/>
            <a:ext cx="58506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4876800" cy="5211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trike="sngStrike" dirty="0" smtClean="0"/>
              <a:t>Physical Server</a:t>
            </a:r>
          </a:p>
          <a:p>
            <a:pPr>
              <a:lnSpc>
                <a:spcPct val="150000"/>
              </a:lnSpc>
            </a:pPr>
            <a:r>
              <a:rPr lang="en-US" sz="2800" strike="sngStrike" dirty="0" smtClean="0"/>
              <a:t>Virtual Machine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Cloud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start w/ images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 software as needed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Manage costs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8" y="1525948"/>
            <a:ext cx="3457575" cy="49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764" y="1173956"/>
            <a:ext cx="7467601" cy="5211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Obtain cloud subscription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Create Resource </a:t>
            </a:r>
            <a:r>
              <a:rPr lang="en-US" sz="2400" dirty="0"/>
              <a:t>G</a:t>
            </a:r>
            <a:r>
              <a:rPr lang="en-US" sz="2400" dirty="0" smtClean="0"/>
              <a:t>roups: base images, sandbox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Provide Owner permissions to RGs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Provision base images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Use dev or free licenses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Build on each other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Clone custom image into sandbox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Delete custom image</a:t>
            </a: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80495" y="1527757"/>
            <a:ext cx="1447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sql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32" y="1810822"/>
            <a:ext cx="1000125" cy="8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8290095" y="2972989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000" y="3574552"/>
            <a:ext cx="38100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Image result for sql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7617"/>
            <a:ext cx="1000125" cy="8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7017301" y="4987676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2" y="3871846"/>
            <a:ext cx="1064792" cy="7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58220"/>
            <a:ext cx="1031614" cy="7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62400" y="5562600"/>
            <a:ext cx="51816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Image result for sql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786" y="5845665"/>
            <a:ext cx="1000125" cy="8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48" y="5859894"/>
            <a:ext cx="1064792" cy="7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i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86" y="5846268"/>
            <a:ext cx="1031614" cy="7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ity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613" y="6043546"/>
            <a:ext cx="1678690" cy="4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449169"/>
            <a:ext cx="7467600" cy="5211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Compute </a:t>
            </a:r>
            <a:r>
              <a:rPr lang="en-US" sz="2800" b="1" dirty="0" smtClean="0"/>
              <a:t>is biggest concern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Consolidate onto single servers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 on resources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Stop servers when not in use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Limited storage needed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Delete custom images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3078" name="Picture 6" descr="Image result for dollar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60" y="4343400"/>
            <a:ext cx="1725840" cy="12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217714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9169"/>
            <a:ext cx="8381999" cy="5211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Provision in &lt; 1 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Limited costs: running &lt; 15%; $35/month/server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Can provide capability to non-IT staff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Limit rights to sandbox resource group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Clone / decommission scripts available on GitHub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://github.com/kcigeospatial/Cloud-Tools</a:t>
            </a:r>
            <a:endParaRPr lang="en-US" sz="2800" dirty="0"/>
          </a:p>
        </p:txBody>
      </p:sp>
      <p:pic>
        <p:nvPicPr>
          <p:cNvPr id="4100" name="Picture 4" descr="Image result for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86400"/>
            <a:ext cx="250150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891F74485B44899A984F9080CAFE6" ma:contentTypeVersion="0" ma:contentTypeDescription="Create a new document." ma:contentTypeScope="" ma:versionID="e213d247289786f4555fba71c6aacd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01169D-4B35-4203-88B2-C425C3630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82218F-4800-434E-8A14-01B58980E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DBE38-5DCC-4F32-976E-D159584134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159</Words>
  <Application>Microsoft Office PowerPoint</Application>
  <PresentationFormat>On-screen Show (4:3)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KCI Geospatial Solutions</vt:lpstr>
      <vt:lpstr>Cloud Prototype Purpose</vt:lpstr>
      <vt:lpstr>Infrastructure</vt:lpstr>
      <vt:lpstr>Steps</vt:lpstr>
      <vt:lpstr>Manage Costs</vt:lpstr>
      <vt:lpstr>Results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Winters</dc:creator>
  <cp:lastModifiedBy>James Somerville</cp:lastModifiedBy>
  <cp:revision>156</cp:revision>
  <dcterms:created xsi:type="dcterms:W3CDTF">2015-02-20T03:12:53Z</dcterms:created>
  <dcterms:modified xsi:type="dcterms:W3CDTF">2017-03-20T20:54:12Z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0x0101008B6891F74485B44899A984F9080CAFE6</vt:lpwstr>
  </property>
</Properties>
</file>