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64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2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4090" y="112966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723963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 flipV="1">
            <a:off x="2240280" y="1431925"/>
            <a:ext cx="1273810" cy="32194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 flipV="1">
            <a:off x="5151755" y="1129665"/>
            <a:ext cx="2087880" cy="302260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514985" y="143192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new Vue()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13455" y="2421890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compile()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766953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084820" y="3958590"/>
            <a:ext cx="944880" cy="3397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getter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085455" y="4404360"/>
            <a:ext cx="944880" cy="3524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setter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7" idx="3"/>
            <a:endCxn id="8" idx="1"/>
          </p:cNvCxnSpPr>
          <p:nvPr/>
        </p:nvCxnSpPr>
        <p:spPr>
          <a:xfrm>
            <a:off x="2240280" y="1753870"/>
            <a:ext cx="1273175" cy="970280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3"/>
            <a:endCxn id="10" idx="1"/>
          </p:cNvCxnSpPr>
          <p:nvPr/>
        </p:nvCxnSpPr>
        <p:spPr>
          <a:xfrm>
            <a:off x="5151120" y="2724150"/>
            <a:ext cx="2147570" cy="413385"/>
          </a:xfrm>
          <a:prstGeom prst="curvedConnector3">
            <a:avLst>
              <a:gd name="adj1" fmla="val 50000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2"/>
            <a:endCxn id="11" idx="0"/>
          </p:cNvCxnSpPr>
          <p:nvPr/>
        </p:nvCxnSpPr>
        <p:spPr>
          <a:xfrm rot="5400000" flipV="1">
            <a:off x="7341235" y="2149475"/>
            <a:ext cx="1934210" cy="49911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69380" y="4146550"/>
            <a:ext cx="1199515" cy="90741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6109970" y="4097655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</p:cNvCxnSpPr>
          <p:nvPr/>
        </p:nvCxnSpPr>
        <p:spPr>
          <a:xfrm rot="5400000">
            <a:off x="6866890" y="4405630"/>
            <a:ext cx="770255" cy="135572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080885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3513455" y="82740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927985" y="139636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739380" y="2039620"/>
            <a:ext cx="1775460" cy="1560830"/>
            <a:chOff x="12078" y="5301"/>
            <a:chExt cx="2796" cy="2458"/>
          </a:xfrm>
        </p:grpSpPr>
        <p:sp>
          <p:nvSpPr>
            <p:cNvPr id="11" name="椭圆 10"/>
            <p:cNvSpPr/>
            <p:nvPr/>
          </p:nvSpPr>
          <p:spPr>
            <a:xfrm>
              <a:off x="12078" y="5301"/>
              <a:ext cx="2797" cy="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732" y="6234"/>
              <a:ext cx="1488" cy="53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733" y="6936"/>
              <a:ext cx="1488" cy="5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setter</a:t>
              </a:r>
              <a:endParaRPr lang="en-US" altLang="zh-CN"/>
            </a:p>
          </p:txBody>
        </p:sp>
      </p:grpSp>
      <p:cxnSp>
        <p:nvCxnSpPr>
          <p:cNvPr id="16" name="曲线连接符 15"/>
          <p:cNvCxnSpPr>
            <a:stCxn id="7" idx="3"/>
            <a:endCxn id="2" idx="1"/>
          </p:cNvCxnSpPr>
          <p:nvPr/>
        </p:nvCxnSpPr>
        <p:spPr>
          <a:xfrm flipV="1">
            <a:off x="4653280" y="934085"/>
            <a:ext cx="1285875" cy="784225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" idx="3"/>
            <a:endCxn id="11" idx="0"/>
          </p:cNvCxnSpPr>
          <p:nvPr/>
        </p:nvCxnSpPr>
        <p:spPr>
          <a:xfrm>
            <a:off x="7576820" y="934085"/>
            <a:ext cx="1050925" cy="110553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70015" y="2820670"/>
            <a:ext cx="1269365" cy="223393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外界</a:t>
            </a:r>
            <a:endParaRPr lang="zh-CN" altLang="en-US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5939155" y="389890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  <a:endCxn id="13" idx="6"/>
          </p:cNvCxnSpPr>
          <p:nvPr/>
        </p:nvCxnSpPr>
        <p:spPr>
          <a:xfrm rot="5400000">
            <a:off x="6317615" y="3679190"/>
            <a:ext cx="1989455" cy="137477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8260" y="440436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5939155" y="63182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95060" y="123634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数据监听器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9515475" y="263207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响应式数据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366770" y="3077845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依赖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722620" y="5801995"/>
            <a:ext cx="1253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消息订阅器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927985" y="139636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45740" y="3366135"/>
            <a:ext cx="1776095" cy="1561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Watcher</a:t>
            </a:r>
            <a:endParaRPr lang="en-US" altLang="zh-CN"/>
          </a:p>
        </p:txBody>
      </p:sp>
      <p:sp>
        <p:nvSpPr>
          <p:cNvPr id="13" name="椭圆 12"/>
          <p:cNvSpPr/>
          <p:nvPr/>
        </p:nvSpPr>
        <p:spPr>
          <a:xfrm>
            <a:off x="5566410" y="4927600"/>
            <a:ext cx="1058545" cy="868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7739380" y="2039620"/>
            <a:ext cx="1775460" cy="1560830"/>
            <a:chOff x="12078" y="5301"/>
            <a:chExt cx="2796" cy="2458"/>
          </a:xfrm>
        </p:grpSpPr>
        <p:sp>
          <p:nvSpPr>
            <p:cNvPr id="11" name="椭圆 10"/>
            <p:cNvSpPr/>
            <p:nvPr/>
          </p:nvSpPr>
          <p:spPr>
            <a:xfrm>
              <a:off x="12078" y="5301"/>
              <a:ext cx="2797" cy="2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Data</a:t>
              </a:r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732" y="6234"/>
              <a:ext cx="1488" cy="53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getter</a:t>
              </a:r>
              <a:endParaRPr lang="en-US" altLang="zh-CN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2733" y="6936"/>
              <a:ext cx="1488" cy="55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setter</a:t>
              </a:r>
              <a:endParaRPr lang="en-US" altLang="zh-CN"/>
            </a:p>
          </p:txBody>
        </p:sp>
      </p:grpSp>
      <p:cxnSp>
        <p:nvCxnSpPr>
          <p:cNvPr id="16" name="曲线连接符 15"/>
          <p:cNvCxnSpPr>
            <a:stCxn id="7" idx="3"/>
            <a:endCxn id="2" idx="1"/>
          </p:cNvCxnSpPr>
          <p:nvPr/>
        </p:nvCxnSpPr>
        <p:spPr>
          <a:xfrm flipV="1">
            <a:off x="4653280" y="934085"/>
            <a:ext cx="1285875" cy="784225"/>
          </a:xfrm>
          <a:prstGeom prst="curvedConnector3">
            <a:avLst>
              <a:gd name="adj1" fmla="val 50025"/>
            </a:avLst>
          </a:prstGeom>
          <a:ln w="25400"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2" idx="3"/>
            <a:endCxn id="11" idx="0"/>
          </p:cNvCxnSpPr>
          <p:nvPr/>
        </p:nvCxnSpPr>
        <p:spPr>
          <a:xfrm>
            <a:off x="7576820" y="934085"/>
            <a:ext cx="1050925" cy="1105535"/>
          </a:xfrm>
          <a:prstGeom prst="curvedConnector2">
            <a:avLst/>
          </a:prstGeom>
          <a:ln w="2540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1" idx="2"/>
            <a:endCxn id="13" idx="7"/>
          </p:cNvCxnSpPr>
          <p:nvPr/>
        </p:nvCxnSpPr>
        <p:spPr>
          <a:xfrm rot="10800000" flipV="1">
            <a:off x="6470015" y="2820670"/>
            <a:ext cx="1269365" cy="2233930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3" idx="2"/>
            <a:endCxn id="12" idx="4"/>
          </p:cNvCxnSpPr>
          <p:nvPr/>
        </p:nvCxnSpPr>
        <p:spPr>
          <a:xfrm rot="10800000">
            <a:off x="3633470" y="4927600"/>
            <a:ext cx="1932305" cy="434340"/>
          </a:xfrm>
          <a:prstGeom prst="curvedConnector2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313690" y="3535680"/>
            <a:ext cx="1058545" cy="8686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VIEW</a:t>
            </a:r>
            <a:endParaRPr lang="en-US" altLang="zh-CN" sz="1600"/>
          </a:p>
        </p:txBody>
      </p:sp>
      <p:cxnSp>
        <p:nvCxnSpPr>
          <p:cNvPr id="24" name="曲线连接符 23"/>
          <p:cNvCxnSpPr>
            <a:stCxn id="23" idx="7"/>
            <a:endCxn id="12" idx="1"/>
          </p:cNvCxnSpPr>
          <p:nvPr/>
        </p:nvCxnSpPr>
        <p:spPr>
          <a:xfrm rot="16200000">
            <a:off x="2077085" y="2734310"/>
            <a:ext cx="67945" cy="1788795"/>
          </a:xfrm>
          <a:prstGeom prst="curvedConnector3">
            <a:avLst>
              <a:gd name="adj1" fmla="val 786916"/>
            </a:avLst>
          </a:prstGeom>
          <a:ln w="25400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12" idx="3"/>
            <a:endCxn id="23" idx="5"/>
          </p:cNvCxnSpPr>
          <p:nvPr/>
        </p:nvCxnSpPr>
        <p:spPr>
          <a:xfrm rot="5400000" flipH="1">
            <a:off x="1900555" y="3593465"/>
            <a:ext cx="421640" cy="1788795"/>
          </a:xfrm>
          <a:prstGeom prst="curvedConnector3">
            <a:avLst>
              <a:gd name="adj1" fmla="val -110617"/>
            </a:avLst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788795" y="2787015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读数据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1632585" y="5208270"/>
            <a:ext cx="956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通知外界</a:t>
            </a:r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3854450" y="536194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</a:t>
            </a:r>
            <a:r>
              <a:rPr lang="en-US" altLang="zh-CN" sz="1400"/>
              <a:t>Watcher</a:t>
            </a:r>
            <a:endParaRPr lang="en-US" altLang="zh-CN" sz="1400"/>
          </a:p>
        </p:txBody>
      </p:sp>
      <p:sp>
        <p:nvSpPr>
          <p:cNvPr id="29" name="文本框 28"/>
          <p:cNvSpPr txBox="1"/>
          <p:nvPr/>
        </p:nvSpPr>
        <p:spPr>
          <a:xfrm>
            <a:off x="5939155" y="389890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收集依赖</a:t>
            </a:r>
            <a:endParaRPr lang="zh-CN" altLang="en-US" sz="1400"/>
          </a:p>
        </p:txBody>
      </p:sp>
      <p:cxnSp>
        <p:nvCxnSpPr>
          <p:cNvPr id="30" name="曲线连接符 29"/>
          <p:cNvCxnSpPr>
            <a:stCxn id="11" idx="3"/>
            <a:endCxn id="13" idx="6"/>
          </p:cNvCxnSpPr>
          <p:nvPr/>
        </p:nvCxnSpPr>
        <p:spPr>
          <a:xfrm rot="5400000">
            <a:off x="6317615" y="3679190"/>
            <a:ext cx="1989455" cy="1374775"/>
          </a:xfrm>
          <a:prstGeom prst="curvedConnector2">
            <a:avLst/>
          </a:prstGeom>
          <a:ln w="2540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68260" y="4404360"/>
            <a:ext cx="1296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通知依赖</a:t>
            </a:r>
            <a:endParaRPr lang="zh-CN" altLang="en-US" sz="1400"/>
          </a:p>
        </p:txBody>
      </p:sp>
      <p:sp>
        <p:nvSpPr>
          <p:cNvPr id="2" name="圆角矩形 1"/>
          <p:cNvSpPr/>
          <p:nvPr/>
        </p:nvSpPr>
        <p:spPr>
          <a:xfrm>
            <a:off x="5939155" y="631825"/>
            <a:ext cx="1637665" cy="60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95060" y="123634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数据监听器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9515475" y="2632075"/>
            <a:ext cx="1127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响应式数据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3366770" y="3077845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依赖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5722620" y="5801995"/>
            <a:ext cx="1253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依赖收集</a:t>
            </a:r>
            <a:r>
              <a:rPr lang="zh-CN" altLang="en-US" sz="1400"/>
              <a:t>器</a:t>
            </a:r>
            <a:endParaRPr lang="zh-CN" altLang="en-US" sz="1400"/>
          </a:p>
        </p:txBody>
      </p:sp>
      <p:sp>
        <p:nvSpPr>
          <p:cNvPr id="4" name="椭圆 3"/>
          <p:cNvSpPr/>
          <p:nvPr/>
        </p:nvSpPr>
        <p:spPr>
          <a:xfrm>
            <a:off x="6596380" y="215265"/>
            <a:ext cx="323215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472180" y="2734945"/>
            <a:ext cx="323215" cy="342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2" idx="7"/>
            <a:endCxn id="11" idx="1"/>
          </p:cNvCxnSpPr>
          <p:nvPr/>
        </p:nvCxnSpPr>
        <p:spPr>
          <a:xfrm flipV="1">
            <a:off x="4261485" y="2268220"/>
            <a:ext cx="3738245" cy="1326515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146800" y="6175375"/>
            <a:ext cx="323215" cy="35433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1403985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46270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Controller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94575" y="1268730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03985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46270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ViewModel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16140" y="3560445"/>
            <a:ext cx="172529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Model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6" idx="3"/>
            <a:endCxn id="8" idx="1"/>
          </p:cNvCxnSpPr>
          <p:nvPr/>
        </p:nvCxnSpPr>
        <p:spPr>
          <a:xfrm>
            <a:off x="3129280" y="3882390"/>
            <a:ext cx="131699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61030" y="346964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数据双向绑定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171565" y="3776345"/>
            <a:ext cx="1043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171565" y="3882390"/>
            <a:ext cx="10440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353810" y="3374390"/>
            <a:ext cx="679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跟新</a:t>
            </a:r>
            <a:endParaRPr lang="zh-CN" altLang="en-US" sz="14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161030" y="1737360"/>
            <a:ext cx="122872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165850" y="1749425"/>
            <a:ext cx="122872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171565" y="1443355"/>
            <a:ext cx="1228725" cy="12065"/>
          </a:xfrm>
          <a:prstGeom prst="straightConnector1">
            <a:avLst/>
          </a:prstGeom>
          <a:ln>
            <a:headEnd type="arrow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161030" y="1455420"/>
            <a:ext cx="1228725" cy="12065"/>
          </a:xfrm>
          <a:prstGeom prst="straightConnector1">
            <a:avLst/>
          </a:prstGeom>
          <a:ln>
            <a:headEnd type="arrow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53810" y="3896995"/>
            <a:ext cx="679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获取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1358265" y="1198880"/>
            <a:ext cx="7536815" cy="828675"/>
            <a:chOff x="2139" y="1888"/>
            <a:chExt cx="11869" cy="1305"/>
          </a:xfrm>
        </p:grpSpPr>
        <p:sp>
          <p:nvSpPr>
            <p:cNvPr id="6" name="圆角矩形 5"/>
            <p:cNvSpPr/>
            <p:nvPr/>
          </p:nvSpPr>
          <p:spPr>
            <a:xfrm>
              <a:off x="2139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930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292" y="2181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8" idx="1"/>
            </p:cNvCxnSpPr>
            <p:nvPr/>
          </p:nvCxnSpPr>
          <p:spPr>
            <a:xfrm>
              <a:off x="4856" y="2688"/>
              <a:ext cx="207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906" y="2038"/>
              <a:ext cx="19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数据双向绑定</a:t>
              </a:r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9647" y="2521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647" y="2688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934" y="1888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跟新</a:t>
              </a:r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34" y="2711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获取</a:t>
              </a:r>
              <a:endParaRPr lang="zh-CN" altLang="en-US" sz="1400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175385" y="3354705"/>
            <a:ext cx="209169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模板和样式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400550" y="3354705"/>
            <a:ext cx="177546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组件实例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016750" y="3354705"/>
            <a:ext cx="2091055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属性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/ Vuex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曲线连接符 22"/>
          <p:cNvCxnSpPr>
            <a:stCxn id="6" idx="2"/>
            <a:endCxn id="3" idx="0"/>
          </p:cNvCxnSpPr>
          <p:nvPr/>
        </p:nvCxnSpPr>
        <p:spPr>
          <a:xfrm rot="5400000">
            <a:off x="1558290" y="2691130"/>
            <a:ext cx="1326515" cy="3175"/>
          </a:xfrm>
          <a:prstGeom prst="curvedConnector2">
            <a:avLst/>
          </a:prstGeom>
          <a:ln>
            <a:prstDash val="lg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5" idx="0"/>
          </p:cNvCxnSpPr>
          <p:nvPr/>
        </p:nvCxnSpPr>
        <p:spPr>
          <a:xfrm>
            <a:off x="5263515" y="2028190"/>
            <a:ext cx="24765" cy="132651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2"/>
            <a:endCxn id="16" idx="0"/>
          </p:cNvCxnSpPr>
          <p:nvPr/>
        </p:nvCxnSpPr>
        <p:spPr>
          <a:xfrm>
            <a:off x="8033385" y="2028190"/>
            <a:ext cx="29210" cy="132651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083560" y="2506980"/>
            <a:ext cx="2315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转换成</a:t>
            </a:r>
            <a:r>
              <a:rPr lang="en-US" altLang="zh-CN"/>
              <a:t>VUE</a:t>
            </a:r>
            <a:r>
              <a:rPr lang="zh-CN" altLang="en-US"/>
              <a:t>视角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1771015" y="1245235"/>
            <a:ext cx="7536815" cy="828675"/>
            <a:chOff x="2879" y="1997"/>
            <a:chExt cx="11869" cy="1305"/>
          </a:xfrm>
        </p:grpSpPr>
        <p:sp>
          <p:nvSpPr>
            <p:cNvPr id="6" name="圆角矩形 5"/>
            <p:cNvSpPr/>
            <p:nvPr/>
          </p:nvSpPr>
          <p:spPr>
            <a:xfrm>
              <a:off x="2879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7670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ViewModel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2032" y="2290"/>
              <a:ext cx="2717" cy="10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Model</a:t>
              </a:r>
              <a:endPara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stCxn id="6" idx="3"/>
              <a:endCxn id="8" idx="1"/>
            </p:cNvCxnSpPr>
            <p:nvPr/>
          </p:nvCxnSpPr>
          <p:spPr>
            <a:xfrm>
              <a:off x="5596" y="2797"/>
              <a:ext cx="207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646" y="2147"/>
              <a:ext cx="197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数据双向绑定</a:t>
              </a:r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387" y="2630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10387" y="2797"/>
              <a:ext cx="16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0674" y="1997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跟新</a:t>
              </a:r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674" y="2820"/>
              <a:ext cx="10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获取</a:t>
              </a:r>
              <a:endParaRPr lang="zh-CN" altLang="en-US" sz="1400"/>
            </a:p>
          </p:txBody>
        </p:sp>
      </p:grpSp>
      <p:sp>
        <p:nvSpPr>
          <p:cNvPr id="22" name="下箭头 21"/>
          <p:cNvSpPr/>
          <p:nvPr/>
        </p:nvSpPr>
        <p:spPr>
          <a:xfrm>
            <a:off x="4008755" y="2176145"/>
            <a:ext cx="290830" cy="60134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17500" y="3259455"/>
            <a:ext cx="1453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响应式框架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3620" y="3131820"/>
            <a:ext cx="1628775" cy="457200"/>
          </a:xfrm>
          <a:prstGeom prst="rect">
            <a:avLst/>
          </a:prstGeom>
        </p:spPr>
      </p:pic>
      <p:sp>
        <p:nvSpPr>
          <p:cNvPr id="26" name="下箭头 25"/>
          <p:cNvSpPr/>
          <p:nvPr/>
        </p:nvSpPr>
        <p:spPr>
          <a:xfrm>
            <a:off x="2982595" y="3785235"/>
            <a:ext cx="248285" cy="3683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85" y="3131820"/>
            <a:ext cx="1162050" cy="428625"/>
          </a:xfrm>
          <a:prstGeom prst="rect">
            <a:avLst/>
          </a:prstGeom>
        </p:spPr>
      </p:pic>
      <p:sp>
        <p:nvSpPr>
          <p:cNvPr id="31" name="下箭头 30"/>
          <p:cNvSpPr/>
          <p:nvPr/>
        </p:nvSpPr>
        <p:spPr>
          <a:xfrm>
            <a:off x="6356985" y="3785235"/>
            <a:ext cx="248285" cy="3683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86765" y="4498340"/>
            <a:ext cx="2312670" cy="6432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const list = []</a:t>
            </a:r>
            <a:endParaRPr lang="en-US" altLang="zh-CN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25830" y="2086610"/>
            <a:ext cx="2312670" cy="64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构造函数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13020" y="571500"/>
            <a:ext cx="2312670" cy="643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Array.prototype</a:t>
            </a:r>
            <a:endParaRPr lang="en-US" altLang="zh-CN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14800" y="4347845"/>
            <a:ext cx="1139825" cy="944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latin typeface="微软雅黑" panose="020B0503020204020204" charset="-122"/>
                <a:ea typeface="微软雅黑" panose="020B0503020204020204" charset="-122"/>
              </a:rPr>
              <a:t>__proto__</a:t>
            </a:r>
            <a:endParaRPr lang="en-US" altLang="zh-CN" sz="1000"/>
          </a:p>
        </p:txBody>
      </p:sp>
      <p:sp>
        <p:nvSpPr>
          <p:cNvPr id="19" name="圆角矩形 18"/>
          <p:cNvSpPr/>
          <p:nvPr/>
        </p:nvSpPr>
        <p:spPr>
          <a:xfrm>
            <a:off x="6209030" y="2729865"/>
            <a:ext cx="2312670" cy="7524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拦截器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伪造原型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曲线连接符 19"/>
          <p:cNvCxnSpPr>
            <a:stCxn id="5" idx="0"/>
            <a:endCxn id="7" idx="1"/>
          </p:cNvCxnSpPr>
          <p:nvPr/>
        </p:nvCxnSpPr>
        <p:spPr>
          <a:xfrm rot="16200000">
            <a:off x="3000375" y="-25400"/>
            <a:ext cx="1193165" cy="3030855"/>
          </a:xfrm>
          <a:prstGeom prst="curvedConnector2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9" idx="0"/>
            <a:endCxn id="7" idx="2"/>
          </p:cNvCxnSpPr>
          <p:nvPr/>
        </p:nvCxnSpPr>
        <p:spPr>
          <a:xfrm rot="16200000" flipV="1">
            <a:off x="6059805" y="1424305"/>
            <a:ext cx="1515110" cy="1096010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8" idx="2"/>
          </p:cNvCxnSpPr>
          <p:nvPr/>
        </p:nvCxnSpPr>
        <p:spPr>
          <a:xfrm>
            <a:off x="3099435" y="4820285"/>
            <a:ext cx="1015365" cy="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4" idx="0"/>
          </p:cNvCxnSpPr>
          <p:nvPr/>
        </p:nvCxnSpPr>
        <p:spPr>
          <a:xfrm flipH="1">
            <a:off x="1943100" y="2729865"/>
            <a:ext cx="139065" cy="17684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8" idx="0"/>
            <a:endCxn id="19" idx="2"/>
          </p:cNvCxnSpPr>
          <p:nvPr/>
        </p:nvCxnSpPr>
        <p:spPr>
          <a:xfrm rot="16200000">
            <a:off x="5591810" y="2574925"/>
            <a:ext cx="865505" cy="2680335"/>
          </a:xfrm>
          <a:prstGeom prst="curvedConnector3">
            <a:avLst>
              <a:gd name="adj1" fmla="val 49963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18" idx="5"/>
            <a:endCxn id="19" idx="2"/>
          </p:cNvCxnSpPr>
          <p:nvPr/>
        </p:nvCxnSpPr>
        <p:spPr>
          <a:xfrm rot="5400000" flipH="1" flipV="1">
            <a:off x="5390515" y="3178810"/>
            <a:ext cx="1671320" cy="2277745"/>
          </a:xfrm>
          <a:prstGeom prst="curvedConnector3">
            <a:avLst>
              <a:gd name="adj1" fmla="val -22511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8" idx="6"/>
            <a:endCxn id="19" idx="2"/>
          </p:cNvCxnSpPr>
          <p:nvPr/>
        </p:nvCxnSpPr>
        <p:spPr>
          <a:xfrm flipV="1">
            <a:off x="5254625" y="3482340"/>
            <a:ext cx="2110740" cy="1337945"/>
          </a:xfrm>
          <a:prstGeom prst="curvedConnector2">
            <a:avLst/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18" idx="4"/>
            <a:endCxn id="19" idx="2"/>
          </p:cNvCxnSpPr>
          <p:nvPr/>
        </p:nvCxnSpPr>
        <p:spPr>
          <a:xfrm rot="5400000" flipH="1" flipV="1">
            <a:off x="5120005" y="3046730"/>
            <a:ext cx="1809750" cy="2680335"/>
          </a:xfrm>
          <a:prstGeom prst="curvedConnector3">
            <a:avLst>
              <a:gd name="adj1" fmla="val -45035"/>
            </a:avLst>
          </a:prstGeom>
          <a:ln>
            <a:prstDash val="dash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024755" y="3717290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list.push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340985" y="4498340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list.pop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33060" y="5141595"/>
            <a:ext cx="11842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list.splice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58510" y="6054725"/>
            <a:ext cx="666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213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NICKKICK</cp:lastModifiedBy>
  <cp:revision>27</cp:revision>
  <dcterms:created xsi:type="dcterms:W3CDTF">2019-06-01T06:22:00Z</dcterms:created>
  <dcterms:modified xsi:type="dcterms:W3CDTF">2019-06-03T14:48:46Z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