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505" r:id="rId4"/>
    <p:sldId id="274" r:id="rId6"/>
    <p:sldId id="298" r:id="rId7"/>
    <p:sldId id="299" r:id="rId8"/>
    <p:sldId id="332" r:id="rId9"/>
    <p:sldId id="450" r:id="rId10"/>
    <p:sldId id="451" r:id="rId11"/>
    <p:sldId id="555" r:id="rId12"/>
    <p:sldId id="452" r:id="rId13"/>
    <p:sldId id="456" r:id="rId14"/>
    <p:sldId id="454" r:id="rId15"/>
    <p:sldId id="365" r:id="rId16"/>
    <p:sldId id="303" r:id="rId17"/>
    <p:sldId id="467" r:id="rId18"/>
    <p:sldId id="376" r:id="rId19"/>
    <p:sldId id="464" r:id="rId20"/>
    <p:sldId id="460" r:id="rId21"/>
    <p:sldId id="465" r:id="rId22"/>
    <p:sldId id="461" r:id="rId23"/>
    <p:sldId id="462" r:id="rId24"/>
    <p:sldId id="463" r:id="rId25"/>
    <p:sldId id="468" r:id="rId26"/>
    <p:sldId id="457" r:id="rId27"/>
    <p:sldId id="305" r:id="rId28"/>
    <p:sldId id="306" r:id="rId29"/>
    <p:sldId id="459" r:id="rId30"/>
    <p:sldId id="50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FFFF"/>
    <a:srgbClr val="DF3621"/>
    <a:srgbClr val="888886"/>
    <a:srgbClr val="E7C5AE"/>
    <a:srgbClr val="2A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50B36-9D4A-468C-8410-95B190081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的渲染过程时声明式的，通过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模板来描述状态和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之间的映射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当内部状态不断发生变化时，</a:t>
            </a:r>
            <a:r>
              <a:rPr lang="en-US" altLang="zh-CN">
                <a:sym typeface="+mn-ea"/>
              </a:rPr>
              <a:t>UI</a:t>
            </a:r>
            <a:r>
              <a:rPr lang="zh-CN" altLang="en-US">
                <a:sym typeface="+mn-ea"/>
              </a:rPr>
              <a:t>也会跟着不断重新渲染，这时如何确定状态发生了什么变化？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变化侦测分为两种类型，一种时推，另一种时拉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Data</a:t>
            </a:r>
            <a:r>
              <a:rPr lang="zh-CN" altLang="en-US"/>
              <a:t>通过</a:t>
            </a:r>
            <a:r>
              <a:rPr lang="en-US" altLang="zh-CN"/>
              <a:t>Observer</a:t>
            </a:r>
            <a:r>
              <a:rPr lang="zh-CN" altLang="en-US"/>
              <a:t>转换成</a:t>
            </a:r>
            <a:r>
              <a:rPr lang="en-US" altLang="zh-CN"/>
              <a:t>Getter/Setter</a:t>
            </a:r>
            <a:r>
              <a:rPr lang="zh-CN" altLang="en-US"/>
              <a:t>的形式来追踪变化</a:t>
            </a:r>
            <a:endParaRPr lang="zh-CN" altLang="en-US"/>
          </a:p>
          <a:p>
            <a:r>
              <a:rPr lang="zh-CN" altLang="en-US"/>
              <a:t>当外界通过</a:t>
            </a:r>
            <a:r>
              <a:rPr lang="en-US" altLang="zh-CN"/>
              <a:t>Watcher</a:t>
            </a:r>
            <a:r>
              <a:rPr lang="zh-CN" altLang="en-US"/>
              <a:t>读取数据时，会出发</a:t>
            </a:r>
            <a:r>
              <a:rPr lang="en-US" altLang="zh-CN"/>
              <a:t>Getter</a:t>
            </a:r>
            <a:r>
              <a:rPr lang="zh-CN" altLang="en-US"/>
              <a:t>从而将</a:t>
            </a:r>
            <a:r>
              <a:rPr lang="en-US" altLang="zh-CN"/>
              <a:t>Watcher</a:t>
            </a:r>
            <a:r>
              <a:rPr lang="zh-CN" altLang="en-US"/>
              <a:t>添加到依赖中</a:t>
            </a:r>
            <a:endParaRPr lang="zh-CN" altLang="en-US"/>
          </a:p>
          <a:p>
            <a:r>
              <a:rPr lang="zh-CN" altLang="en-US"/>
              <a:t>当数据发生变化时，会触发</a:t>
            </a:r>
            <a:r>
              <a:rPr lang="en-US" altLang="zh-CN"/>
              <a:t>Setter</a:t>
            </a:r>
            <a:r>
              <a:rPr lang="zh-CN" altLang="en-US"/>
              <a:t>。从而</a:t>
            </a:r>
            <a:r>
              <a:rPr lang="en-US" altLang="zh-CN"/>
              <a:t>Dep</a:t>
            </a:r>
            <a:r>
              <a:rPr lang="zh-CN" altLang="en-US"/>
              <a:t>中的依赖就会发送通知</a:t>
            </a:r>
            <a:endParaRPr lang="zh-CN" altLang="en-US"/>
          </a:p>
          <a:p>
            <a:r>
              <a:rPr lang="en-US" altLang="zh-CN"/>
              <a:t>Watcher</a:t>
            </a:r>
            <a:r>
              <a:rPr lang="zh-CN" altLang="en-US"/>
              <a:t>接收到通知后，会向外界发送通知，变化通知外界触发视图跟新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Data</a:t>
            </a:r>
            <a:r>
              <a:rPr lang="zh-CN" altLang="en-US"/>
              <a:t>通过</a:t>
            </a:r>
            <a:r>
              <a:rPr lang="en-US" altLang="zh-CN"/>
              <a:t>Observer</a:t>
            </a:r>
            <a:r>
              <a:rPr lang="zh-CN" altLang="en-US"/>
              <a:t>转换成</a:t>
            </a:r>
            <a:r>
              <a:rPr lang="en-US" altLang="zh-CN"/>
              <a:t>Getter/Setter</a:t>
            </a:r>
            <a:r>
              <a:rPr lang="zh-CN" altLang="en-US"/>
              <a:t>的形式来追踪变化</a:t>
            </a:r>
            <a:endParaRPr lang="zh-CN" altLang="en-US"/>
          </a:p>
          <a:p>
            <a:r>
              <a:rPr lang="zh-CN" altLang="en-US"/>
              <a:t>当外界通过</a:t>
            </a:r>
            <a:r>
              <a:rPr lang="en-US" altLang="zh-CN"/>
              <a:t>Watcher</a:t>
            </a:r>
            <a:r>
              <a:rPr lang="zh-CN" altLang="en-US"/>
              <a:t>读取数据时，会出发</a:t>
            </a:r>
            <a:r>
              <a:rPr lang="en-US" altLang="zh-CN"/>
              <a:t>Getter</a:t>
            </a:r>
            <a:r>
              <a:rPr lang="zh-CN" altLang="en-US"/>
              <a:t>从而将</a:t>
            </a:r>
            <a:r>
              <a:rPr lang="en-US" altLang="zh-CN"/>
              <a:t>Watcher</a:t>
            </a:r>
            <a:r>
              <a:rPr lang="zh-CN" altLang="en-US"/>
              <a:t>添加到依赖中</a:t>
            </a:r>
            <a:endParaRPr lang="zh-CN" altLang="en-US"/>
          </a:p>
          <a:p>
            <a:r>
              <a:rPr lang="zh-CN" altLang="en-US"/>
              <a:t>当数据发生变化时，会触发</a:t>
            </a:r>
            <a:r>
              <a:rPr lang="en-US" altLang="zh-CN"/>
              <a:t>Setter</a:t>
            </a:r>
            <a:r>
              <a:rPr lang="zh-CN" altLang="en-US"/>
              <a:t>。从而</a:t>
            </a:r>
            <a:r>
              <a:rPr lang="en-US" altLang="zh-CN"/>
              <a:t>Dep</a:t>
            </a:r>
            <a:r>
              <a:rPr lang="zh-CN" altLang="en-US"/>
              <a:t>中的依赖就会发送通知</a:t>
            </a:r>
            <a:endParaRPr lang="zh-CN" altLang="en-US"/>
          </a:p>
          <a:p>
            <a:r>
              <a:rPr lang="en-US" altLang="zh-CN"/>
              <a:t>Watcher</a:t>
            </a:r>
            <a:r>
              <a:rPr lang="zh-CN" altLang="en-US"/>
              <a:t>接收到通知后，会向外界发送通知，变化通知外界触发视图跟新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既有肯时一个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vue的双向绑定原理及实现 </a:t>
            </a:r>
            <a:endParaRPr lang="zh-CN" altLang="en-US"/>
          </a:p>
          <a:p>
            <a:r>
              <a:rPr lang="zh-CN" altLang="en-US"/>
              <a:t>https://www.cnblogs.com/libin-1/p/6893712.html</a:t>
            </a:r>
            <a:endParaRPr lang="zh-CN" altLang="en-US"/>
          </a:p>
          <a:p>
            <a:r>
              <a:rPr lang="zh-CN" altLang="en-US"/>
              <a:t>5分钟教你实现Vue双向绑定</a:t>
            </a:r>
            <a:endParaRPr lang="zh-CN" altLang="en-US"/>
          </a:p>
          <a:p>
            <a:r>
              <a:rPr lang="zh-CN" altLang="en-US"/>
              <a:t>https://juejin.im/post/5c9832af5188252db5635082#heading-1</a:t>
            </a:r>
            <a:endParaRPr lang="zh-CN" altLang="en-US"/>
          </a:p>
          <a:p>
            <a:r>
              <a:rPr lang="zh-CN" altLang="en-US"/>
              <a:t>深入浅出基于“依赖收集”的响应式原理</a:t>
            </a:r>
            <a:endParaRPr lang="zh-CN" altLang="en-US"/>
          </a:p>
          <a:p>
            <a:r>
              <a:rPr lang="zh-CN" altLang="en-US"/>
              <a:t>https://juejin.im/post/5c504cc36fb9a049e660a6ec#heading-1</a:t>
            </a:r>
            <a:endParaRPr lang="zh-CN" altLang="en-US"/>
          </a:p>
          <a:p>
            <a:r>
              <a:rPr lang="zh-CN" altLang="en-US"/>
              <a:t>前端面试题：这是我理解的MVVM</a:t>
            </a:r>
            <a:endParaRPr lang="zh-CN" altLang="en-US"/>
          </a:p>
          <a:p>
            <a:r>
              <a:rPr lang="zh-CN" altLang="en-US"/>
              <a:t>https://juejin.im/post/5cb706efe51d456e6865930a#heading-4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知道，当一个可观测对象的属性被读写时，会触发它的getter/setter方法。换个思路，如果我们可以在可观测对象的getter/setter里面，去执行监听器里面的onComputedUpdate()方法，是不是就能够实现让对象主动发出通知的功能呢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链接：https://juejin.im/post/5c504cc36fb9a049e660a6ec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https://juejin.im/post/5cb706efe51d456e6865930a#heading-4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视图层即用户界面，由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来构建，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是指数据模型，泛指</a:t>
            </a:r>
            <a:r>
              <a:rPr lang="zh-CN" altLang="en-US">
                <a:sym typeface="+mn-ea"/>
              </a:rPr>
              <a:t>后端各种业务逻辑处理和数据操控</a:t>
            </a:r>
            <a:endParaRPr lang="zh-CN" altLang="en-US"/>
          </a:p>
          <a:p>
            <a:r>
              <a:rPr lang="en-US" altLang="zh-CN">
                <a:sym typeface="+mn-ea"/>
              </a:rPr>
              <a:t>ViewModel </a:t>
            </a:r>
            <a:r>
              <a:rPr lang="zh-CN" altLang="en-US">
                <a:sym typeface="+mn-ea"/>
              </a:rPr>
              <a:t>连接</a:t>
            </a:r>
            <a:r>
              <a:rPr lang="en-US" altLang="zh-CN">
                <a:sym typeface="+mn-ea"/>
              </a:rPr>
              <a:t>view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的桥梁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生成和维护的视图数据层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转换成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视角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Vue的模板和样式属于View层。Vue的组件实例属于ViewModel，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Vue的Model层，在没有引入全局Model层的情况下，就是Vue的data属性中的内容。如果开发者引入了全局的Model层，比如</a:t>
            </a:r>
            <a:r>
              <a:rPr lang="en-US" altLang="zh-CN">
                <a:sym typeface="+mn-ea"/>
              </a:rPr>
              <a:t>VUEX</a:t>
            </a:r>
            <a:r>
              <a:rPr lang="zh-CN" altLang="en-US">
                <a:sym typeface="+mn-ea"/>
              </a:rPr>
              <a:t>，那Model就是一个和Vue组件脱离的对象。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angular通过检查脏数据来进行UI层的操作更新</a:t>
            </a:r>
            <a:r>
              <a:rPr lang="en-US" altLang="zh-CN">
                <a:sym typeface="+mn-ea"/>
              </a:rPr>
              <a:t>,</a:t>
            </a:r>
            <a:endParaRPr lang="en-US" altLang="zh-CN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什么时变化侦测？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渲染是指从数据状态生成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，接着输出到用户界面显示。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什么时变化侦测？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渲染是指从数据状态生成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，接着输出到用户界面显示。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98910-327C-4EAC-AB95-1250C2EE6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8370" y="126928"/>
            <a:ext cx="9041230" cy="112605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8370" y="126928"/>
            <a:ext cx="9041230" cy="112605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ECF6-13F7-4665-8CC8-E6D7D0DC7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6810-A8C4-4E47-9E58-14159F80C2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5000">
        <p:random/>
      </p:transition>
    </mc:Choice>
    <mc:Fallback>
      <p:transition spd="slow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2.png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5342890" y="3796030"/>
            <a:ext cx="263969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4B1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Weekly Share 23</a:t>
            </a:r>
            <a:endParaRPr lang="en-US" altLang="zh-CN" b="1" dirty="0">
              <a:solidFill>
                <a:srgbClr val="F4B18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NICKKCIK LI - 20190528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TextBox 4"/>
          <p:cNvSpPr txBox="1"/>
          <p:nvPr/>
        </p:nvSpPr>
        <p:spPr>
          <a:xfrm>
            <a:off x="4013835" y="1263650"/>
            <a:ext cx="70827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</a:rPr>
              <a:t>深入浅出</a:t>
            </a:r>
            <a:r>
              <a:rPr lang="en-US" altLang="zh-CN" sz="80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</a:rPr>
              <a:t>Spring Boot</a:t>
            </a:r>
            <a:endParaRPr lang="en-US" altLang="zh-CN" sz="8000" dirty="0">
              <a:solidFill>
                <a:srgbClr val="F4B183"/>
              </a:solidFill>
              <a:latin typeface="迷你简中等线" panose="03000509000000000000" pitchFamily="65" charset="-122"/>
              <a:ea typeface="迷你简中等线" panose="03000509000000000000" pitchFamily="65" charset="-122"/>
            </a:endParaRPr>
          </a:p>
        </p:txBody>
      </p:sp>
      <p:sp>
        <p:nvSpPr>
          <p:cNvPr id="29" name="KSO_Shape"/>
          <p:cNvSpPr/>
          <p:nvPr/>
        </p:nvSpPr>
        <p:spPr>
          <a:xfrm>
            <a:off x="2599935" y="2157468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KSO_Shape"/>
          <p:cNvSpPr/>
          <p:nvPr/>
        </p:nvSpPr>
        <p:spPr>
          <a:xfrm rot="10800000">
            <a:off x="8821660" y="3878991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KSO_Shape"/>
          <p:cNvSpPr/>
          <p:nvPr/>
        </p:nvSpPr>
        <p:spPr bwMode="auto">
          <a:xfrm>
            <a:off x="3311027" y="2611364"/>
            <a:ext cx="451348" cy="532042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3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3226" y="1147"/>
              <a:ext cx="75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VUE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739390" y="1907540"/>
            <a:ext cx="6381115" cy="2977515"/>
            <a:chOff x="4852" y="3004"/>
            <a:chExt cx="10049" cy="4689"/>
          </a:xfrm>
        </p:grpSpPr>
        <p:sp useBgFill="1">
          <p:nvSpPr>
            <p:cNvPr id="74" name="Oval 7"/>
            <p:cNvSpPr/>
            <p:nvPr/>
          </p:nvSpPr>
          <p:spPr>
            <a:xfrm>
              <a:off x="8722" y="3004"/>
              <a:ext cx="1757" cy="1701"/>
            </a:xfrm>
            <a:prstGeom prst="ellipse">
              <a:avLst/>
            </a:prstGeom>
            <a:ln w="25400"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GB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DOM</a:t>
              </a:r>
              <a:endParaRPr lang="en-US" altLang="en-GB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 useBgFill="1">
          <p:nvSpPr>
            <p:cNvPr id="4" name="Oval 7"/>
            <p:cNvSpPr/>
            <p:nvPr/>
          </p:nvSpPr>
          <p:spPr>
            <a:xfrm>
              <a:off x="4852" y="3006"/>
              <a:ext cx="1701" cy="1701"/>
            </a:xfrm>
            <a:prstGeom prst="ellipse">
              <a:avLst/>
            </a:prstGeom>
            <a:ln w="25400"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数据状态</a:t>
              </a:r>
              <a:endPara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404" y="6123"/>
              <a:ext cx="1773" cy="1571"/>
            </a:xfrm>
            <a:prstGeom prst="rect">
              <a:avLst/>
            </a:prstGeom>
            <a:noFill/>
            <a:ln w="19050"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VUE</a:t>
              </a:r>
              <a:endPara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algn="ctr"/>
              <a:r>
                <a: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模板</a:t>
              </a:r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sp>
          <p:nvSpPr>
            <p:cNvPr id="6" name="折角形 5"/>
            <p:cNvSpPr/>
            <p:nvPr/>
          </p:nvSpPr>
          <p:spPr>
            <a:xfrm>
              <a:off x="13331" y="3006"/>
              <a:ext cx="1571" cy="1663"/>
            </a:xfrm>
            <a:prstGeom prst="foldedCorner">
              <a:avLst/>
            </a:prstGeom>
            <a:noFill/>
            <a:ln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用户</a:t>
              </a:r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界面</a:t>
              </a:r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" name="直接箭头连接符 6"/>
            <p:cNvCxnSpPr>
              <a:stCxn id="4" idx="6"/>
              <a:endCxn id="74" idx="2"/>
            </p:cNvCxnSpPr>
            <p:nvPr/>
          </p:nvCxnSpPr>
          <p:spPr>
            <a:xfrm flipV="1">
              <a:off x="6553" y="3855"/>
              <a:ext cx="2169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74" idx="6"/>
              <a:endCxn id="6" idx="1"/>
            </p:cNvCxnSpPr>
            <p:nvPr/>
          </p:nvCxnSpPr>
          <p:spPr>
            <a:xfrm flipV="1">
              <a:off x="10479" y="3838"/>
              <a:ext cx="2852" cy="1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7190" y="3567"/>
              <a:ext cx="5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</a:t>
              </a:r>
              <a:endParaRPr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" name="直接箭头连接符 8"/>
            <p:cNvCxnSpPr>
              <a:stCxn id="4" idx="4"/>
              <a:endCxn id="5" idx="0"/>
            </p:cNvCxnSpPr>
            <p:nvPr/>
          </p:nvCxnSpPr>
          <p:spPr>
            <a:xfrm>
              <a:off x="5703" y="4707"/>
              <a:ext cx="1588" cy="1416"/>
            </a:xfrm>
            <a:prstGeom prst="straightConnector1">
              <a:avLst/>
            </a:prstGeom>
            <a:ln>
              <a:solidFill>
                <a:srgbClr val="F4B183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0"/>
              <a:endCxn id="74" idx="2"/>
            </p:cNvCxnSpPr>
            <p:nvPr/>
          </p:nvCxnSpPr>
          <p:spPr>
            <a:xfrm flipV="1">
              <a:off x="7291" y="3855"/>
              <a:ext cx="1431" cy="2268"/>
            </a:xfrm>
            <a:prstGeom prst="straightConnector1">
              <a:avLst/>
            </a:prstGeom>
            <a:ln>
              <a:solidFill>
                <a:srgbClr val="F4B183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971" y="3197"/>
              <a:ext cx="133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生成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502" y="3197"/>
              <a:ext cx="133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输出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844" y="5196"/>
              <a:ext cx="85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映射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825" y="1708150"/>
            <a:ext cx="1482090" cy="1482090"/>
            <a:chOff x="2245" y="2725"/>
            <a:chExt cx="2334" cy="2334"/>
          </a:xfrm>
        </p:grpSpPr>
        <p:sp>
          <p:nvSpPr>
            <p:cNvPr id="15" name="Freeform 7"/>
            <p:cNvSpPr/>
            <p:nvPr/>
          </p:nvSpPr>
          <p:spPr bwMode="auto">
            <a:xfrm rot="2707862">
              <a:off x="2245" y="2725"/>
              <a:ext cx="2334" cy="2334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id-ID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912" y="3384"/>
              <a:ext cx="85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渲染</a:t>
              </a:r>
              <a:endPara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6" name="Freeform 31"/>
          <p:cNvSpPr/>
          <p:nvPr/>
        </p:nvSpPr>
        <p:spPr>
          <a:xfrm>
            <a:off x="6848683" y="3789019"/>
            <a:ext cx="745335" cy="745335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62253" y="70672"/>
                </a:moveTo>
                <a:cubicBezTo>
                  <a:pt x="53068" y="74414"/>
                  <a:pt x="44946" y="79815"/>
                  <a:pt x="37888" y="86873"/>
                </a:cubicBezTo>
                <a:cubicBezTo>
                  <a:pt x="30829" y="93932"/>
                  <a:pt x="25429" y="102054"/>
                  <a:pt x="21687" y="111239"/>
                </a:cubicBezTo>
                <a:cubicBezTo>
                  <a:pt x="20836" y="113365"/>
                  <a:pt x="20836" y="115448"/>
                  <a:pt x="21687" y="117489"/>
                </a:cubicBezTo>
                <a:cubicBezTo>
                  <a:pt x="22537" y="119531"/>
                  <a:pt x="24025" y="120976"/>
                  <a:pt x="26151" y="121827"/>
                </a:cubicBezTo>
                <a:cubicBezTo>
                  <a:pt x="27257" y="122252"/>
                  <a:pt x="28278" y="122465"/>
                  <a:pt x="29213" y="122465"/>
                </a:cubicBezTo>
                <a:cubicBezTo>
                  <a:pt x="32785" y="122465"/>
                  <a:pt x="35336" y="120764"/>
                  <a:pt x="36867" y="117362"/>
                </a:cubicBezTo>
                <a:cubicBezTo>
                  <a:pt x="39759" y="110218"/>
                  <a:pt x="43947" y="103904"/>
                  <a:pt x="49432" y="98418"/>
                </a:cubicBezTo>
                <a:cubicBezTo>
                  <a:pt x="54918" y="92933"/>
                  <a:pt x="61232" y="88744"/>
                  <a:pt x="68376" y="85853"/>
                </a:cubicBezTo>
                <a:cubicBezTo>
                  <a:pt x="70502" y="84917"/>
                  <a:pt x="71991" y="83429"/>
                  <a:pt x="72841" y="81388"/>
                </a:cubicBezTo>
                <a:cubicBezTo>
                  <a:pt x="73691" y="79347"/>
                  <a:pt x="73691" y="77263"/>
                  <a:pt x="72841" y="75137"/>
                </a:cubicBezTo>
                <a:cubicBezTo>
                  <a:pt x="71991" y="73011"/>
                  <a:pt x="70545" y="71523"/>
                  <a:pt x="68504" y="70672"/>
                </a:cubicBezTo>
                <a:cubicBezTo>
                  <a:pt x="66463" y="69822"/>
                  <a:pt x="64379" y="69822"/>
                  <a:pt x="62253" y="70672"/>
                </a:cubicBezTo>
                <a:close/>
                <a:moveTo>
                  <a:pt x="208891" y="33295"/>
                </a:moveTo>
                <a:cubicBezTo>
                  <a:pt x="210039" y="33295"/>
                  <a:pt x="210996" y="33720"/>
                  <a:pt x="211761" y="34571"/>
                </a:cubicBezTo>
                <a:lnTo>
                  <a:pt x="223370" y="46052"/>
                </a:lnTo>
                <a:cubicBezTo>
                  <a:pt x="224135" y="46902"/>
                  <a:pt x="224518" y="47880"/>
                  <a:pt x="224518" y="48986"/>
                </a:cubicBezTo>
                <a:cubicBezTo>
                  <a:pt x="224518" y="50092"/>
                  <a:pt x="224135" y="51070"/>
                  <a:pt x="223370" y="51920"/>
                </a:cubicBezTo>
                <a:cubicBezTo>
                  <a:pt x="222435" y="52685"/>
                  <a:pt x="221456" y="53068"/>
                  <a:pt x="220436" y="53068"/>
                </a:cubicBezTo>
                <a:cubicBezTo>
                  <a:pt x="219415" y="53068"/>
                  <a:pt x="218437" y="52685"/>
                  <a:pt x="217502" y="51920"/>
                </a:cubicBezTo>
                <a:lnTo>
                  <a:pt x="206021" y="40311"/>
                </a:lnTo>
                <a:cubicBezTo>
                  <a:pt x="205170" y="39546"/>
                  <a:pt x="204745" y="38589"/>
                  <a:pt x="204745" y="37441"/>
                </a:cubicBezTo>
                <a:cubicBezTo>
                  <a:pt x="204745" y="36293"/>
                  <a:pt x="205170" y="35336"/>
                  <a:pt x="206021" y="34571"/>
                </a:cubicBezTo>
                <a:cubicBezTo>
                  <a:pt x="206786" y="33720"/>
                  <a:pt x="207743" y="33295"/>
                  <a:pt x="208891" y="33295"/>
                </a:cubicBezTo>
                <a:close/>
                <a:moveTo>
                  <a:pt x="193009" y="29723"/>
                </a:moveTo>
                <a:lnTo>
                  <a:pt x="198877" y="35591"/>
                </a:lnTo>
                <a:lnTo>
                  <a:pt x="167751" y="66590"/>
                </a:lnTo>
                <a:lnTo>
                  <a:pt x="176425" y="75265"/>
                </a:lnTo>
                <a:cubicBezTo>
                  <a:pt x="178041" y="76881"/>
                  <a:pt x="178849" y="78815"/>
                  <a:pt x="178849" y="81069"/>
                </a:cubicBezTo>
                <a:cubicBezTo>
                  <a:pt x="178849" y="83323"/>
                  <a:pt x="178041" y="85258"/>
                  <a:pt x="176425" y="86873"/>
                </a:cubicBezTo>
                <a:lnTo>
                  <a:pt x="168261" y="95038"/>
                </a:lnTo>
                <a:cubicBezTo>
                  <a:pt x="175830" y="108730"/>
                  <a:pt x="179615" y="123315"/>
                  <a:pt x="179615" y="138793"/>
                </a:cubicBezTo>
                <a:cubicBezTo>
                  <a:pt x="179615" y="150955"/>
                  <a:pt x="177255" y="162584"/>
                  <a:pt x="172535" y="173683"/>
                </a:cubicBezTo>
                <a:cubicBezTo>
                  <a:pt x="167815" y="184781"/>
                  <a:pt x="161436" y="194349"/>
                  <a:pt x="153400" y="202385"/>
                </a:cubicBezTo>
                <a:cubicBezTo>
                  <a:pt x="145363" y="210422"/>
                  <a:pt x="135795" y="216800"/>
                  <a:pt x="124697" y="221520"/>
                </a:cubicBezTo>
                <a:cubicBezTo>
                  <a:pt x="113599" y="226240"/>
                  <a:pt x="101969" y="228600"/>
                  <a:pt x="89807" y="228600"/>
                </a:cubicBezTo>
                <a:cubicBezTo>
                  <a:pt x="77646" y="228600"/>
                  <a:pt x="66016" y="226240"/>
                  <a:pt x="54918" y="221520"/>
                </a:cubicBezTo>
                <a:cubicBezTo>
                  <a:pt x="43819" y="216800"/>
                  <a:pt x="34252" y="210422"/>
                  <a:pt x="26215" y="202385"/>
                </a:cubicBezTo>
                <a:cubicBezTo>
                  <a:pt x="18179" y="194349"/>
                  <a:pt x="11800" y="184781"/>
                  <a:pt x="7080" y="173683"/>
                </a:cubicBezTo>
                <a:cubicBezTo>
                  <a:pt x="2360" y="162584"/>
                  <a:pt x="0" y="150955"/>
                  <a:pt x="0" y="138793"/>
                </a:cubicBezTo>
                <a:cubicBezTo>
                  <a:pt x="0" y="126632"/>
                  <a:pt x="2360" y="115002"/>
                  <a:pt x="7080" y="103904"/>
                </a:cubicBezTo>
                <a:cubicBezTo>
                  <a:pt x="11800" y="92805"/>
                  <a:pt x="18179" y="83238"/>
                  <a:pt x="26215" y="75201"/>
                </a:cubicBezTo>
                <a:cubicBezTo>
                  <a:pt x="34252" y="67164"/>
                  <a:pt x="43819" y="60786"/>
                  <a:pt x="54918" y="56066"/>
                </a:cubicBezTo>
                <a:cubicBezTo>
                  <a:pt x="66016" y="51346"/>
                  <a:pt x="77646" y="48986"/>
                  <a:pt x="89807" y="48986"/>
                </a:cubicBezTo>
                <a:cubicBezTo>
                  <a:pt x="105286" y="48986"/>
                  <a:pt x="119871" y="52770"/>
                  <a:pt x="133563" y="60339"/>
                </a:cubicBezTo>
                <a:lnTo>
                  <a:pt x="141727" y="52175"/>
                </a:lnTo>
                <a:cubicBezTo>
                  <a:pt x="143343" y="50559"/>
                  <a:pt x="145278" y="49751"/>
                  <a:pt x="147531" y="49751"/>
                </a:cubicBezTo>
                <a:cubicBezTo>
                  <a:pt x="149785" y="49751"/>
                  <a:pt x="151720" y="50559"/>
                  <a:pt x="153336" y="52175"/>
                </a:cubicBezTo>
                <a:lnTo>
                  <a:pt x="162010" y="60850"/>
                </a:lnTo>
                <a:close/>
                <a:moveTo>
                  <a:pt x="212272" y="24493"/>
                </a:moveTo>
                <a:lnTo>
                  <a:pt x="224518" y="24493"/>
                </a:lnTo>
                <a:cubicBezTo>
                  <a:pt x="225709" y="24493"/>
                  <a:pt x="226687" y="24876"/>
                  <a:pt x="227452" y="25641"/>
                </a:cubicBezTo>
                <a:cubicBezTo>
                  <a:pt x="228218" y="26407"/>
                  <a:pt x="228600" y="27385"/>
                  <a:pt x="228600" y="28575"/>
                </a:cubicBezTo>
                <a:cubicBezTo>
                  <a:pt x="228600" y="29766"/>
                  <a:pt x="228218" y="30744"/>
                  <a:pt x="227452" y="31509"/>
                </a:cubicBezTo>
                <a:cubicBezTo>
                  <a:pt x="226687" y="32275"/>
                  <a:pt x="225709" y="32657"/>
                  <a:pt x="224518" y="32657"/>
                </a:cubicBezTo>
                <a:lnTo>
                  <a:pt x="212272" y="32657"/>
                </a:lnTo>
                <a:cubicBezTo>
                  <a:pt x="211081" y="32657"/>
                  <a:pt x="210103" y="32275"/>
                  <a:pt x="209338" y="31509"/>
                </a:cubicBezTo>
                <a:cubicBezTo>
                  <a:pt x="208572" y="30744"/>
                  <a:pt x="208190" y="29766"/>
                  <a:pt x="208190" y="28575"/>
                </a:cubicBezTo>
                <a:cubicBezTo>
                  <a:pt x="208190" y="27385"/>
                  <a:pt x="208572" y="26407"/>
                  <a:pt x="209338" y="25641"/>
                </a:cubicBezTo>
                <a:cubicBezTo>
                  <a:pt x="210103" y="24876"/>
                  <a:pt x="211081" y="24493"/>
                  <a:pt x="212272" y="24493"/>
                </a:cubicBezTo>
                <a:close/>
                <a:moveTo>
                  <a:pt x="220436" y="4082"/>
                </a:moveTo>
                <a:cubicBezTo>
                  <a:pt x="221542" y="4082"/>
                  <a:pt x="222520" y="4465"/>
                  <a:pt x="223370" y="5231"/>
                </a:cubicBezTo>
                <a:cubicBezTo>
                  <a:pt x="224135" y="6081"/>
                  <a:pt x="224518" y="7059"/>
                  <a:pt x="224518" y="8165"/>
                </a:cubicBezTo>
                <a:cubicBezTo>
                  <a:pt x="224518" y="9270"/>
                  <a:pt x="224135" y="10248"/>
                  <a:pt x="223370" y="11099"/>
                </a:cubicBezTo>
                <a:lnTo>
                  <a:pt x="211761" y="22580"/>
                </a:lnTo>
                <a:cubicBezTo>
                  <a:pt x="210911" y="23430"/>
                  <a:pt x="209975" y="23855"/>
                  <a:pt x="208955" y="23855"/>
                </a:cubicBezTo>
                <a:cubicBezTo>
                  <a:pt x="207849" y="23855"/>
                  <a:pt x="206871" y="23430"/>
                  <a:pt x="206021" y="22580"/>
                </a:cubicBezTo>
                <a:cubicBezTo>
                  <a:pt x="205170" y="21814"/>
                  <a:pt x="204745" y="20857"/>
                  <a:pt x="204745" y="19709"/>
                </a:cubicBezTo>
                <a:cubicBezTo>
                  <a:pt x="204745" y="18561"/>
                  <a:pt x="205170" y="17605"/>
                  <a:pt x="206021" y="16839"/>
                </a:cubicBezTo>
                <a:lnTo>
                  <a:pt x="217502" y="5231"/>
                </a:lnTo>
                <a:cubicBezTo>
                  <a:pt x="218352" y="4465"/>
                  <a:pt x="219330" y="4082"/>
                  <a:pt x="220436" y="4082"/>
                </a:cubicBezTo>
                <a:close/>
                <a:moveTo>
                  <a:pt x="179615" y="4082"/>
                </a:moveTo>
                <a:cubicBezTo>
                  <a:pt x="180720" y="4082"/>
                  <a:pt x="181698" y="4465"/>
                  <a:pt x="182549" y="5231"/>
                </a:cubicBezTo>
                <a:lnTo>
                  <a:pt x="194030" y="16839"/>
                </a:lnTo>
                <a:cubicBezTo>
                  <a:pt x="194880" y="17605"/>
                  <a:pt x="195305" y="18561"/>
                  <a:pt x="195305" y="19709"/>
                </a:cubicBezTo>
                <a:cubicBezTo>
                  <a:pt x="195305" y="20857"/>
                  <a:pt x="194880" y="21814"/>
                  <a:pt x="194030" y="22580"/>
                </a:cubicBezTo>
                <a:cubicBezTo>
                  <a:pt x="193179" y="23430"/>
                  <a:pt x="192244" y="23855"/>
                  <a:pt x="191223" y="23855"/>
                </a:cubicBezTo>
                <a:cubicBezTo>
                  <a:pt x="190118" y="23855"/>
                  <a:pt x="189140" y="23430"/>
                  <a:pt x="188289" y="22580"/>
                </a:cubicBezTo>
                <a:lnTo>
                  <a:pt x="176680" y="11099"/>
                </a:lnTo>
                <a:cubicBezTo>
                  <a:pt x="175915" y="10248"/>
                  <a:pt x="175532" y="9270"/>
                  <a:pt x="175532" y="8165"/>
                </a:cubicBezTo>
                <a:cubicBezTo>
                  <a:pt x="175532" y="7059"/>
                  <a:pt x="175915" y="6081"/>
                  <a:pt x="176680" y="5231"/>
                </a:cubicBezTo>
                <a:cubicBezTo>
                  <a:pt x="177531" y="4465"/>
                  <a:pt x="178509" y="4082"/>
                  <a:pt x="179615" y="4082"/>
                </a:cubicBezTo>
                <a:close/>
                <a:moveTo>
                  <a:pt x="200025" y="0"/>
                </a:moveTo>
                <a:cubicBezTo>
                  <a:pt x="201216" y="0"/>
                  <a:pt x="202194" y="383"/>
                  <a:pt x="202959" y="1148"/>
                </a:cubicBezTo>
                <a:cubicBezTo>
                  <a:pt x="203725" y="1914"/>
                  <a:pt x="204107" y="2892"/>
                  <a:pt x="204107" y="4082"/>
                </a:cubicBezTo>
                <a:lnTo>
                  <a:pt x="204107" y="16329"/>
                </a:lnTo>
                <a:cubicBezTo>
                  <a:pt x="204107" y="17519"/>
                  <a:pt x="203725" y="18497"/>
                  <a:pt x="202959" y="19263"/>
                </a:cubicBezTo>
                <a:cubicBezTo>
                  <a:pt x="202194" y="20028"/>
                  <a:pt x="201216" y="20411"/>
                  <a:pt x="200025" y="20411"/>
                </a:cubicBezTo>
                <a:cubicBezTo>
                  <a:pt x="198835" y="20411"/>
                  <a:pt x="197857" y="20028"/>
                  <a:pt x="197091" y="19263"/>
                </a:cubicBezTo>
                <a:cubicBezTo>
                  <a:pt x="196326" y="18497"/>
                  <a:pt x="195943" y="17519"/>
                  <a:pt x="195943" y="16329"/>
                </a:cubicBezTo>
                <a:lnTo>
                  <a:pt x="195943" y="4082"/>
                </a:lnTo>
                <a:cubicBezTo>
                  <a:pt x="195943" y="2892"/>
                  <a:pt x="196326" y="1914"/>
                  <a:pt x="197091" y="1148"/>
                </a:cubicBezTo>
                <a:cubicBezTo>
                  <a:pt x="197857" y="383"/>
                  <a:pt x="198835" y="0"/>
                  <a:pt x="20002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algn="ctr"/>
            <a:endParaRPr lang="en-AU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78955" y="4326255"/>
            <a:ext cx="3110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如何确定状态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发生什么变化？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76365" y="5474335"/>
            <a:ext cx="429133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变化侦测：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侦测数据的变化，当数据变化时，会通知视图进行相应的跟新。</a:t>
            </a:r>
            <a:endParaRPr lang="zh-CN" altLang="en-US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8248015" y="4947920"/>
            <a:ext cx="223520" cy="372745"/>
          </a:xfrm>
          <a:prstGeom prst="downArrow">
            <a:avLst/>
          </a:prstGeom>
          <a:solidFill>
            <a:srgbClr val="F4B183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442450" y="671830"/>
            <a:ext cx="1390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变化侦测原理</a:t>
            </a:r>
            <a:endParaRPr lang="zh-CN" altLang="en-US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2" grpId="0" bldLvl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3226" y="1147"/>
              <a:ext cx="75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VUE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713105" y="2461453"/>
            <a:ext cx="4836795" cy="2526964"/>
            <a:chOff x="1043" y="2882"/>
            <a:chExt cx="5826" cy="3980"/>
          </a:xfrm>
        </p:grpSpPr>
        <p:sp>
          <p:nvSpPr>
            <p:cNvPr id="2" name="TextBox 22"/>
            <p:cNvSpPr txBox="1"/>
            <p:nvPr/>
          </p:nvSpPr>
          <p:spPr>
            <a:xfrm>
              <a:off x="2417" y="2882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PULL</a:t>
              </a:r>
              <a:endParaRPr lang="en-US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" name="Rectangle 24"/>
            <p:cNvSpPr/>
            <p:nvPr/>
          </p:nvSpPr>
          <p:spPr>
            <a:xfrm>
              <a:off x="1043" y="3665"/>
              <a:ext cx="5826" cy="319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代表： 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Angular / React</a:t>
              </a:r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监听状态变化的</a:t>
              </a:r>
              <a:r>
                <a:rPr lang="zh-CN" altLang="en-US" sz="140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信号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从整个组件树中拉取所有状态，比对旧状态，然后跟新</a:t>
              </a:r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3.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跟新粒度比较粗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en-GB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Angular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采取</a:t>
              </a:r>
              <a:r>
                <a:rPr lang="zh-CN" altLang="en-US" sz="140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数据层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脏检查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React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使用的是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Virtual DOM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来侦测</a:t>
              </a:r>
              <a:r>
                <a:rPr lang="en-US" altLang="zh-CN" sz="140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view</a:t>
              </a:r>
              <a:r>
                <a:rPr lang="zh-CN" altLang="en-US" sz="140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层</a:t>
              </a:r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50280" y="2339975"/>
            <a:ext cx="5810250" cy="2958465"/>
            <a:chOff x="1043" y="2882"/>
            <a:chExt cx="5826" cy="4659"/>
          </a:xfrm>
        </p:grpSpPr>
        <p:sp>
          <p:nvSpPr>
            <p:cNvPr id="10" name="TextBox 22"/>
            <p:cNvSpPr txBox="1"/>
            <p:nvPr/>
          </p:nvSpPr>
          <p:spPr>
            <a:xfrm>
              <a:off x="2417" y="2882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PUSH</a:t>
              </a:r>
              <a:endParaRPr lang="en-US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1043" y="3665"/>
              <a:ext cx="5826" cy="38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代表： 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Vue</a:t>
              </a:r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通知状态所绑定的所有依赖，跟新相应的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DOM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操作</a:t>
              </a:r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知道数据变化，将更新的信号推送给需要更新的组件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3.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跟新粒度比较细</a:t>
              </a:r>
              <a:endParaRPr 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r>
                <a:rPr 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Vue1.x -&gt;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依赖为具体的</a:t>
              </a:r>
              <a:r>
                <a:rPr 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DOM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节点，</a:t>
              </a:r>
              <a:r>
                <a:rPr lang="zh-CN" altLang="en-US" sz="140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内存开销随着依赖越多而越大</a:t>
              </a:r>
              <a:endParaRPr lang="en-US" sz="140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Vue2.x -&gt;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依赖为</a:t>
              </a:r>
              <a:r>
                <a:rPr lang="zh-CN" altLang="en-US" sz="1400">
                  <a:solidFill>
                    <a:srgbClr val="C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组件层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级别，再加上虚拟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DOM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比对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4.“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推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”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类型的变化侦测可以随意调整粒度</a:t>
              </a:r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432290" y="671830"/>
            <a:ext cx="1325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变化侦测分类</a:t>
            </a:r>
            <a:endParaRPr lang="zh-CN" altLang="en-US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22"/>
          <p:cNvSpPr txBox="1"/>
          <p:nvPr/>
        </p:nvSpPr>
        <p:spPr>
          <a:xfrm>
            <a:off x="490220" y="1536065"/>
            <a:ext cx="258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当状态发生了变化时，</a:t>
            </a:r>
            <a:endParaRPr lang="zh-CN" altLang="en-US" b="1" dirty="0">
              <a:solidFill>
                <a:srgbClr val="F4B18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2"/>
          <p:cNvGrpSpPr/>
          <p:nvPr/>
        </p:nvGrpSpPr>
        <p:grpSpPr>
          <a:xfrm>
            <a:off x="646901" y="4167553"/>
            <a:ext cx="2724550" cy="650630"/>
            <a:chOff x="646901" y="4167553"/>
            <a:chExt cx="2724550" cy="650630"/>
          </a:xfrm>
        </p:grpSpPr>
        <p:sp>
          <p:nvSpPr>
            <p:cNvPr id="29" name="Rectangle 3"/>
            <p:cNvSpPr/>
            <p:nvPr/>
          </p:nvSpPr>
          <p:spPr>
            <a:xfrm>
              <a:off x="646901" y="4167553"/>
              <a:ext cx="2724550" cy="650630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 useBgFill="1">
          <p:nvSpPr>
            <p:cNvPr id="30" name="Rectangle 4"/>
            <p:cNvSpPr/>
            <p:nvPr/>
          </p:nvSpPr>
          <p:spPr>
            <a:xfrm>
              <a:off x="646901" y="4167553"/>
              <a:ext cx="598585" cy="6506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755930" y="4257249"/>
              <a:ext cx="380526" cy="443102"/>
            </a:xfrm>
            <a:custGeom>
              <a:avLst/>
              <a:gdLst>
                <a:gd name="T0" fmla="*/ 233 w 233"/>
                <a:gd name="T1" fmla="*/ 118 h 271"/>
                <a:gd name="T2" fmla="*/ 205 w 233"/>
                <a:gd name="T3" fmla="*/ 262 h 271"/>
                <a:gd name="T4" fmla="*/ 200 w 233"/>
                <a:gd name="T5" fmla="*/ 271 h 271"/>
                <a:gd name="T6" fmla="*/ 175 w 233"/>
                <a:gd name="T7" fmla="*/ 262 h 271"/>
                <a:gd name="T8" fmla="*/ 57 w 233"/>
                <a:gd name="T9" fmla="*/ 271 h 271"/>
                <a:gd name="T10" fmla="*/ 32 w 233"/>
                <a:gd name="T11" fmla="*/ 262 h 271"/>
                <a:gd name="T12" fmla="*/ 0 w 233"/>
                <a:gd name="T13" fmla="*/ 234 h 271"/>
                <a:gd name="T14" fmla="*/ 28 w 233"/>
                <a:gd name="T15" fmla="*/ 90 h 271"/>
                <a:gd name="T16" fmla="*/ 56 w 233"/>
                <a:gd name="T17" fmla="*/ 20 h 271"/>
                <a:gd name="T18" fmla="*/ 122 w 233"/>
                <a:gd name="T19" fmla="*/ 0 h 271"/>
                <a:gd name="T20" fmla="*/ 103 w 233"/>
                <a:gd name="T21" fmla="*/ 65 h 271"/>
                <a:gd name="T22" fmla="*/ 61 w 233"/>
                <a:gd name="T23" fmla="*/ 84 h 271"/>
                <a:gd name="T24" fmla="*/ 43 w 233"/>
                <a:gd name="T25" fmla="*/ 31 h 271"/>
                <a:gd name="T26" fmla="*/ 80 w 233"/>
                <a:gd name="T27" fmla="*/ 137 h 271"/>
                <a:gd name="T28" fmla="*/ 55 w 233"/>
                <a:gd name="T29" fmla="*/ 181 h 271"/>
                <a:gd name="T30" fmla="*/ 80 w 233"/>
                <a:gd name="T31" fmla="*/ 137 h 271"/>
                <a:gd name="T32" fmla="*/ 180 w 233"/>
                <a:gd name="T33" fmla="*/ 126 h 271"/>
                <a:gd name="T34" fmla="*/ 214 w 233"/>
                <a:gd name="T35" fmla="*/ 119 h 271"/>
                <a:gd name="T36" fmla="*/ 196 w 233"/>
                <a:gd name="T37" fmla="*/ 205 h 271"/>
                <a:gd name="T38" fmla="*/ 196 w 233"/>
                <a:gd name="T39" fmla="*/ 225 h 271"/>
                <a:gd name="T40" fmla="*/ 196 w 233"/>
                <a:gd name="T41" fmla="*/ 205 h 271"/>
                <a:gd name="T42" fmla="*/ 187 w 233"/>
                <a:gd name="T43" fmla="*/ 185 h 271"/>
                <a:gd name="T44" fmla="*/ 206 w 233"/>
                <a:gd name="T45" fmla="*/ 185 h 271"/>
                <a:gd name="T46" fmla="*/ 180 w 233"/>
                <a:gd name="T47" fmla="*/ 151 h 271"/>
                <a:gd name="T48" fmla="*/ 214 w 233"/>
                <a:gd name="T49" fmla="*/ 158 h 271"/>
                <a:gd name="T50" fmla="*/ 180 w 233"/>
                <a:gd name="T51" fmla="*/ 151 h 271"/>
                <a:gd name="T52" fmla="*/ 180 w 233"/>
                <a:gd name="T53" fmla="*/ 147 h 271"/>
                <a:gd name="T54" fmla="*/ 214 w 233"/>
                <a:gd name="T55" fmla="*/ 141 h 271"/>
                <a:gd name="T56" fmla="*/ 180 w 233"/>
                <a:gd name="T57" fmla="*/ 130 h 271"/>
                <a:gd name="T58" fmla="*/ 214 w 233"/>
                <a:gd name="T59" fmla="*/ 136 h 271"/>
                <a:gd name="T60" fmla="*/ 180 w 233"/>
                <a:gd name="T61" fmla="*/ 130 h 271"/>
                <a:gd name="T62" fmla="*/ 34 w 233"/>
                <a:gd name="T63" fmla="*/ 159 h 271"/>
                <a:gd name="T64" fmla="*/ 71 w 233"/>
                <a:gd name="T65" fmla="*/ 226 h 271"/>
                <a:gd name="T66" fmla="*/ 170 w 233"/>
                <a:gd name="T67" fmla="*/ 189 h 271"/>
                <a:gd name="T68" fmla="*/ 133 w 233"/>
                <a:gd name="T69" fmla="*/ 12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3" h="271">
                  <a:moveTo>
                    <a:pt x="205" y="90"/>
                  </a:moveTo>
                  <a:cubicBezTo>
                    <a:pt x="221" y="90"/>
                    <a:pt x="233" y="103"/>
                    <a:pt x="233" y="118"/>
                  </a:cubicBezTo>
                  <a:cubicBezTo>
                    <a:pt x="233" y="234"/>
                    <a:pt x="233" y="234"/>
                    <a:pt x="233" y="234"/>
                  </a:cubicBezTo>
                  <a:cubicBezTo>
                    <a:pt x="233" y="250"/>
                    <a:pt x="221" y="262"/>
                    <a:pt x="205" y="262"/>
                  </a:cubicBezTo>
                  <a:cubicBezTo>
                    <a:pt x="200" y="262"/>
                    <a:pt x="200" y="262"/>
                    <a:pt x="200" y="262"/>
                  </a:cubicBezTo>
                  <a:cubicBezTo>
                    <a:pt x="200" y="271"/>
                    <a:pt x="200" y="271"/>
                    <a:pt x="200" y="271"/>
                  </a:cubicBezTo>
                  <a:cubicBezTo>
                    <a:pt x="175" y="271"/>
                    <a:pt x="175" y="271"/>
                    <a:pt x="175" y="271"/>
                  </a:cubicBezTo>
                  <a:cubicBezTo>
                    <a:pt x="175" y="262"/>
                    <a:pt x="175" y="262"/>
                    <a:pt x="175" y="262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13" y="262"/>
                    <a:pt x="0" y="250"/>
                    <a:pt x="0" y="2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03"/>
                    <a:pt x="13" y="90"/>
                    <a:pt x="28" y="90"/>
                  </a:cubicBezTo>
                  <a:cubicBezTo>
                    <a:pt x="91" y="90"/>
                    <a:pt x="155" y="90"/>
                    <a:pt x="205" y="90"/>
                  </a:cubicBezTo>
                  <a:close/>
                  <a:moveTo>
                    <a:pt x="56" y="20"/>
                  </a:moveTo>
                  <a:cubicBezTo>
                    <a:pt x="87" y="57"/>
                    <a:pt x="87" y="57"/>
                    <a:pt x="87" y="57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110" y="69"/>
                    <a:pt x="114" y="76"/>
                    <a:pt x="116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2" y="77"/>
                    <a:pt x="66" y="70"/>
                    <a:pt x="72" y="66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6" y="20"/>
                    <a:pt x="56" y="20"/>
                    <a:pt x="56" y="20"/>
                  </a:cubicBezTo>
                  <a:close/>
                  <a:moveTo>
                    <a:pt x="80" y="137"/>
                  </a:moveTo>
                  <a:cubicBezTo>
                    <a:pt x="71" y="132"/>
                    <a:pt x="58" y="137"/>
                    <a:pt x="51" y="149"/>
                  </a:cubicBezTo>
                  <a:cubicBezTo>
                    <a:pt x="44" y="161"/>
                    <a:pt x="46" y="175"/>
                    <a:pt x="55" y="181"/>
                  </a:cubicBezTo>
                  <a:cubicBezTo>
                    <a:pt x="64" y="186"/>
                    <a:pt x="69" y="175"/>
                    <a:pt x="76" y="163"/>
                  </a:cubicBezTo>
                  <a:cubicBezTo>
                    <a:pt x="83" y="151"/>
                    <a:pt x="89" y="142"/>
                    <a:pt x="80" y="137"/>
                  </a:cubicBezTo>
                  <a:close/>
                  <a:moveTo>
                    <a:pt x="180" y="119"/>
                  </a:moveTo>
                  <a:cubicBezTo>
                    <a:pt x="180" y="126"/>
                    <a:pt x="180" y="126"/>
                    <a:pt x="180" y="126"/>
                  </a:cubicBezTo>
                  <a:cubicBezTo>
                    <a:pt x="214" y="126"/>
                    <a:pt x="214" y="126"/>
                    <a:pt x="214" y="12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180" y="119"/>
                    <a:pt x="180" y="119"/>
                    <a:pt x="180" y="119"/>
                  </a:cubicBezTo>
                  <a:close/>
                  <a:moveTo>
                    <a:pt x="196" y="205"/>
                  </a:moveTo>
                  <a:cubicBezTo>
                    <a:pt x="191" y="205"/>
                    <a:pt x="187" y="210"/>
                    <a:pt x="187" y="215"/>
                  </a:cubicBezTo>
                  <a:cubicBezTo>
                    <a:pt x="187" y="220"/>
                    <a:pt x="191" y="225"/>
                    <a:pt x="196" y="225"/>
                  </a:cubicBezTo>
                  <a:cubicBezTo>
                    <a:pt x="202" y="225"/>
                    <a:pt x="206" y="220"/>
                    <a:pt x="206" y="215"/>
                  </a:cubicBezTo>
                  <a:cubicBezTo>
                    <a:pt x="206" y="210"/>
                    <a:pt x="202" y="205"/>
                    <a:pt x="196" y="205"/>
                  </a:cubicBezTo>
                  <a:close/>
                  <a:moveTo>
                    <a:pt x="196" y="176"/>
                  </a:moveTo>
                  <a:cubicBezTo>
                    <a:pt x="191" y="176"/>
                    <a:pt x="187" y="180"/>
                    <a:pt x="187" y="185"/>
                  </a:cubicBezTo>
                  <a:cubicBezTo>
                    <a:pt x="187" y="191"/>
                    <a:pt x="191" y="195"/>
                    <a:pt x="196" y="195"/>
                  </a:cubicBezTo>
                  <a:cubicBezTo>
                    <a:pt x="202" y="195"/>
                    <a:pt x="206" y="191"/>
                    <a:pt x="206" y="185"/>
                  </a:cubicBezTo>
                  <a:cubicBezTo>
                    <a:pt x="206" y="180"/>
                    <a:pt x="202" y="176"/>
                    <a:pt x="196" y="176"/>
                  </a:cubicBezTo>
                  <a:close/>
                  <a:moveTo>
                    <a:pt x="180" y="151"/>
                  </a:moveTo>
                  <a:cubicBezTo>
                    <a:pt x="180" y="158"/>
                    <a:pt x="180" y="158"/>
                    <a:pt x="180" y="158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180" y="151"/>
                    <a:pt x="180" y="151"/>
                    <a:pt x="180" y="151"/>
                  </a:cubicBezTo>
                  <a:close/>
                  <a:moveTo>
                    <a:pt x="180" y="141"/>
                  </a:moveTo>
                  <a:cubicBezTo>
                    <a:pt x="180" y="147"/>
                    <a:pt x="180" y="147"/>
                    <a:pt x="180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41"/>
                    <a:pt x="214" y="141"/>
                    <a:pt x="214" y="141"/>
                  </a:cubicBezTo>
                  <a:cubicBezTo>
                    <a:pt x="180" y="141"/>
                    <a:pt x="180" y="141"/>
                    <a:pt x="180" y="141"/>
                  </a:cubicBezTo>
                  <a:close/>
                  <a:moveTo>
                    <a:pt x="180" y="130"/>
                  </a:moveTo>
                  <a:cubicBezTo>
                    <a:pt x="180" y="136"/>
                    <a:pt x="180" y="136"/>
                    <a:pt x="180" y="136"/>
                  </a:cubicBezTo>
                  <a:cubicBezTo>
                    <a:pt x="214" y="136"/>
                    <a:pt x="214" y="136"/>
                    <a:pt x="214" y="136"/>
                  </a:cubicBezTo>
                  <a:cubicBezTo>
                    <a:pt x="214" y="130"/>
                    <a:pt x="214" y="130"/>
                    <a:pt x="214" y="130"/>
                  </a:cubicBezTo>
                  <a:cubicBezTo>
                    <a:pt x="180" y="130"/>
                    <a:pt x="180" y="130"/>
                    <a:pt x="180" y="130"/>
                  </a:cubicBezTo>
                  <a:close/>
                  <a:moveTo>
                    <a:pt x="71" y="122"/>
                  </a:moveTo>
                  <a:cubicBezTo>
                    <a:pt x="51" y="122"/>
                    <a:pt x="34" y="139"/>
                    <a:pt x="34" y="159"/>
                  </a:cubicBezTo>
                  <a:cubicBezTo>
                    <a:pt x="34" y="189"/>
                    <a:pt x="34" y="189"/>
                    <a:pt x="34" y="189"/>
                  </a:cubicBezTo>
                  <a:cubicBezTo>
                    <a:pt x="34" y="210"/>
                    <a:pt x="51" y="226"/>
                    <a:pt x="71" y="226"/>
                  </a:cubicBezTo>
                  <a:cubicBezTo>
                    <a:pt x="133" y="226"/>
                    <a:pt x="133" y="226"/>
                    <a:pt x="133" y="226"/>
                  </a:cubicBezTo>
                  <a:cubicBezTo>
                    <a:pt x="153" y="226"/>
                    <a:pt x="170" y="210"/>
                    <a:pt x="170" y="189"/>
                  </a:cubicBezTo>
                  <a:cubicBezTo>
                    <a:pt x="170" y="159"/>
                    <a:pt x="170" y="159"/>
                    <a:pt x="170" y="159"/>
                  </a:cubicBezTo>
                  <a:cubicBezTo>
                    <a:pt x="170" y="139"/>
                    <a:pt x="153" y="122"/>
                    <a:pt x="133" y="122"/>
                  </a:cubicBezTo>
                  <a:lnTo>
                    <a:pt x="71" y="12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TextBox 30"/>
            <p:cNvSpPr txBox="1"/>
            <p:nvPr/>
          </p:nvSpPr>
          <p:spPr>
            <a:xfrm>
              <a:off x="1328378" y="4308202"/>
              <a:ext cx="155003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实现</a:t>
              </a:r>
              <a:r>
                <a: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Compile</a:t>
              </a:r>
              <a:endPara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</p:grpSp>
      <p:grpSp>
        <p:nvGrpSpPr>
          <p:cNvPr id="33" name="Group 31"/>
          <p:cNvGrpSpPr/>
          <p:nvPr/>
        </p:nvGrpSpPr>
        <p:grpSpPr>
          <a:xfrm>
            <a:off x="1540440" y="2977921"/>
            <a:ext cx="937472" cy="1131885"/>
            <a:chOff x="1751482" y="2957524"/>
            <a:chExt cx="1247775" cy="1506538"/>
          </a:xfrm>
          <a:solidFill>
            <a:srgbClr val="F4B183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2459507" y="2957524"/>
              <a:ext cx="339725" cy="336550"/>
            </a:xfrm>
            <a:custGeom>
              <a:avLst/>
              <a:gdLst>
                <a:gd name="T0" fmla="*/ 90 w 90"/>
                <a:gd name="T1" fmla="*/ 45 h 89"/>
                <a:gd name="T2" fmla="*/ 45 w 90"/>
                <a:gd name="T3" fmla="*/ 89 h 89"/>
                <a:gd name="T4" fmla="*/ 0 w 90"/>
                <a:gd name="T5" fmla="*/ 45 h 89"/>
                <a:gd name="T6" fmla="*/ 45 w 90"/>
                <a:gd name="T7" fmla="*/ 0 h 89"/>
                <a:gd name="T8" fmla="*/ 90 w 90"/>
                <a:gd name="T9" fmla="*/ 45 h 89"/>
                <a:gd name="T10" fmla="*/ 90 w 90"/>
                <a:gd name="T11" fmla="*/ 45 h 89"/>
                <a:gd name="T12" fmla="*/ 90 w 90"/>
                <a:gd name="T13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89">
                  <a:moveTo>
                    <a:pt x="90" y="45"/>
                  </a:moveTo>
                  <a:cubicBezTo>
                    <a:pt x="90" y="69"/>
                    <a:pt x="70" y="89"/>
                    <a:pt x="45" y="89"/>
                  </a:cubicBezTo>
                  <a:cubicBezTo>
                    <a:pt x="20" y="89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1751482" y="3271849"/>
              <a:ext cx="1247775" cy="1192213"/>
            </a:xfrm>
            <a:custGeom>
              <a:avLst/>
              <a:gdLst>
                <a:gd name="T0" fmla="*/ 299 w 330"/>
                <a:gd name="T1" fmla="*/ 45 h 316"/>
                <a:gd name="T2" fmla="*/ 237 w 330"/>
                <a:gd name="T3" fmla="*/ 32 h 316"/>
                <a:gd name="T4" fmla="*/ 218 w 330"/>
                <a:gd name="T5" fmla="*/ 8 h 316"/>
                <a:gd name="T6" fmla="*/ 209 w 330"/>
                <a:gd name="T7" fmla="*/ 3 h 316"/>
                <a:gd name="T8" fmla="*/ 198 w 330"/>
                <a:gd name="T9" fmla="*/ 1 h 316"/>
                <a:gd name="T10" fmla="*/ 124 w 330"/>
                <a:gd name="T11" fmla="*/ 18 h 316"/>
                <a:gd name="T12" fmla="*/ 76 w 330"/>
                <a:gd name="T13" fmla="*/ 75 h 316"/>
                <a:gd name="T14" fmla="*/ 67 w 330"/>
                <a:gd name="T15" fmla="*/ 81 h 316"/>
                <a:gd name="T16" fmla="*/ 0 w 330"/>
                <a:gd name="T17" fmla="*/ 107 h 316"/>
                <a:gd name="T18" fmla="*/ 110 w 330"/>
                <a:gd name="T19" fmla="*/ 127 h 316"/>
                <a:gd name="T20" fmla="*/ 96 w 330"/>
                <a:gd name="T21" fmla="*/ 103 h 316"/>
                <a:gd name="T22" fmla="*/ 110 w 330"/>
                <a:gd name="T23" fmla="*/ 83 h 316"/>
                <a:gd name="T24" fmla="*/ 152 w 330"/>
                <a:gd name="T25" fmla="*/ 43 h 316"/>
                <a:gd name="T26" fmla="*/ 127 w 330"/>
                <a:gd name="T27" fmla="*/ 132 h 316"/>
                <a:gd name="T28" fmla="*/ 57 w 330"/>
                <a:gd name="T29" fmla="*/ 180 h 316"/>
                <a:gd name="T30" fmla="*/ 58 w 330"/>
                <a:gd name="T31" fmla="*/ 221 h 316"/>
                <a:gd name="T32" fmla="*/ 126 w 330"/>
                <a:gd name="T33" fmla="*/ 217 h 316"/>
                <a:gd name="T34" fmla="*/ 159 w 330"/>
                <a:gd name="T35" fmla="*/ 165 h 316"/>
                <a:gd name="T36" fmla="*/ 191 w 330"/>
                <a:gd name="T37" fmla="*/ 205 h 316"/>
                <a:gd name="T38" fmla="*/ 182 w 330"/>
                <a:gd name="T39" fmla="*/ 316 h 316"/>
                <a:gd name="T40" fmla="*/ 208 w 330"/>
                <a:gd name="T41" fmla="*/ 301 h 316"/>
                <a:gd name="T42" fmla="*/ 230 w 330"/>
                <a:gd name="T43" fmla="*/ 189 h 316"/>
                <a:gd name="T44" fmla="*/ 206 w 330"/>
                <a:gd name="T45" fmla="*/ 144 h 316"/>
                <a:gd name="T46" fmla="*/ 251 w 330"/>
                <a:gd name="T47" fmla="*/ 84 h 316"/>
                <a:gd name="T48" fmla="*/ 322 w 330"/>
                <a:gd name="T49" fmla="*/ 72 h 316"/>
                <a:gd name="T50" fmla="*/ 93 w 330"/>
                <a:gd name="T51" fmla="*/ 100 h 316"/>
                <a:gd name="T52" fmla="*/ 70 w 330"/>
                <a:gd name="T53" fmla="*/ 84 h 316"/>
                <a:gd name="T54" fmla="*/ 76 w 330"/>
                <a:gd name="T55" fmla="*/ 80 h 316"/>
                <a:gd name="T56" fmla="*/ 89 w 330"/>
                <a:gd name="T57" fmla="*/ 96 h 316"/>
                <a:gd name="T58" fmla="*/ 91 w 330"/>
                <a:gd name="T59" fmla="*/ 96 h 316"/>
                <a:gd name="T60" fmla="*/ 93 w 330"/>
                <a:gd name="T61" fmla="*/ 100 h 316"/>
                <a:gd name="T62" fmla="*/ 93 w 330"/>
                <a:gd name="T63" fmla="*/ 10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0" h="316">
                  <a:moveTo>
                    <a:pt x="324" y="47"/>
                  </a:moveTo>
                  <a:cubicBezTo>
                    <a:pt x="317" y="40"/>
                    <a:pt x="306" y="39"/>
                    <a:pt x="299" y="45"/>
                  </a:cubicBezTo>
                  <a:cubicBezTo>
                    <a:pt x="291" y="52"/>
                    <a:pt x="275" y="54"/>
                    <a:pt x="261" y="50"/>
                  </a:cubicBezTo>
                  <a:cubicBezTo>
                    <a:pt x="249" y="47"/>
                    <a:pt x="240" y="40"/>
                    <a:pt x="237" y="32"/>
                  </a:cubicBezTo>
                  <a:cubicBezTo>
                    <a:pt x="237" y="32"/>
                    <a:pt x="237" y="31"/>
                    <a:pt x="237" y="30"/>
                  </a:cubicBezTo>
                  <a:cubicBezTo>
                    <a:pt x="234" y="21"/>
                    <a:pt x="226" y="13"/>
                    <a:pt x="218" y="8"/>
                  </a:cubicBezTo>
                  <a:cubicBezTo>
                    <a:pt x="217" y="6"/>
                    <a:pt x="214" y="5"/>
                    <a:pt x="212" y="4"/>
                  </a:cubicBezTo>
                  <a:cubicBezTo>
                    <a:pt x="211" y="4"/>
                    <a:pt x="210" y="3"/>
                    <a:pt x="209" y="3"/>
                  </a:cubicBezTo>
                  <a:cubicBezTo>
                    <a:pt x="204" y="1"/>
                    <a:pt x="199" y="1"/>
                    <a:pt x="199" y="1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6" y="1"/>
                    <a:pt x="194" y="1"/>
                    <a:pt x="191" y="1"/>
                  </a:cubicBezTo>
                  <a:cubicBezTo>
                    <a:pt x="170" y="0"/>
                    <a:pt x="145" y="6"/>
                    <a:pt x="124" y="18"/>
                  </a:cubicBezTo>
                  <a:cubicBezTo>
                    <a:pt x="100" y="32"/>
                    <a:pt x="83" y="52"/>
                    <a:pt x="77" y="74"/>
                  </a:cubicBezTo>
                  <a:cubicBezTo>
                    <a:pt x="77" y="75"/>
                    <a:pt x="77" y="75"/>
                    <a:pt x="76" y="75"/>
                  </a:cubicBezTo>
                  <a:cubicBezTo>
                    <a:pt x="75" y="75"/>
                    <a:pt x="73" y="75"/>
                    <a:pt x="71" y="7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110" y="127"/>
                    <a:pt x="110" y="127"/>
                    <a:pt x="110" y="12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6" y="103"/>
                    <a:pt x="96" y="103"/>
                    <a:pt x="96" y="103"/>
                  </a:cubicBezTo>
                  <a:cubicBezTo>
                    <a:pt x="98" y="101"/>
                    <a:pt x="98" y="98"/>
                    <a:pt x="97" y="96"/>
                  </a:cubicBezTo>
                  <a:cubicBezTo>
                    <a:pt x="103" y="95"/>
                    <a:pt x="109" y="90"/>
                    <a:pt x="110" y="83"/>
                  </a:cubicBezTo>
                  <a:cubicBezTo>
                    <a:pt x="114" y="70"/>
                    <a:pt x="125" y="58"/>
                    <a:pt x="141" y="48"/>
                  </a:cubicBezTo>
                  <a:cubicBezTo>
                    <a:pt x="145" y="46"/>
                    <a:pt x="148" y="45"/>
                    <a:pt x="152" y="43"/>
                  </a:cubicBezTo>
                  <a:cubicBezTo>
                    <a:pt x="128" y="118"/>
                    <a:pt x="128" y="118"/>
                    <a:pt x="128" y="118"/>
                  </a:cubicBezTo>
                  <a:cubicBezTo>
                    <a:pt x="127" y="123"/>
                    <a:pt x="126" y="128"/>
                    <a:pt x="127" y="132"/>
                  </a:cubicBezTo>
                  <a:cubicBezTo>
                    <a:pt x="110" y="177"/>
                    <a:pt x="110" y="177"/>
                    <a:pt x="110" y="177"/>
                  </a:cubicBezTo>
                  <a:cubicBezTo>
                    <a:pt x="57" y="180"/>
                    <a:pt x="57" y="180"/>
                    <a:pt x="57" y="180"/>
                  </a:cubicBezTo>
                  <a:cubicBezTo>
                    <a:pt x="46" y="180"/>
                    <a:pt x="37" y="190"/>
                    <a:pt x="38" y="201"/>
                  </a:cubicBezTo>
                  <a:cubicBezTo>
                    <a:pt x="38" y="212"/>
                    <a:pt x="47" y="221"/>
                    <a:pt x="58" y="221"/>
                  </a:cubicBezTo>
                  <a:cubicBezTo>
                    <a:pt x="59" y="221"/>
                    <a:pt x="59" y="221"/>
                    <a:pt x="59" y="221"/>
                  </a:cubicBezTo>
                  <a:cubicBezTo>
                    <a:pt x="126" y="217"/>
                    <a:pt x="126" y="217"/>
                    <a:pt x="126" y="217"/>
                  </a:cubicBezTo>
                  <a:cubicBezTo>
                    <a:pt x="134" y="217"/>
                    <a:pt x="141" y="212"/>
                    <a:pt x="144" y="204"/>
                  </a:cubicBezTo>
                  <a:cubicBezTo>
                    <a:pt x="159" y="165"/>
                    <a:pt x="159" y="165"/>
                    <a:pt x="159" y="165"/>
                  </a:cubicBezTo>
                  <a:cubicBezTo>
                    <a:pt x="160" y="165"/>
                    <a:pt x="162" y="166"/>
                    <a:pt x="164" y="166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68" y="290"/>
                    <a:pt x="168" y="290"/>
                    <a:pt x="168" y="290"/>
                  </a:cubicBezTo>
                  <a:cubicBezTo>
                    <a:pt x="165" y="301"/>
                    <a:pt x="171" y="313"/>
                    <a:pt x="182" y="316"/>
                  </a:cubicBezTo>
                  <a:cubicBezTo>
                    <a:pt x="184" y="316"/>
                    <a:pt x="186" y="316"/>
                    <a:pt x="188" y="316"/>
                  </a:cubicBezTo>
                  <a:cubicBezTo>
                    <a:pt x="197" y="316"/>
                    <a:pt x="205" y="310"/>
                    <a:pt x="208" y="301"/>
                  </a:cubicBezTo>
                  <a:cubicBezTo>
                    <a:pt x="233" y="206"/>
                    <a:pt x="233" y="206"/>
                    <a:pt x="233" y="206"/>
                  </a:cubicBezTo>
                  <a:cubicBezTo>
                    <a:pt x="235" y="200"/>
                    <a:pt x="234" y="194"/>
                    <a:pt x="230" y="189"/>
                  </a:cubicBezTo>
                  <a:cubicBezTo>
                    <a:pt x="203" y="150"/>
                    <a:pt x="203" y="150"/>
                    <a:pt x="203" y="150"/>
                  </a:cubicBezTo>
                  <a:cubicBezTo>
                    <a:pt x="205" y="148"/>
                    <a:pt x="206" y="146"/>
                    <a:pt x="206" y="144"/>
                  </a:cubicBezTo>
                  <a:cubicBezTo>
                    <a:pt x="229" y="74"/>
                    <a:pt x="229" y="74"/>
                    <a:pt x="229" y="74"/>
                  </a:cubicBezTo>
                  <a:cubicBezTo>
                    <a:pt x="235" y="78"/>
                    <a:pt x="243" y="81"/>
                    <a:pt x="251" y="84"/>
                  </a:cubicBezTo>
                  <a:cubicBezTo>
                    <a:pt x="259" y="86"/>
                    <a:pt x="267" y="87"/>
                    <a:pt x="275" y="87"/>
                  </a:cubicBezTo>
                  <a:cubicBezTo>
                    <a:pt x="293" y="87"/>
                    <a:pt x="310" y="82"/>
                    <a:pt x="322" y="72"/>
                  </a:cubicBezTo>
                  <a:cubicBezTo>
                    <a:pt x="329" y="65"/>
                    <a:pt x="330" y="54"/>
                    <a:pt x="324" y="47"/>
                  </a:cubicBezTo>
                  <a:close/>
                  <a:moveTo>
                    <a:pt x="93" y="100"/>
                  </a:moveTo>
                  <a:cubicBezTo>
                    <a:pt x="88" y="104"/>
                    <a:pt x="88" y="104"/>
                    <a:pt x="88" y="104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74" y="80"/>
                    <a:pt x="74" y="80"/>
                    <a:pt x="74" y="80"/>
                  </a:cubicBezTo>
                  <a:cubicBezTo>
                    <a:pt x="75" y="80"/>
                    <a:pt x="75" y="80"/>
                    <a:pt x="76" y="80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7" y="88"/>
                    <a:pt x="82" y="94"/>
                    <a:pt x="89" y="96"/>
                  </a:cubicBezTo>
                  <a:cubicBezTo>
                    <a:pt x="89" y="96"/>
                    <a:pt x="90" y="96"/>
                    <a:pt x="91" y="96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3" y="98"/>
                    <a:pt x="93" y="98"/>
                    <a:pt x="93" y="98"/>
                  </a:cubicBezTo>
                  <a:cubicBezTo>
                    <a:pt x="93" y="99"/>
                    <a:pt x="93" y="99"/>
                    <a:pt x="93" y="100"/>
                  </a:cubicBezTo>
                  <a:close/>
                  <a:moveTo>
                    <a:pt x="93" y="100"/>
                  </a:moveTo>
                  <a:cubicBezTo>
                    <a:pt x="93" y="100"/>
                    <a:pt x="93" y="100"/>
                    <a:pt x="93" y="10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</p:grpSp>
      <p:sp>
        <p:nvSpPr>
          <p:cNvPr id="36" name="Arc 37"/>
          <p:cNvSpPr/>
          <p:nvPr/>
        </p:nvSpPr>
        <p:spPr>
          <a:xfrm rot="13265014">
            <a:off x="7897599" y="1732823"/>
            <a:ext cx="1217066" cy="1217066"/>
          </a:xfrm>
          <a:prstGeom prst="arc">
            <a:avLst>
              <a:gd name="adj1" fmla="val 16200000"/>
              <a:gd name="adj2" fmla="val 7096491"/>
            </a:avLst>
          </a:prstGeom>
          <a:ln w="22225">
            <a:solidFill>
              <a:schemeClr val="bg1">
                <a:lumMod val="85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7" name="Arc 38"/>
          <p:cNvSpPr/>
          <p:nvPr/>
        </p:nvSpPr>
        <p:spPr>
          <a:xfrm rot="13265014">
            <a:off x="5173050" y="2377795"/>
            <a:ext cx="1217066" cy="1217066"/>
          </a:xfrm>
          <a:prstGeom prst="arc">
            <a:avLst>
              <a:gd name="adj1" fmla="val 16200000"/>
              <a:gd name="adj2" fmla="val 7096491"/>
            </a:avLst>
          </a:prstGeom>
          <a:ln w="22225">
            <a:solidFill>
              <a:schemeClr val="bg1">
                <a:lumMod val="85000"/>
              </a:schemeClr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38" name="Group 9"/>
          <p:cNvGrpSpPr/>
          <p:nvPr/>
        </p:nvGrpSpPr>
        <p:grpSpPr>
          <a:xfrm>
            <a:off x="3371451" y="3516923"/>
            <a:ext cx="2724550" cy="650630"/>
            <a:chOff x="3371451" y="3516923"/>
            <a:chExt cx="2724550" cy="650630"/>
          </a:xfrm>
        </p:grpSpPr>
        <p:sp>
          <p:nvSpPr>
            <p:cNvPr id="39" name="Rectangle 7"/>
            <p:cNvSpPr/>
            <p:nvPr/>
          </p:nvSpPr>
          <p:spPr>
            <a:xfrm>
              <a:off x="3371451" y="3516923"/>
              <a:ext cx="2724550" cy="650630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 useBgFill="1">
          <p:nvSpPr>
            <p:cNvPr id="40" name="Rectangle 8"/>
            <p:cNvSpPr/>
            <p:nvPr/>
          </p:nvSpPr>
          <p:spPr>
            <a:xfrm>
              <a:off x="3371451" y="3516923"/>
              <a:ext cx="598585" cy="6506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34"/>
            <p:cNvSpPr txBox="1"/>
            <p:nvPr/>
          </p:nvSpPr>
          <p:spPr>
            <a:xfrm>
              <a:off x="4029458" y="3657572"/>
              <a:ext cx="163893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实现</a:t>
              </a:r>
              <a:r>
                <a:rPr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Obs</a:t>
              </a:r>
              <a:r>
                <a:rPr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erver</a:t>
              </a:r>
              <a:endPara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2" name="Freeform 39"/>
            <p:cNvSpPr>
              <a:spLocks noEditPoints="1"/>
            </p:cNvSpPr>
            <p:nvPr/>
          </p:nvSpPr>
          <p:spPr bwMode="auto">
            <a:xfrm>
              <a:off x="3498042" y="3644729"/>
              <a:ext cx="345401" cy="395018"/>
            </a:xfrm>
            <a:custGeom>
              <a:avLst/>
              <a:gdLst>
                <a:gd name="T0" fmla="*/ 50 w 84"/>
                <a:gd name="T1" fmla="*/ 92 h 96"/>
                <a:gd name="T2" fmla="*/ 57 w 84"/>
                <a:gd name="T3" fmla="*/ 81 h 96"/>
                <a:gd name="T4" fmla="*/ 56 w 84"/>
                <a:gd name="T5" fmla="*/ 75 h 96"/>
                <a:gd name="T6" fmla="*/ 43 w 84"/>
                <a:gd name="T7" fmla="*/ 63 h 96"/>
                <a:gd name="T8" fmla="*/ 38 w 84"/>
                <a:gd name="T9" fmla="*/ 62 h 96"/>
                <a:gd name="T10" fmla="*/ 30 w 84"/>
                <a:gd name="T11" fmla="*/ 67 h 96"/>
                <a:gd name="T12" fmla="*/ 17 w 84"/>
                <a:gd name="T13" fmla="*/ 35 h 96"/>
                <a:gd name="T14" fmla="*/ 26 w 84"/>
                <a:gd name="T15" fmla="*/ 31 h 96"/>
                <a:gd name="T16" fmla="*/ 27 w 84"/>
                <a:gd name="T17" fmla="*/ 25 h 96"/>
                <a:gd name="T18" fmla="*/ 22 w 84"/>
                <a:gd name="T19" fmla="*/ 8 h 96"/>
                <a:gd name="T20" fmla="*/ 18 w 84"/>
                <a:gd name="T21" fmla="*/ 4 h 96"/>
                <a:gd name="T22" fmla="*/ 4 w 84"/>
                <a:gd name="T23" fmla="*/ 6 h 96"/>
                <a:gd name="T24" fmla="*/ 0 w 84"/>
                <a:gd name="T25" fmla="*/ 10 h 96"/>
                <a:gd name="T26" fmla="*/ 43 w 84"/>
                <a:gd name="T27" fmla="*/ 94 h 96"/>
                <a:gd name="T28" fmla="*/ 50 w 84"/>
                <a:gd name="T29" fmla="*/ 92 h 96"/>
                <a:gd name="T30" fmla="*/ 45 w 84"/>
                <a:gd name="T31" fmla="*/ 53 h 96"/>
                <a:gd name="T32" fmla="*/ 32 w 84"/>
                <a:gd name="T33" fmla="*/ 53 h 96"/>
                <a:gd name="T34" fmla="*/ 32 w 84"/>
                <a:gd name="T35" fmla="*/ 50 h 96"/>
                <a:gd name="T36" fmla="*/ 40 w 84"/>
                <a:gd name="T37" fmla="*/ 38 h 96"/>
                <a:gd name="T38" fmla="*/ 42 w 84"/>
                <a:gd name="T39" fmla="*/ 32 h 96"/>
                <a:gd name="T40" fmla="*/ 41 w 84"/>
                <a:gd name="T41" fmla="*/ 30 h 96"/>
                <a:gd name="T42" fmla="*/ 40 w 84"/>
                <a:gd name="T43" fmla="*/ 31 h 96"/>
                <a:gd name="T44" fmla="*/ 39 w 84"/>
                <a:gd name="T45" fmla="*/ 36 h 96"/>
                <a:gd name="T46" fmla="*/ 34 w 84"/>
                <a:gd name="T47" fmla="*/ 36 h 96"/>
                <a:gd name="T48" fmla="*/ 34 w 84"/>
                <a:gd name="T49" fmla="*/ 31 h 96"/>
                <a:gd name="T50" fmla="*/ 42 w 84"/>
                <a:gd name="T51" fmla="*/ 26 h 96"/>
                <a:gd name="T52" fmla="*/ 47 w 84"/>
                <a:gd name="T53" fmla="*/ 28 h 96"/>
                <a:gd name="T54" fmla="*/ 47 w 84"/>
                <a:gd name="T55" fmla="*/ 34 h 96"/>
                <a:gd name="T56" fmla="*/ 47 w 84"/>
                <a:gd name="T57" fmla="*/ 37 h 96"/>
                <a:gd name="T58" fmla="*/ 38 w 84"/>
                <a:gd name="T59" fmla="*/ 50 h 96"/>
                <a:gd name="T60" fmla="*/ 46 w 84"/>
                <a:gd name="T61" fmla="*/ 50 h 96"/>
                <a:gd name="T62" fmla="*/ 45 w 84"/>
                <a:gd name="T63" fmla="*/ 53 h 96"/>
                <a:gd name="T64" fmla="*/ 63 w 84"/>
                <a:gd name="T65" fmla="*/ 50 h 96"/>
                <a:gd name="T66" fmla="*/ 60 w 84"/>
                <a:gd name="T67" fmla="*/ 50 h 96"/>
                <a:gd name="T68" fmla="*/ 60 w 84"/>
                <a:gd name="T69" fmla="*/ 53 h 96"/>
                <a:gd name="T70" fmla="*/ 54 w 84"/>
                <a:gd name="T71" fmla="*/ 53 h 96"/>
                <a:gd name="T72" fmla="*/ 54 w 84"/>
                <a:gd name="T73" fmla="*/ 50 h 96"/>
                <a:gd name="T74" fmla="*/ 46 w 84"/>
                <a:gd name="T75" fmla="*/ 50 h 96"/>
                <a:gd name="T76" fmla="*/ 47 w 84"/>
                <a:gd name="T77" fmla="*/ 46 h 96"/>
                <a:gd name="T78" fmla="*/ 55 w 84"/>
                <a:gd name="T79" fmla="*/ 26 h 96"/>
                <a:gd name="T80" fmla="*/ 63 w 84"/>
                <a:gd name="T81" fmla="*/ 26 h 96"/>
                <a:gd name="T82" fmla="*/ 61 w 84"/>
                <a:gd name="T83" fmla="*/ 46 h 96"/>
                <a:gd name="T84" fmla="*/ 63 w 84"/>
                <a:gd name="T85" fmla="*/ 46 h 96"/>
                <a:gd name="T86" fmla="*/ 63 w 84"/>
                <a:gd name="T87" fmla="*/ 50 h 96"/>
                <a:gd name="T88" fmla="*/ 55 w 84"/>
                <a:gd name="T89" fmla="*/ 46 h 96"/>
                <a:gd name="T90" fmla="*/ 52 w 84"/>
                <a:gd name="T91" fmla="*/ 46 h 96"/>
                <a:gd name="T92" fmla="*/ 56 w 84"/>
                <a:gd name="T93" fmla="*/ 35 h 96"/>
                <a:gd name="T94" fmla="*/ 55 w 84"/>
                <a:gd name="T95" fmla="*/ 46 h 96"/>
                <a:gd name="T96" fmla="*/ 43 w 84"/>
                <a:gd name="T97" fmla="*/ 0 h 96"/>
                <a:gd name="T98" fmla="*/ 72 w 84"/>
                <a:gd name="T99" fmla="*/ 12 h 96"/>
                <a:gd name="T100" fmla="*/ 84 w 84"/>
                <a:gd name="T101" fmla="*/ 41 h 96"/>
                <a:gd name="T102" fmla="*/ 72 w 84"/>
                <a:gd name="T103" fmla="*/ 71 h 96"/>
                <a:gd name="T104" fmla="*/ 65 w 84"/>
                <a:gd name="T105" fmla="*/ 76 h 96"/>
                <a:gd name="T106" fmla="*/ 63 w 84"/>
                <a:gd name="T107" fmla="*/ 73 h 96"/>
                <a:gd name="T108" fmla="*/ 59 w 84"/>
                <a:gd name="T109" fmla="*/ 69 h 96"/>
                <a:gd name="T110" fmla="*/ 66 w 84"/>
                <a:gd name="T111" fmla="*/ 64 h 96"/>
                <a:gd name="T112" fmla="*/ 75 w 84"/>
                <a:gd name="T113" fmla="*/ 41 h 96"/>
                <a:gd name="T114" fmla="*/ 66 w 84"/>
                <a:gd name="T115" fmla="*/ 19 h 96"/>
                <a:gd name="T116" fmla="*/ 43 w 84"/>
                <a:gd name="T117" fmla="*/ 10 h 96"/>
                <a:gd name="T118" fmla="*/ 31 w 84"/>
                <a:gd name="T119" fmla="*/ 12 h 96"/>
                <a:gd name="T120" fmla="*/ 29 w 84"/>
                <a:gd name="T121" fmla="*/ 6 h 96"/>
                <a:gd name="T122" fmla="*/ 28 w 84"/>
                <a:gd name="T123" fmla="*/ 3 h 96"/>
                <a:gd name="T124" fmla="*/ 43 w 84"/>
                <a:gd name="T12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96">
                  <a:moveTo>
                    <a:pt x="50" y="92"/>
                  </a:moveTo>
                  <a:cubicBezTo>
                    <a:pt x="52" y="88"/>
                    <a:pt x="55" y="84"/>
                    <a:pt x="57" y="81"/>
                  </a:cubicBezTo>
                  <a:cubicBezTo>
                    <a:pt x="58" y="79"/>
                    <a:pt x="58" y="77"/>
                    <a:pt x="56" y="75"/>
                  </a:cubicBezTo>
                  <a:cubicBezTo>
                    <a:pt x="52" y="71"/>
                    <a:pt x="48" y="67"/>
                    <a:pt x="43" y="63"/>
                  </a:cubicBezTo>
                  <a:cubicBezTo>
                    <a:pt x="41" y="61"/>
                    <a:pt x="40" y="61"/>
                    <a:pt x="38" y="62"/>
                  </a:cubicBezTo>
                  <a:cubicBezTo>
                    <a:pt x="35" y="63"/>
                    <a:pt x="33" y="65"/>
                    <a:pt x="30" y="67"/>
                  </a:cubicBezTo>
                  <a:cubicBezTo>
                    <a:pt x="21" y="53"/>
                    <a:pt x="19" y="45"/>
                    <a:pt x="17" y="35"/>
                  </a:cubicBezTo>
                  <a:cubicBezTo>
                    <a:pt x="20" y="34"/>
                    <a:pt x="23" y="32"/>
                    <a:pt x="26" y="31"/>
                  </a:cubicBezTo>
                  <a:cubicBezTo>
                    <a:pt x="27" y="30"/>
                    <a:pt x="28" y="28"/>
                    <a:pt x="27" y="25"/>
                  </a:cubicBezTo>
                  <a:cubicBezTo>
                    <a:pt x="26" y="20"/>
                    <a:pt x="24" y="14"/>
                    <a:pt x="22" y="8"/>
                  </a:cubicBezTo>
                  <a:cubicBezTo>
                    <a:pt x="22" y="6"/>
                    <a:pt x="20" y="4"/>
                    <a:pt x="18" y="4"/>
                  </a:cubicBezTo>
                  <a:cubicBezTo>
                    <a:pt x="14" y="5"/>
                    <a:pt x="9" y="5"/>
                    <a:pt x="4" y="6"/>
                  </a:cubicBezTo>
                  <a:cubicBezTo>
                    <a:pt x="0" y="6"/>
                    <a:pt x="0" y="7"/>
                    <a:pt x="0" y="10"/>
                  </a:cubicBezTo>
                  <a:cubicBezTo>
                    <a:pt x="1" y="46"/>
                    <a:pt x="15" y="78"/>
                    <a:pt x="43" y="94"/>
                  </a:cubicBezTo>
                  <a:cubicBezTo>
                    <a:pt x="46" y="96"/>
                    <a:pt x="47" y="96"/>
                    <a:pt x="50" y="92"/>
                  </a:cubicBezTo>
                  <a:close/>
                  <a:moveTo>
                    <a:pt x="45" y="53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1" y="36"/>
                    <a:pt x="42" y="34"/>
                    <a:pt x="42" y="32"/>
                  </a:cubicBezTo>
                  <a:cubicBezTo>
                    <a:pt x="42" y="31"/>
                    <a:pt x="42" y="30"/>
                    <a:pt x="41" y="30"/>
                  </a:cubicBezTo>
                  <a:cubicBezTo>
                    <a:pt x="40" y="30"/>
                    <a:pt x="40" y="31"/>
                    <a:pt x="40" y="31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5" y="28"/>
                    <a:pt x="37" y="26"/>
                    <a:pt x="42" y="26"/>
                  </a:cubicBezTo>
                  <a:cubicBezTo>
                    <a:pt x="44" y="26"/>
                    <a:pt x="46" y="27"/>
                    <a:pt x="47" y="28"/>
                  </a:cubicBezTo>
                  <a:cubicBezTo>
                    <a:pt x="48" y="29"/>
                    <a:pt x="48" y="31"/>
                    <a:pt x="47" y="34"/>
                  </a:cubicBezTo>
                  <a:cubicBezTo>
                    <a:pt x="47" y="35"/>
                    <a:pt x="47" y="36"/>
                    <a:pt x="47" y="37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5" y="53"/>
                    <a:pt x="45" y="53"/>
                    <a:pt x="45" y="53"/>
                  </a:cubicBezTo>
                  <a:close/>
                  <a:moveTo>
                    <a:pt x="63" y="50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50"/>
                    <a:pt x="63" y="50"/>
                    <a:pt x="63" y="50"/>
                  </a:cubicBezTo>
                  <a:close/>
                  <a:moveTo>
                    <a:pt x="55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46"/>
                    <a:pt x="55" y="46"/>
                    <a:pt x="55" y="46"/>
                  </a:cubicBezTo>
                  <a:close/>
                  <a:moveTo>
                    <a:pt x="43" y="0"/>
                  </a:moveTo>
                  <a:cubicBezTo>
                    <a:pt x="54" y="0"/>
                    <a:pt x="65" y="5"/>
                    <a:pt x="72" y="12"/>
                  </a:cubicBezTo>
                  <a:cubicBezTo>
                    <a:pt x="80" y="20"/>
                    <a:pt x="84" y="30"/>
                    <a:pt x="84" y="41"/>
                  </a:cubicBezTo>
                  <a:cubicBezTo>
                    <a:pt x="84" y="53"/>
                    <a:pt x="80" y="63"/>
                    <a:pt x="72" y="71"/>
                  </a:cubicBezTo>
                  <a:cubicBezTo>
                    <a:pt x="70" y="73"/>
                    <a:pt x="68" y="75"/>
                    <a:pt x="65" y="76"/>
                  </a:cubicBezTo>
                  <a:cubicBezTo>
                    <a:pt x="65" y="75"/>
                    <a:pt x="64" y="74"/>
                    <a:pt x="63" y="73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1" y="68"/>
                    <a:pt x="64" y="66"/>
                    <a:pt x="66" y="64"/>
                  </a:cubicBezTo>
                  <a:cubicBezTo>
                    <a:pt x="71" y="58"/>
                    <a:pt x="75" y="50"/>
                    <a:pt x="75" y="41"/>
                  </a:cubicBezTo>
                  <a:cubicBezTo>
                    <a:pt x="75" y="33"/>
                    <a:pt x="71" y="25"/>
                    <a:pt x="66" y="19"/>
                  </a:cubicBezTo>
                  <a:cubicBezTo>
                    <a:pt x="60" y="13"/>
                    <a:pt x="52" y="10"/>
                    <a:pt x="43" y="10"/>
                  </a:cubicBezTo>
                  <a:cubicBezTo>
                    <a:pt x="39" y="10"/>
                    <a:pt x="35" y="11"/>
                    <a:pt x="31" y="12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4"/>
                    <a:pt x="28" y="3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3" name="Group 6"/>
          <p:cNvGrpSpPr/>
          <p:nvPr/>
        </p:nvGrpSpPr>
        <p:grpSpPr>
          <a:xfrm>
            <a:off x="6096000" y="2866293"/>
            <a:ext cx="2724550" cy="650630"/>
            <a:chOff x="6096000" y="2866293"/>
            <a:chExt cx="2724550" cy="650630"/>
          </a:xfrm>
        </p:grpSpPr>
        <p:sp>
          <p:nvSpPr>
            <p:cNvPr id="44" name="Rectangle 10"/>
            <p:cNvSpPr/>
            <p:nvPr/>
          </p:nvSpPr>
          <p:spPr>
            <a:xfrm>
              <a:off x="6096000" y="2866293"/>
              <a:ext cx="2724550" cy="650630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 useBgFill="1">
          <p:nvSpPr>
            <p:cNvPr id="45" name="Rectangle 11"/>
            <p:cNvSpPr/>
            <p:nvPr/>
          </p:nvSpPr>
          <p:spPr>
            <a:xfrm>
              <a:off x="6096000" y="2866293"/>
              <a:ext cx="598585" cy="6506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" name="TextBox 36"/>
            <p:cNvSpPr txBox="1"/>
            <p:nvPr/>
          </p:nvSpPr>
          <p:spPr>
            <a:xfrm>
              <a:off x="6796493" y="3006942"/>
              <a:ext cx="1543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GB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实现</a:t>
              </a:r>
              <a:r>
                <a:rPr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Watcher</a:t>
              </a:r>
              <a:endPara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6252324" y="2995578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8" name="Group 5"/>
          <p:cNvGrpSpPr/>
          <p:nvPr/>
        </p:nvGrpSpPr>
        <p:grpSpPr>
          <a:xfrm>
            <a:off x="8820550" y="2215663"/>
            <a:ext cx="2724550" cy="650630"/>
            <a:chOff x="8820550" y="2215663"/>
            <a:chExt cx="2724550" cy="650630"/>
          </a:xfrm>
        </p:grpSpPr>
        <p:sp>
          <p:nvSpPr>
            <p:cNvPr id="49" name="Rectangle 13"/>
            <p:cNvSpPr/>
            <p:nvPr/>
          </p:nvSpPr>
          <p:spPr>
            <a:xfrm>
              <a:off x="8820550" y="2215663"/>
              <a:ext cx="2724550" cy="650630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 useBgFill="1">
          <p:nvSpPr>
            <p:cNvPr id="50" name="Rectangle 14"/>
            <p:cNvSpPr/>
            <p:nvPr/>
          </p:nvSpPr>
          <p:spPr>
            <a:xfrm>
              <a:off x="8820550" y="2215663"/>
              <a:ext cx="598585" cy="6506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TextBox 35"/>
            <p:cNvSpPr txBox="1"/>
            <p:nvPr/>
          </p:nvSpPr>
          <p:spPr>
            <a:xfrm>
              <a:off x="9495338" y="2356312"/>
              <a:ext cx="108966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实现</a:t>
              </a:r>
              <a:r>
                <a:rPr lang="en-US" altLang="zh-CN"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Dep</a:t>
              </a:r>
              <a:endPara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  <p:sp>
          <p:nvSpPr>
            <p:cNvPr id="52" name="Freeform 41"/>
            <p:cNvSpPr>
              <a:spLocks noEditPoints="1"/>
            </p:cNvSpPr>
            <p:nvPr/>
          </p:nvSpPr>
          <p:spPr bwMode="auto">
            <a:xfrm>
              <a:off x="8987680" y="2349194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3" name="Rectangle 42"/>
          <p:cNvSpPr/>
          <p:nvPr/>
        </p:nvSpPr>
        <p:spPr>
          <a:xfrm>
            <a:off x="646901" y="4960981"/>
            <a:ext cx="241916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指令解析器，对每个元素节点的指令进行扫描和解析，例如解析本文中 </a:t>
            </a:r>
            <a:r>
              <a:rPr lang="en-US" altLang="zh-CN" sz="1200">
                <a:solidFill>
                  <a:srgbClr val="DF3621"/>
                </a:solidFill>
              </a:rPr>
              <a:t>v-model </a:t>
            </a:r>
            <a:r>
              <a:rPr lang="zh-CN" altLang="en-US" sz="1200">
                <a:solidFill>
                  <a:schemeClr val="bg1"/>
                </a:solidFill>
              </a:rPr>
              <a:t>指令和 </a:t>
            </a:r>
            <a:r>
              <a:rPr lang="en-US" altLang="zh-CN" sz="1200">
                <a:solidFill>
                  <a:srgbClr val="DF3621"/>
                </a:solidFill>
              </a:rPr>
              <a:t>{{}} </a:t>
            </a:r>
            <a:r>
              <a:rPr lang="zh-CN" altLang="en-US" sz="1200">
                <a:solidFill>
                  <a:schemeClr val="bg1"/>
                </a:solidFill>
              </a:rPr>
              <a:t>指令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4" name="Rectangle 43"/>
          <p:cNvSpPr/>
          <p:nvPr/>
        </p:nvSpPr>
        <p:spPr>
          <a:xfrm>
            <a:off x="3642216" y="4317800"/>
            <a:ext cx="241916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如何追踪属性变化？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5" name="Rectangle 44"/>
          <p:cNvSpPr/>
          <p:nvPr/>
        </p:nvSpPr>
        <p:spPr>
          <a:xfrm>
            <a:off x="6326855" y="3704015"/>
            <a:ext cx="241916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如何通知属性的依赖？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6" name="Rectangle 45"/>
          <p:cNvSpPr/>
          <p:nvPr/>
        </p:nvSpPr>
        <p:spPr>
          <a:xfrm>
            <a:off x="8976874" y="2984073"/>
            <a:ext cx="2419164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GB" sz="1200">
                <a:solidFill>
                  <a:schemeClr val="bg1"/>
                </a:solidFill>
              </a:rPr>
              <a:t>如何收集依赖？</a:t>
            </a:r>
            <a:endParaRPr lang="zh-CN" altLang="en-GB" sz="1200">
              <a:solidFill>
                <a:schemeClr val="bg1"/>
              </a:solidFill>
            </a:endParaRPr>
          </a:p>
        </p:txBody>
      </p:sp>
      <p:sp>
        <p:nvSpPr>
          <p:cNvPr id="58" name="TextBox 39"/>
          <p:cNvSpPr txBox="1"/>
          <p:nvPr/>
        </p:nvSpPr>
        <p:spPr>
          <a:xfrm>
            <a:off x="408940" y="6369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rPr>
              <a:t>变化侦测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Dense" panose="02000000000000000000" pitchFamily="50" charset="0"/>
              <a:ea typeface="微软雅黑 Light" panose="020B0502040204020203" pitchFamily="34" charset="-122"/>
            </a:endParaRPr>
          </a:p>
        </p:txBody>
      </p:sp>
      <p:sp>
        <p:nvSpPr>
          <p:cNvPr id="59" name="Rectangle 41"/>
          <p:cNvSpPr/>
          <p:nvPr/>
        </p:nvSpPr>
        <p:spPr>
          <a:xfrm rot="16200000">
            <a:off x="95250" y="885190"/>
            <a:ext cx="457200" cy="27305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44"/>
          <p:cNvSpPr txBox="1"/>
          <p:nvPr/>
        </p:nvSpPr>
        <p:spPr>
          <a:xfrm>
            <a:off x="2058988" y="744855"/>
            <a:ext cx="5194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VUE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1" name="Rectangle 41"/>
          <p:cNvSpPr/>
          <p:nvPr/>
        </p:nvSpPr>
        <p:spPr>
          <a:xfrm rot="16200000">
            <a:off x="-25400" y="829945"/>
            <a:ext cx="457200" cy="137795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2834005" y="898525"/>
            <a:ext cx="7704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988425" y="591820"/>
            <a:ext cx="16421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变化侦测实现思路</a:t>
            </a:r>
            <a:endParaRPr lang="zh-CN" altLang="en-US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 bldLvl="0" animBg="1"/>
      <p:bldP spid="53" grpId="0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Shape"/>
          <p:cNvSpPr/>
          <p:nvPr/>
        </p:nvSpPr>
        <p:spPr bwMode="auto">
          <a:xfrm>
            <a:off x="3604549" y="3203801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31286" y="2829969"/>
            <a:ext cx="9690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4B18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  <a:endParaRPr lang="zh-CN" altLang="en-US" sz="6000" b="1" dirty="0">
              <a:solidFill>
                <a:srgbClr val="F4B18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5415" y="2731135"/>
            <a:ext cx="41027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Reactive - Object / Array</a:t>
            </a:r>
            <a:endParaRPr lang="en-US" sz="2400" dirty="0">
              <a:solidFill>
                <a:srgbClr val="F4B18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25465" y="3203801"/>
            <a:ext cx="410265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）如何追踪变化</a:t>
            </a:r>
            <a:endParaRPr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）什么是依赖</a:t>
            </a:r>
            <a:endParaRPr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）怎么通知依赖</a:t>
            </a:r>
            <a:endParaRPr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）如何收集依赖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071804" y="2621496"/>
            <a:ext cx="0" cy="1425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0090785" y="671830"/>
            <a:ext cx="592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效果</a:t>
            </a:r>
            <a:endParaRPr lang="zh-CN" altLang="en-US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 descr="938664-20170522224049413-18239760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7365" y="1609090"/>
            <a:ext cx="5715000" cy="4276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873490" y="671830"/>
            <a:ext cx="1954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具体化变化侦测交互</a:t>
            </a:r>
            <a:endParaRPr lang="zh-CN" altLang="en-US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0565" y="1288415"/>
            <a:ext cx="8702040" cy="5312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80" y="1723390"/>
            <a:ext cx="1593850" cy="7423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" y="4314190"/>
            <a:ext cx="1909445" cy="333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335" y="5645150"/>
            <a:ext cx="4114800" cy="26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709025" y="671830"/>
            <a:ext cx="1974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变化侦测具体实现原理</a:t>
            </a:r>
            <a:endParaRPr lang="zh-CN" altLang="en-US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503160" y="2423695"/>
            <a:ext cx="4138930" cy="2280563"/>
            <a:chOff x="1043" y="2861"/>
            <a:chExt cx="5826" cy="3937"/>
          </a:xfrm>
        </p:grpSpPr>
        <p:sp>
          <p:nvSpPr>
            <p:cNvPr id="10" name="TextBox 22"/>
            <p:cNvSpPr txBox="1"/>
            <p:nvPr/>
          </p:nvSpPr>
          <p:spPr>
            <a:xfrm>
              <a:off x="1887" y="2861"/>
              <a:ext cx="3496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响应式原理具体实现</a:t>
              </a:r>
              <a:endParaRPr lang="zh-CN" altLang="en-US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1043" y="3665"/>
              <a:ext cx="5826" cy="313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实现一个</a:t>
              </a:r>
              <a:r>
                <a:rPr lang="en-US" altLang="en-GB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Observer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，让数据对象变得可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“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观察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”</a:t>
              </a:r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实现一个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Watcher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，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依赖即订阅者，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能够订阅并收到每个属性变动的通知</a:t>
              </a:r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3.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实现一个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Dep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，依赖收集器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即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消息订阅器，用来收集依赖和管理依赖（通知）</a:t>
              </a:r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1723390"/>
            <a:ext cx="6967220" cy="4706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309100" y="671830"/>
            <a:ext cx="1597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如何追踪变化？</a:t>
            </a:r>
            <a:endParaRPr lang="zh-CN" altLang="en-US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1767840"/>
            <a:ext cx="4156710" cy="408813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907405" y="2151380"/>
            <a:ext cx="5485765" cy="2280637"/>
            <a:chOff x="1043" y="2861"/>
            <a:chExt cx="5826" cy="3936"/>
          </a:xfrm>
        </p:grpSpPr>
        <p:sp>
          <p:nvSpPr>
            <p:cNvPr id="5" name="TextBox 22"/>
            <p:cNvSpPr txBox="1"/>
            <p:nvPr/>
          </p:nvSpPr>
          <p:spPr>
            <a:xfrm>
              <a:off x="1887" y="2861"/>
              <a:ext cx="4176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Object.defineProperty</a:t>
              </a:r>
              <a:endParaRPr lang="en-US" altLang="zh-CN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1043" y="3665"/>
              <a:ext cx="5826" cy="313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控制一个对象属性的特有操作，例如读写权限</a:t>
              </a:r>
              <a:r>
                <a:rPr lang="en-US" altLang="en-GB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 </a:t>
              </a:r>
              <a:endParaRPr lang="en-US" altLang="en-GB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en-US" altLang="en-GB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读取对象属性时会触发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getter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方法，修改时会触发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setter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方法</a:t>
              </a:r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3.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重写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Object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[key]的getter/setter来实现数据的响应式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4.  </a:t>
              </a:r>
              <a:r>
                <a:rPr lang="zh-CN" altLang="en-US" sz="140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新增属性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和</a:t>
              </a:r>
              <a:r>
                <a:rPr lang="zh-CN" altLang="en-US" sz="140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删除属性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都无法追踪到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8908415" y="671830"/>
            <a:ext cx="1998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 </a:t>
            </a:r>
            <a:r>
              <a: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递归所有</a:t>
            </a:r>
            <a:r>
              <a: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endParaRPr lang="en-US" altLang="zh-CN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3310890"/>
            <a:ext cx="4914900" cy="3019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990" y="1620520"/>
            <a:ext cx="5848350" cy="363855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34620" y="1738630"/>
            <a:ext cx="5092700" cy="987804"/>
            <a:chOff x="1043" y="2861"/>
            <a:chExt cx="5826" cy="1705"/>
          </a:xfrm>
        </p:grpSpPr>
        <p:sp>
          <p:nvSpPr>
            <p:cNvPr id="10" name="TextBox 22"/>
            <p:cNvSpPr txBox="1"/>
            <p:nvPr/>
          </p:nvSpPr>
          <p:spPr>
            <a:xfrm>
              <a:off x="1887" y="2861"/>
              <a:ext cx="4176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Observer</a:t>
              </a:r>
              <a:endParaRPr lang="zh-CN" altLang="en-US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Rectangle 24"/>
            <p:cNvSpPr/>
            <p:nvPr/>
          </p:nvSpPr>
          <p:spPr>
            <a:xfrm>
              <a:off x="1043" y="3665"/>
              <a:ext cx="5826" cy="90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将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Object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中的所有属性都转换为响应式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2.  设定对象属性的 setter/getter 方法来监听数据的变化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471660" y="671830"/>
            <a:ext cx="1597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什么是依赖？</a:t>
            </a:r>
            <a:endParaRPr lang="zh-CN" altLang="en-US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48890" y="2080895"/>
            <a:ext cx="5565140" cy="1203325"/>
            <a:chOff x="1043" y="2861"/>
            <a:chExt cx="5826" cy="2077"/>
          </a:xfrm>
        </p:grpSpPr>
        <p:sp>
          <p:nvSpPr>
            <p:cNvPr id="5" name="TextBox 22"/>
            <p:cNvSpPr txBox="1"/>
            <p:nvPr/>
          </p:nvSpPr>
          <p:spPr>
            <a:xfrm>
              <a:off x="1887" y="2861"/>
              <a:ext cx="4176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依赖 </a:t>
              </a:r>
              <a:r>
                <a:rPr lang="en-US" altLang="zh-CN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-&gt; Watcher</a:t>
              </a:r>
              <a:endParaRPr lang="zh-CN" altLang="en-US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1043" y="3665"/>
              <a:ext cx="5826" cy="127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即当属性变化时，所有通知的目标</a:t>
              </a:r>
              <a:endParaRPr lang="en-US" altLang="en-GB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目标：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模板 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/ computed / watch / props / propsData ...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2705" y="3593465"/>
            <a:ext cx="4467225" cy="118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5482094" y="3325997"/>
            <a:ext cx="379386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4B1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Weekly Share 23</a:t>
            </a:r>
            <a:endParaRPr lang="en-US" altLang="zh-CN" b="1" dirty="0">
              <a:solidFill>
                <a:srgbClr val="F4B18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NICKKCIK LI - 20190528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TextBox 4"/>
          <p:cNvSpPr txBox="1"/>
          <p:nvPr/>
        </p:nvSpPr>
        <p:spPr>
          <a:xfrm>
            <a:off x="3246129" y="2897612"/>
            <a:ext cx="23746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F4B183"/>
                </a:solidFill>
                <a:latin typeface="迷你简中等线" panose="03000509000000000000" pitchFamily="65" charset="-122"/>
                <a:ea typeface="迷你简中等线" panose="03000509000000000000" pitchFamily="65" charset="-122"/>
              </a:rPr>
              <a:t>MVVM</a:t>
            </a:r>
            <a:endParaRPr lang="en-US" sz="8000" dirty="0">
              <a:solidFill>
                <a:schemeClr val="bg1">
                  <a:lumMod val="95000"/>
                </a:schemeClr>
              </a:solidFill>
              <a:latin typeface="迷你简中等线" panose="03000509000000000000" pitchFamily="65" charset="-122"/>
              <a:ea typeface="迷你简中等线" panose="03000509000000000000" pitchFamily="65" charset="-122"/>
            </a:endParaRPr>
          </a:p>
        </p:txBody>
      </p:sp>
      <p:sp>
        <p:nvSpPr>
          <p:cNvPr id="29" name="KSO_Shape"/>
          <p:cNvSpPr/>
          <p:nvPr/>
        </p:nvSpPr>
        <p:spPr>
          <a:xfrm>
            <a:off x="2599935" y="2157468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KSO_Shape"/>
          <p:cNvSpPr/>
          <p:nvPr/>
        </p:nvSpPr>
        <p:spPr>
          <a:xfrm rot="10800000">
            <a:off x="8821660" y="3878991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KSO_Shape"/>
          <p:cNvSpPr/>
          <p:nvPr/>
        </p:nvSpPr>
        <p:spPr bwMode="auto">
          <a:xfrm>
            <a:off x="3311027" y="2611364"/>
            <a:ext cx="451348" cy="532042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319260" y="671830"/>
            <a:ext cx="1597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如何通知依赖？</a:t>
            </a:r>
            <a:endParaRPr lang="zh-CN" altLang="en-US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1598295"/>
            <a:ext cx="4838700" cy="1114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05" y="1598295"/>
            <a:ext cx="5153025" cy="4324350"/>
          </a:xfrm>
          <a:prstGeom prst="rect">
            <a:avLst/>
          </a:prstGeom>
        </p:spPr>
      </p:pic>
      <p:sp>
        <p:nvSpPr>
          <p:cNvPr id="16" name="Freeform 31"/>
          <p:cNvSpPr/>
          <p:nvPr/>
        </p:nvSpPr>
        <p:spPr>
          <a:xfrm>
            <a:off x="1253063" y="4404969"/>
            <a:ext cx="745335" cy="745335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62253" y="70672"/>
                </a:moveTo>
                <a:cubicBezTo>
                  <a:pt x="53068" y="74414"/>
                  <a:pt x="44946" y="79815"/>
                  <a:pt x="37888" y="86873"/>
                </a:cubicBezTo>
                <a:cubicBezTo>
                  <a:pt x="30829" y="93932"/>
                  <a:pt x="25429" y="102054"/>
                  <a:pt x="21687" y="111239"/>
                </a:cubicBezTo>
                <a:cubicBezTo>
                  <a:pt x="20836" y="113365"/>
                  <a:pt x="20836" y="115448"/>
                  <a:pt x="21687" y="117489"/>
                </a:cubicBezTo>
                <a:cubicBezTo>
                  <a:pt x="22537" y="119531"/>
                  <a:pt x="24025" y="120976"/>
                  <a:pt x="26151" y="121827"/>
                </a:cubicBezTo>
                <a:cubicBezTo>
                  <a:pt x="27257" y="122252"/>
                  <a:pt x="28278" y="122465"/>
                  <a:pt x="29213" y="122465"/>
                </a:cubicBezTo>
                <a:cubicBezTo>
                  <a:pt x="32785" y="122465"/>
                  <a:pt x="35336" y="120764"/>
                  <a:pt x="36867" y="117362"/>
                </a:cubicBezTo>
                <a:cubicBezTo>
                  <a:pt x="39759" y="110218"/>
                  <a:pt x="43947" y="103904"/>
                  <a:pt x="49432" y="98418"/>
                </a:cubicBezTo>
                <a:cubicBezTo>
                  <a:pt x="54918" y="92933"/>
                  <a:pt x="61232" y="88744"/>
                  <a:pt x="68376" y="85853"/>
                </a:cubicBezTo>
                <a:cubicBezTo>
                  <a:pt x="70502" y="84917"/>
                  <a:pt x="71991" y="83429"/>
                  <a:pt x="72841" y="81388"/>
                </a:cubicBezTo>
                <a:cubicBezTo>
                  <a:pt x="73691" y="79347"/>
                  <a:pt x="73691" y="77263"/>
                  <a:pt x="72841" y="75137"/>
                </a:cubicBezTo>
                <a:cubicBezTo>
                  <a:pt x="71991" y="73011"/>
                  <a:pt x="70545" y="71523"/>
                  <a:pt x="68504" y="70672"/>
                </a:cubicBezTo>
                <a:cubicBezTo>
                  <a:pt x="66463" y="69822"/>
                  <a:pt x="64379" y="69822"/>
                  <a:pt x="62253" y="70672"/>
                </a:cubicBezTo>
                <a:close/>
                <a:moveTo>
                  <a:pt x="208891" y="33295"/>
                </a:moveTo>
                <a:cubicBezTo>
                  <a:pt x="210039" y="33295"/>
                  <a:pt x="210996" y="33720"/>
                  <a:pt x="211761" y="34571"/>
                </a:cubicBezTo>
                <a:lnTo>
                  <a:pt x="223370" y="46052"/>
                </a:lnTo>
                <a:cubicBezTo>
                  <a:pt x="224135" y="46902"/>
                  <a:pt x="224518" y="47880"/>
                  <a:pt x="224518" y="48986"/>
                </a:cubicBezTo>
                <a:cubicBezTo>
                  <a:pt x="224518" y="50092"/>
                  <a:pt x="224135" y="51070"/>
                  <a:pt x="223370" y="51920"/>
                </a:cubicBezTo>
                <a:cubicBezTo>
                  <a:pt x="222435" y="52685"/>
                  <a:pt x="221456" y="53068"/>
                  <a:pt x="220436" y="53068"/>
                </a:cubicBezTo>
                <a:cubicBezTo>
                  <a:pt x="219415" y="53068"/>
                  <a:pt x="218437" y="52685"/>
                  <a:pt x="217502" y="51920"/>
                </a:cubicBezTo>
                <a:lnTo>
                  <a:pt x="206021" y="40311"/>
                </a:lnTo>
                <a:cubicBezTo>
                  <a:pt x="205170" y="39546"/>
                  <a:pt x="204745" y="38589"/>
                  <a:pt x="204745" y="37441"/>
                </a:cubicBezTo>
                <a:cubicBezTo>
                  <a:pt x="204745" y="36293"/>
                  <a:pt x="205170" y="35336"/>
                  <a:pt x="206021" y="34571"/>
                </a:cubicBezTo>
                <a:cubicBezTo>
                  <a:pt x="206786" y="33720"/>
                  <a:pt x="207743" y="33295"/>
                  <a:pt x="208891" y="33295"/>
                </a:cubicBezTo>
                <a:close/>
                <a:moveTo>
                  <a:pt x="193009" y="29723"/>
                </a:moveTo>
                <a:lnTo>
                  <a:pt x="198877" y="35591"/>
                </a:lnTo>
                <a:lnTo>
                  <a:pt x="167751" y="66590"/>
                </a:lnTo>
                <a:lnTo>
                  <a:pt x="176425" y="75265"/>
                </a:lnTo>
                <a:cubicBezTo>
                  <a:pt x="178041" y="76881"/>
                  <a:pt x="178849" y="78815"/>
                  <a:pt x="178849" y="81069"/>
                </a:cubicBezTo>
                <a:cubicBezTo>
                  <a:pt x="178849" y="83323"/>
                  <a:pt x="178041" y="85258"/>
                  <a:pt x="176425" y="86873"/>
                </a:cubicBezTo>
                <a:lnTo>
                  <a:pt x="168261" y="95038"/>
                </a:lnTo>
                <a:cubicBezTo>
                  <a:pt x="175830" y="108730"/>
                  <a:pt x="179615" y="123315"/>
                  <a:pt x="179615" y="138793"/>
                </a:cubicBezTo>
                <a:cubicBezTo>
                  <a:pt x="179615" y="150955"/>
                  <a:pt x="177255" y="162584"/>
                  <a:pt x="172535" y="173683"/>
                </a:cubicBezTo>
                <a:cubicBezTo>
                  <a:pt x="167815" y="184781"/>
                  <a:pt x="161436" y="194349"/>
                  <a:pt x="153400" y="202385"/>
                </a:cubicBezTo>
                <a:cubicBezTo>
                  <a:pt x="145363" y="210422"/>
                  <a:pt x="135795" y="216800"/>
                  <a:pt x="124697" y="221520"/>
                </a:cubicBezTo>
                <a:cubicBezTo>
                  <a:pt x="113599" y="226240"/>
                  <a:pt x="101969" y="228600"/>
                  <a:pt x="89807" y="228600"/>
                </a:cubicBezTo>
                <a:cubicBezTo>
                  <a:pt x="77646" y="228600"/>
                  <a:pt x="66016" y="226240"/>
                  <a:pt x="54918" y="221520"/>
                </a:cubicBezTo>
                <a:cubicBezTo>
                  <a:pt x="43819" y="216800"/>
                  <a:pt x="34252" y="210422"/>
                  <a:pt x="26215" y="202385"/>
                </a:cubicBezTo>
                <a:cubicBezTo>
                  <a:pt x="18179" y="194349"/>
                  <a:pt x="11800" y="184781"/>
                  <a:pt x="7080" y="173683"/>
                </a:cubicBezTo>
                <a:cubicBezTo>
                  <a:pt x="2360" y="162584"/>
                  <a:pt x="0" y="150955"/>
                  <a:pt x="0" y="138793"/>
                </a:cubicBezTo>
                <a:cubicBezTo>
                  <a:pt x="0" y="126632"/>
                  <a:pt x="2360" y="115002"/>
                  <a:pt x="7080" y="103904"/>
                </a:cubicBezTo>
                <a:cubicBezTo>
                  <a:pt x="11800" y="92805"/>
                  <a:pt x="18179" y="83238"/>
                  <a:pt x="26215" y="75201"/>
                </a:cubicBezTo>
                <a:cubicBezTo>
                  <a:pt x="34252" y="67164"/>
                  <a:pt x="43819" y="60786"/>
                  <a:pt x="54918" y="56066"/>
                </a:cubicBezTo>
                <a:cubicBezTo>
                  <a:pt x="66016" y="51346"/>
                  <a:pt x="77646" y="48986"/>
                  <a:pt x="89807" y="48986"/>
                </a:cubicBezTo>
                <a:cubicBezTo>
                  <a:pt x="105286" y="48986"/>
                  <a:pt x="119871" y="52770"/>
                  <a:pt x="133563" y="60339"/>
                </a:cubicBezTo>
                <a:lnTo>
                  <a:pt x="141727" y="52175"/>
                </a:lnTo>
                <a:cubicBezTo>
                  <a:pt x="143343" y="50559"/>
                  <a:pt x="145278" y="49751"/>
                  <a:pt x="147531" y="49751"/>
                </a:cubicBezTo>
                <a:cubicBezTo>
                  <a:pt x="149785" y="49751"/>
                  <a:pt x="151720" y="50559"/>
                  <a:pt x="153336" y="52175"/>
                </a:cubicBezTo>
                <a:lnTo>
                  <a:pt x="162010" y="60850"/>
                </a:lnTo>
                <a:close/>
                <a:moveTo>
                  <a:pt x="212272" y="24493"/>
                </a:moveTo>
                <a:lnTo>
                  <a:pt x="224518" y="24493"/>
                </a:lnTo>
                <a:cubicBezTo>
                  <a:pt x="225709" y="24493"/>
                  <a:pt x="226687" y="24876"/>
                  <a:pt x="227452" y="25641"/>
                </a:cubicBezTo>
                <a:cubicBezTo>
                  <a:pt x="228218" y="26407"/>
                  <a:pt x="228600" y="27385"/>
                  <a:pt x="228600" y="28575"/>
                </a:cubicBezTo>
                <a:cubicBezTo>
                  <a:pt x="228600" y="29766"/>
                  <a:pt x="228218" y="30744"/>
                  <a:pt x="227452" y="31509"/>
                </a:cubicBezTo>
                <a:cubicBezTo>
                  <a:pt x="226687" y="32275"/>
                  <a:pt x="225709" y="32657"/>
                  <a:pt x="224518" y="32657"/>
                </a:cubicBezTo>
                <a:lnTo>
                  <a:pt x="212272" y="32657"/>
                </a:lnTo>
                <a:cubicBezTo>
                  <a:pt x="211081" y="32657"/>
                  <a:pt x="210103" y="32275"/>
                  <a:pt x="209338" y="31509"/>
                </a:cubicBezTo>
                <a:cubicBezTo>
                  <a:pt x="208572" y="30744"/>
                  <a:pt x="208190" y="29766"/>
                  <a:pt x="208190" y="28575"/>
                </a:cubicBezTo>
                <a:cubicBezTo>
                  <a:pt x="208190" y="27385"/>
                  <a:pt x="208572" y="26407"/>
                  <a:pt x="209338" y="25641"/>
                </a:cubicBezTo>
                <a:cubicBezTo>
                  <a:pt x="210103" y="24876"/>
                  <a:pt x="211081" y="24493"/>
                  <a:pt x="212272" y="24493"/>
                </a:cubicBezTo>
                <a:close/>
                <a:moveTo>
                  <a:pt x="220436" y="4082"/>
                </a:moveTo>
                <a:cubicBezTo>
                  <a:pt x="221542" y="4082"/>
                  <a:pt x="222520" y="4465"/>
                  <a:pt x="223370" y="5231"/>
                </a:cubicBezTo>
                <a:cubicBezTo>
                  <a:pt x="224135" y="6081"/>
                  <a:pt x="224518" y="7059"/>
                  <a:pt x="224518" y="8165"/>
                </a:cubicBezTo>
                <a:cubicBezTo>
                  <a:pt x="224518" y="9270"/>
                  <a:pt x="224135" y="10248"/>
                  <a:pt x="223370" y="11099"/>
                </a:cubicBezTo>
                <a:lnTo>
                  <a:pt x="211761" y="22580"/>
                </a:lnTo>
                <a:cubicBezTo>
                  <a:pt x="210911" y="23430"/>
                  <a:pt x="209975" y="23855"/>
                  <a:pt x="208955" y="23855"/>
                </a:cubicBezTo>
                <a:cubicBezTo>
                  <a:pt x="207849" y="23855"/>
                  <a:pt x="206871" y="23430"/>
                  <a:pt x="206021" y="22580"/>
                </a:cubicBezTo>
                <a:cubicBezTo>
                  <a:pt x="205170" y="21814"/>
                  <a:pt x="204745" y="20857"/>
                  <a:pt x="204745" y="19709"/>
                </a:cubicBezTo>
                <a:cubicBezTo>
                  <a:pt x="204745" y="18561"/>
                  <a:pt x="205170" y="17605"/>
                  <a:pt x="206021" y="16839"/>
                </a:cubicBezTo>
                <a:lnTo>
                  <a:pt x="217502" y="5231"/>
                </a:lnTo>
                <a:cubicBezTo>
                  <a:pt x="218352" y="4465"/>
                  <a:pt x="219330" y="4082"/>
                  <a:pt x="220436" y="4082"/>
                </a:cubicBezTo>
                <a:close/>
                <a:moveTo>
                  <a:pt x="179615" y="4082"/>
                </a:moveTo>
                <a:cubicBezTo>
                  <a:pt x="180720" y="4082"/>
                  <a:pt x="181698" y="4465"/>
                  <a:pt x="182549" y="5231"/>
                </a:cubicBezTo>
                <a:lnTo>
                  <a:pt x="194030" y="16839"/>
                </a:lnTo>
                <a:cubicBezTo>
                  <a:pt x="194880" y="17605"/>
                  <a:pt x="195305" y="18561"/>
                  <a:pt x="195305" y="19709"/>
                </a:cubicBezTo>
                <a:cubicBezTo>
                  <a:pt x="195305" y="20857"/>
                  <a:pt x="194880" y="21814"/>
                  <a:pt x="194030" y="22580"/>
                </a:cubicBezTo>
                <a:cubicBezTo>
                  <a:pt x="193179" y="23430"/>
                  <a:pt x="192244" y="23855"/>
                  <a:pt x="191223" y="23855"/>
                </a:cubicBezTo>
                <a:cubicBezTo>
                  <a:pt x="190118" y="23855"/>
                  <a:pt x="189140" y="23430"/>
                  <a:pt x="188289" y="22580"/>
                </a:cubicBezTo>
                <a:lnTo>
                  <a:pt x="176680" y="11099"/>
                </a:lnTo>
                <a:cubicBezTo>
                  <a:pt x="175915" y="10248"/>
                  <a:pt x="175532" y="9270"/>
                  <a:pt x="175532" y="8165"/>
                </a:cubicBezTo>
                <a:cubicBezTo>
                  <a:pt x="175532" y="7059"/>
                  <a:pt x="175915" y="6081"/>
                  <a:pt x="176680" y="5231"/>
                </a:cubicBezTo>
                <a:cubicBezTo>
                  <a:pt x="177531" y="4465"/>
                  <a:pt x="178509" y="4082"/>
                  <a:pt x="179615" y="4082"/>
                </a:cubicBezTo>
                <a:close/>
                <a:moveTo>
                  <a:pt x="200025" y="0"/>
                </a:moveTo>
                <a:cubicBezTo>
                  <a:pt x="201216" y="0"/>
                  <a:pt x="202194" y="383"/>
                  <a:pt x="202959" y="1148"/>
                </a:cubicBezTo>
                <a:cubicBezTo>
                  <a:pt x="203725" y="1914"/>
                  <a:pt x="204107" y="2892"/>
                  <a:pt x="204107" y="4082"/>
                </a:cubicBezTo>
                <a:lnTo>
                  <a:pt x="204107" y="16329"/>
                </a:lnTo>
                <a:cubicBezTo>
                  <a:pt x="204107" y="17519"/>
                  <a:pt x="203725" y="18497"/>
                  <a:pt x="202959" y="19263"/>
                </a:cubicBezTo>
                <a:cubicBezTo>
                  <a:pt x="202194" y="20028"/>
                  <a:pt x="201216" y="20411"/>
                  <a:pt x="200025" y="20411"/>
                </a:cubicBezTo>
                <a:cubicBezTo>
                  <a:pt x="198835" y="20411"/>
                  <a:pt x="197857" y="20028"/>
                  <a:pt x="197091" y="19263"/>
                </a:cubicBezTo>
                <a:cubicBezTo>
                  <a:pt x="196326" y="18497"/>
                  <a:pt x="195943" y="17519"/>
                  <a:pt x="195943" y="16329"/>
                </a:cubicBezTo>
                <a:lnTo>
                  <a:pt x="195943" y="4082"/>
                </a:lnTo>
                <a:cubicBezTo>
                  <a:pt x="195943" y="2892"/>
                  <a:pt x="196326" y="1914"/>
                  <a:pt x="197091" y="1148"/>
                </a:cubicBezTo>
                <a:cubicBezTo>
                  <a:pt x="197857" y="383"/>
                  <a:pt x="198835" y="0"/>
                  <a:pt x="20002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algn="ctr"/>
            <a:endParaRPr lang="en-AU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83335" y="4942205"/>
            <a:ext cx="33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如何主动通知？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可否利用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可观测对象的属性，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即</a:t>
            </a:r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age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属性上</a:t>
            </a:r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80200" y="3564255"/>
            <a:ext cx="2832735" cy="5194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324340" y="671830"/>
            <a:ext cx="1514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如何收集依赖？</a:t>
            </a:r>
            <a:endParaRPr lang="zh-CN" altLang="en-US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30" y="3641725"/>
            <a:ext cx="5688965" cy="1571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0" y="1469390"/>
            <a:ext cx="5105400" cy="500062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25120" y="1824990"/>
            <a:ext cx="5565140" cy="1634367"/>
            <a:chOff x="1043" y="2861"/>
            <a:chExt cx="5826" cy="2821"/>
          </a:xfrm>
        </p:grpSpPr>
        <p:sp>
          <p:nvSpPr>
            <p:cNvPr id="6" name="TextBox 22"/>
            <p:cNvSpPr txBox="1"/>
            <p:nvPr/>
          </p:nvSpPr>
          <p:spPr>
            <a:xfrm>
              <a:off x="1887" y="2861"/>
              <a:ext cx="4176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Dep</a:t>
              </a:r>
              <a:endParaRPr lang="en-US" altLang="zh-CN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1043" y="3665"/>
              <a:ext cx="5826" cy="201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创建一个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“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依赖收集器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”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Dep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来存储依赖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修改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Watcher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绑定要触发的回调函数，即</a:t>
              </a:r>
              <a:r>
                <a:rPr lang="en-US" altLang="zh-CN" sz="140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Dep.target -&gt;</a:t>
              </a:r>
              <a:r>
                <a:rPr lang="zh-CN" altLang="en-US" sz="140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 依赖</a:t>
              </a:r>
              <a:endParaRPr lang="zh-CN" altLang="en-US" sz="140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12" y="1147"/>
              <a:ext cx="138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OBJECT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324340" y="671830"/>
            <a:ext cx="1514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如何收集依赖？</a:t>
            </a:r>
            <a:endParaRPr lang="zh-CN" altLang="en-US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2745" y="1224280"/>
            <a:ext cx="6664325" cy="53149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34620" y="1819275"/>
            <a:ext cx="5565140" cy="2495871"/>
            <a:chOff x="1043" y="2861"/>
            <a:chExt cx="5826" cy="4308"/>
          </a:xfrm>
        </p:grpSpPr>
        <p:sp>
          <p:nvSpPr>
            <p:cNvPr id="8" name="TextBox 22"/>
            <p:cNvSpPr txBox="1"/>
            <p:nvPr/>
          </p:nvSpPr>
          <p:spPr>
            <a:xfrm>
              <a:off x="1771" y="2861"/>
              <a:ext cx="4176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Dep</a:t>
              </a:r>
              <a:endParaRPr lang="en-US" altLang="zh-CN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1043" y="3665"/>
              <a:ext cx="5826" cy="350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创建一个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“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依赖收集器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”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Dep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来存储依赖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修改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Watcher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绑定要触发的回调函数，即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Dep.target -&gt;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 依赖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3.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绑定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Observer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pPr marL="742950" lvl="1" indent="-285750">
                <a:buFont typeface="Wingdings" panose="05000000000000000000" charset="0"/>
                <a:buChar char="Ø"/>
              </a:pP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通过</a:t>
              </a:r>
              <a:r>
                <a:rPr lang="zh-CN" altLang="en-US" sz="140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getter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进行依赖收集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marL="742950" lvl="1" indent="-285750">
                <a:buFont typeface="Wingdings" panose="05000000000000000000" charset="0"/>
                <a:buChar char="Ø"/>
              </a:pP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而每个</a:t>
              </a:r>
              <a:r>
                <a:rPr lang="zh-CN" altLang="en-US" sz="140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setter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方法就是一个观察者，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	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在数据变更的时候通知订阅者更新视图。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968" y="1147"/>
              <a:ext cx="127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ARRAY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088120" y="671830"/>
            <a:ext cx="1750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的变化侦测</a:t>
            </a:r>
            <a:endParaRPr lang="zh-CN" altLang="en-US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1642110"/>
            <a:ext cx="6305550" cy="482917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964680" y="2159635"/>
            <a:ext cx="4779645" cy="3142100"/>
            <a:chOff x="1043" y="2861"/>
            <a:chExt cx="5826" cy="5424"/>
          </a:xfrm>
        </p:grpSpPr>
        <p:sp>
          <p:nvSpPr>
            <p:cNvPr id="8" name="TextBox 22"/>
            <p:cNvSpPr txBox="1"/>
            <p:nvPr/>
          </p:nvSpPr>
          <p:spPr>
            <a:xfrm>
              <a:off x="1887" y="2861"/>
              <a:ext cx="4176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数组拦截器</a:t>
              </a:r>
              <a:endParaRPr lang="zh-CN" altLang="en-US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1043" y="3665"/>
              <a:ext cx="5826" cy="46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使用拦截器覆盖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Array.prototype</a:t>
              </a:r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将操作数组方法</a:t>
              </a:r>
              <a:r>
                <a:rPr lang="zh-CN" altLang="en-US" sz="140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转换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操作拦截器提供的方法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3.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拦截器只覆盖响应式数组的原型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4.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使用浏览器提供的属性</a:t>
              </a:r>
              <a:r>
                <a:rPr lang="en-US" altLang="zh-CN" sz="140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__proto__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来访问原型，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可以用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来挂载拦截器的方法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5.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如果不能使用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__proto__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，则将这些方法</a:t>
              </a:r>
              <a:r>
                <a:rPr lang="zh-CN" altLang="en-US" sz="140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直接</a:t>
              </a:r>
              <a:r>
                <a:rPr lang="zh-CN" altLang="en-US" sz="140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挂载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到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被侦测的数组上，当作对象方法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Shape"/>
          <p:cNvSpPr/>
          <p:nvPr/>
        </p:nvSpPr>
        <p:spPr bwMode="auto">
          <a:xfrm>
            <a:off x="3604549" y="3203801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31286" y="2829969"/>
            <a:ext cx="9690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4B18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  <a:endParaRPr lang="zh-CN" altLang="en-US" sz="6000" b="1" dirty="0">
              <a:solidFill>
                <a:srgbClr val="F4B18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5415" y="2731135"/>
            <a:ext cx="29368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Compile</a:t>
            </a:r>
            <a:endParaRPr lang="en-US" sz="2400" dirty="0">
              <a:solidFill>
                <a:srgbClr val="F4B18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25465" y="3203801"/>
            <a:ext cx="41026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>
                <a:solidFill>
                  <a:schemeClr val="bg1"/>
                </a:solidFill>
                <a:sym typeface="+mn-ea"/>
              </a:rPr>
              <a:t>指令解析器，对每个元素节点的指令进行扫描和解析，例如解析本文中 </a:t>
            </a:r>
            <a:r>
              <a:rPr lang="en-US" altLang="zh-CN" sz="1200">
                <a:solidFill>
                  <a:srgbClr val="DF3621"/>
                </a:solidFill>
                <a:sym typeface="+mn-ea"/>
              </a:rPr>
              <a:t>v-model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指令和 </a:t>
            </a:r>
            <a:r>
              <a:rPr lang="en-US" altLang="zh-CN" sz="1200">
                <a:solidFill>
                  <a:srgbClr val="DF3621"/>
                </a:solidFill>
                <a:sym typeface="+mn-ea"/>
              </a:rPr>
              <a:t>{{}}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指令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071804" y="2621496"/>
            <a:ext cx="0" cy="1425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3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732" y="954"/>
              <a:ext cx="2093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Dense" panose="02000000000000000000" pitchFamily="50" charset="0"/>
                  <a:ea typeface="微软雅黑 Light" panose="020B0502040204020203" pitchFamily="34" charset="-122"/>
                </a:rPr>
                <a:t>解析器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Dense" panose="02000000000000000000" pitchFamily="50" charset="0"/>
                <a:ea typeface="微软雅黑 Light" panose="020B0502040204020203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2859" y="1147"/>
              <a:ext cx="150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</a:rPr>
                <a:t>COMPILE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0" y="2129790"/>
            <a:ext cx="6172200" cy="242887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932295" y="2129790"/>
            <a:ext cx="4779645" cy="1849691"/>
            <a:chOff x="1043" y="2861"/>
            <a:chExt cx="5826" cy="3193"/>
          </a:xfrm>
        </p:grpSpPr>
        <p:sp>
          <p:nvSpPr>
            <p:cNvPr id="8" name="TextBox 22"/>
            <p:cNvSpPr txBox="1"/>
            <p:nvPr/>
          </p:nvSpPr>
          <p:spPr>
            <a:xfrm>
              <a:off x="1887" y="2861"/>
              <a:ext cx="4176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解析器</a:t>
              </a:r>
              <a:r>
                <a:rPr lang="en-US" altLang="zh-CN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Compile</a:t>
              </a:r>
              <a:endParaRPr lang="en-US" altLang="zh-CN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 24"/>
            <p:cNvSpPr/>
            <p:nvPr/>
          </p:nvSpPr>
          <p:spPr>
            <a:xfrm>
              <a:off x="1043" y="3665"/>
              <a:ext cx="5826" cy="23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扫描和解析每个节点的相关指令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2.  初始化模板数据(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将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data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属性绑定到相应指令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)</a:t>
              </a:r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3.  初始化Watcher(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依赖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)</a:t>
              </a:r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Shape"/>
          <p:cNvSpPr/>
          <p:nvPr/>
        </p:nvSpPr>
        <p:spPr bwMode="auto">
          <a:xfrm>
            <a:off x="3604549" y="3203801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31286" y="2829969"/>
            <a:ext cx="9810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4B18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  <a:endParaRPr lang="zh-CN" altLang="en-US" sz="6000" b="1" dirty="0">
              <a:solidFill>
                <a:srgbClr val="F4B18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5415" y="2731135"/>
            <a:ext cx="29368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Demo</a:t>
            </a:r>
            <a:endParaRPr lang="en-US" sz="2400" b="1" dirty="0">
              <a:solidFill>
                <a:srgbClr val="F4B183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25465" y="3203801"/>
            <a:ext cx="4102659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</a:rPr>
              <a:t>Q &amp; A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071804" y="2621496"/>
            <a:ext cx="0" cy="1425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3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/>
        </p:nvSpPr>
        <p:spPr>
          <a:xfrm>
            <a:off x="4094465" y="3445641"/>
            <a:ext cx="379386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4B1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NICKKCIK</a:t>
            </a:r>
            <a:endParaRPr lang="en-US" altLang="zh-CN" b="1" dirty="0">
              <a:solidFill>
                <a:srgbClr val="F4B18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MVVM - Weekly Share 23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4"/>
          <p:cNvSpPr txBox="1"/>
          <p:nvPr/>
        </p:nvSpPr>
        <p:spPr>
          <a:xfrm>
            <a:off x="4627020" y="2538063"/>
            <a:ext cx="27287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4B183"/>
                </a:solidFill>
                <a:latin typeface="微软雅黑 Light" panose="020B0502040204020203" pitchFamily="34" charset="-122"/>
              </a:rPr>
              <a:t>谢谢</a:t>
            </a:r>
            <a:endParaRPr lang="en-US" sz="4400" b="1" dirty="0">
              <a:solidFill>
                <a:srgbClr val="F4B183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29" name="KSO_Shape"/>
          <p:cNvSpPr/>
          <p:nvPr/>
        </p:nvSpPr>
        <p:spPr>
          <a:xfrm>
            <a:off x="2599935" y="2157468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KSO_Shape"/>
          <p:cNvSpPr/>
          <p:nvPr/>
        </p:nvSpPr>
        <p:spPr>
          <a:xfrm rot="10800000">
            <a:off x="8821660" y="3878991"/>
            <a:ext cx="765316" cy="765316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KSO_Shape"/>
          <p:cNvSpPr/>
          <p:nvPr/>
        </p:nvSpPr>
        <p:spPr bwMode="auto">
          <a:xfrm>
            <a:off x="4401346" y="2578510"/>
            <a:ext cx="451348" cy="532042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3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/>
          <p:nvPr>
            <p:custDataLst>
              <p:tags r:id="rId1"/>
            </p:custDataLst>
          </p:nvPr>
        </p:nvSpPr>
        <p:spPr>
          <a:xfrm>
            <a:off x="1368677" y="1938971"/>
            <a:ext cx="3122428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MVVM</a:t>
            </a:r>
            <a:endParaRPr lang="en-US" sz="9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1.</a:t>
            </a:r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数据双向绑定</a:t>
            </a:r>
            <a:endParaRPr lang="en-US" altLang="zh-CN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2.</a:t>
            </a:r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变化侦测两种类型</a:t>
            </a:r>
            <a:endParaRPr 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（</a:t>
            </a:r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）</a:t>
            </a:r>
            <a:r>
              <a:rPr 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Pull: Angular / React</a:t>
            </a:r>
            <a:endParaRPr 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（</a:t>
            </a:r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）</a:t>
            </a:r>
            <a:r>
              <a:rPr 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Push: Vue</a:t>
            </a:r>
            <a:endParaRPr 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Freeform 27"/>
          <p:cNvSpPr/>
          <p:nvPr>
            <p:custDataLst>
              <p:tags r:id="rId2"/>
            </p:custDataLst>
          </p:nvPr>
        </p:nvSpPr>
        <p:spPr>
          <a:xfrm rot="20070184">
            <a:off x="4090087" y="1982728"/>
            <a:ext cx="745646" cy="803005"/>
          </a:xfrm>
          <a:custGeom>
            <a:avLst/>
            <a:gdLst/>
            <a:ahLst/>
            <a:cxnLst/>
            <a:rect l="l" t="t" r="r" b="b"/>
            <a:pathLst>
              <a:path w="212271" h="228600">
                <a:moveTo>
                  <a:pt x="16328" y="81643"/>
                </a:moveTo>
                <a:lnTo>
                  <a:pt x="16328" y="212272"/>
                </a:lnTo>
                <a:lnTo>
                  <a:pt x="195943" y="212272"/>
                </a:lnTo>
                <a:lnTo>
                  <a:pt x="195943" y="81643"/>
                </a:lnTo>
                <a:close/>
                <a:moveTo>
                  <a:pt x="151039" y="16329"/>
                </a:moveTo>
                <a:cubicBezTo>
                  <a:pt x="149848" y="16329"/>
                  <a:pt x="148870" y="16712"/>
                  <a:pt x="148105" y="17477"/>
                </a:cubicBezTo>
                <a:cubicBezTo>
                  <a:pt x="147340" y="18242"/>
                  <a:pt x="146957" y="19220"/>
                  <a:pt x="146957" y="20411"/>
                </a:cubicBezTo>
                <a:lnTo>
                  <a:pt x="146957" y="57150"/>
                </a:lnTo>
                <a:cubicBezTo>
                  <a:pt x="146957" y="58341"/>
                  <a:pt x="147340" y="59319"/>
                  <a:pt x="148105" y="60084"/>
                </a:cubicBezTo>
                <a:cubicBezTo>
                  <a:pt x="148870" y="60850"/>
                  <a:pt x="149848" y="61232"/>
                  <a:pt x="151039" y="61232"/>
                </a:cubicBezTo>
                <a:lnTo>
                  <a:pt x="159203" y="61232"/>
                </a:lnTo>
                <a:cubicBezTo>
                  <a:pt x="160394" y="61232"/>
                  <a:pt x="161372" y="60850"/>
                  <a:pt x="162137" y="60084"/>
                </a:cubicBezTo>
                <a:cubicBezTo>
                  <a:pt x="162903" y="59319"/>
                  <a:pt x="163285" y="58341"/>
                  <a:pt x="163285" y="57150"/>
                </a:cubicBezTo>
                <a:lnTo>
                  <a:pt x="163285" y="20411"/>
                </a:lnTo>
                <a:cubicBezTo>
                  <a:pt x="163285" y="19220"/>
                  <a:pt x="162903" y="18242"/>
                  <a:pt x="162137" y="17477"/>
                </a:cubicBezTo>
                <a:cubicBezTo>
                  <a:pt x="161372" y="16712"/>
                  <a:pt x="160394" y="16329"/>
                  <a:pt x="159203" y="16329"/>
                </a:cubicBezTo>
                <a:close/>
                <a:moveTo>
                  <a:pt x="53068" y="16329"/>
                </a:moveTo>
                <a:cubicBezTo>
                  <a:pt x="51877" y="16329"/>
                  <a:pt x="50899" y="16712"/>
                  <a:pt x="50134" y="17477"/>
                </a:cubicBezTo>
                <a:cubicBezTo>
                  <a:pt x="49368" y="18242"/>
                  <a:pt x="48985" y="19220"/>
                  <a:pt x="48985" y="20411"/>
                </a:cubicBezTo>
                <a:lnTo>
                  <a:pt x="48985" y="57150"/>
                </a:lnTo>
                <a:cubicBezTo>
                  <a:pt x="48985" y="58341"/>
                  <a:pt x="49368" y="59319"/>
                  <a:pt x="50134" y="60084"/>
                </a:cubicBezTo>
                <a:cubicBezTo>
                  <a:pt x="50899" y="60850"/>
                  <a:pt x="51877" y="61232"/>
                  <a:pt x="53068" y="61232"/>
                </a:cubicBezTo>
                <a:lnTo>
                  <a:pt x="61232" y="61232"/>
                </a:lnTo>
                <a:cubicBezTo>
                  <a:pt x="62423" y="61232"/>
                  <a:pt x="63401" y="60850"/>
                  <a:pt x="64166" y="60084"/>
                </a:cubicBezTo>
                <a:cubicBezTo>
                  <a:pt x="64931" y="59319"/>
                  <a:pt x="65314" y="58341"/>
                  <a:pt x="65314" y="57150"/>
                </a:cubicBezTo>
                <a:lnTo>
                  <a:pt x="65314" y="20411"/>
                </a:lnTo>
                <a:cubicBezTo>
                  <a:pt x="65314" y="19220"/>
                  <a:pt x="64931" y="18242"/>
                  <a:pt x="64166" y="17477"/>
                </a:cubicBezTo>
                <a:cubicBezTo>
                  <a:pt x="63401" y="16712"/>
                  <a:pt x="62423" y="16329"/>
                  <a:pt x="61232" y="16329"/>
                </a:cubicBezTo>
                <a:close/>
                <a:moveTo>
                  <a:pt x="53068" y="0"/>
                </a:moveTo>
                <a:lnTo>
                  <a:pt x="61232" y="0"/>
                </a:lnTo>
                <a:cubicBezTo>
                  <a:pt x="66845" y="0"/>
                  <a:pt x="71650" y="1999"/>
                  <a:pt x="75647" y="5996"/>
                </a:cubicBezTo>
                <a:cubicBezTo>
                  <a:pt x="79644" y="9993"/>
                  <a:pt x="81643" y="14798"/>
                  <a:pt x="81643" y="20411"/>
                </a:cubicBezTo>
                <a:lnTo>
                  <a:pt x="81643" y="32657"/>
                </a:lnTo>
                <a:lnTo>
                  <a:pt x="130628" y="32657"/>
                </a:lnTo>
                <a:lnTo>
                  <a:pt x="130628" y="20411"/>
                </a:lnTo>
                <a:cubicBezTo>
                  <a:pt x="130628" y="14798"/>
                  <a:pt x="132627" y="9993"/>
                  <a:pt x="136624" y="5996"/>
                </a:cubicBezTo>
                <a:cubicBezTo>
                  <a:pt x="140621" y="1999"/>
                  <a:pt x="145426" y="0"/>
                  <a:pt x="151039" y="0"/>
                </a:cubicBezTo>
                <a:lnTo>
                  <a:pt x="159203" y="0"/>
                </a:lnTo>
                <a:cubicBezTo>
                  <a:pt x="164816" y="0"/>
                  <a:pt x="169621" y="1999"/>
                  <a:pt x="173618" y="5996"/>
                </a:cubicBezTo>
                <a:cubicBezTo>
                  <a:pt x="177615" y="9993"/>
                  <a:pt x="179614" y="14798"/>
                  <a:pt x="179614" y="20411"/>
                </a:cubicBezTo>
                <a:lnTo>
                  <a:pt x="179614" y="32657"/>
                </a:lnTo>
                <a:lnTo>
                  <a:pt x="195943" y="32657"/>
                </a:lnTo>
                <a:cubicBezTo>
                  <a:pt x="200365" y="32657"/>
                  <a:pt x="204192" y="34273"/>
                  <a:pt x="207424" y="37505"/>
                </a:cubicBezTo>
                <a:cubicBezTo>
                  <a:pt x="210655" y="40737"/>
                  <a:pt x="212271" y="44564"/>
                  <a:pt x="212271" y="48986"/>
                </a:cubicBezTo>
                <a:lnTo>
                  <a:pt x="212271" y="212272"/>
                </a:lnTo>
                <a:cubicBezTo>
                  <a:pt x="212271" y="216694"/>
                  <a:pt x="210655" y="220521"/>
                  <a:pt x="207424" y="223753"/>
                </a:cubicBezTo>
                <a:cubicBezTo>
                  <a:pt x="204192" y="226984"/>
                  <a:pt x="200365" y="228600"/>
                  <a:pt x="195943" y="228600"/>
                </a:cubicBezTo>
                <a:lnTo>
                  <a:pt x="16328" y="228600"/>
                </a:lnTo>
                <a:cubicBezTo>
                  <a:pt x="11906" y="228600"/>
                  <a:pt x="8079" y="226984"/>
                  <a:pt x="4847" y="223753"/>
                </a:cubicBezTo>
                <a:cubicBezTo>
                  <a:pt x="1616" y="220521"/>
                  <a:pt x="0" y="216694"/>
                  <a:pt x="0" y="212272"/>
                </a:cubicBezTo>
                <a:lnTo>
                  <a:pt x="0" y="48986"/>
                </a:lnTo>
                <a:cubicBezTo>
                  <a:pt x="0" y="44564"/>
                  <a:pt x="1616" y="40737"/>
                  <a:pt x="4847" y="37505"/>
                </a:cubicBezTo>
                <a:cubicBezTo>
                  <a:pt x="8079" y="34273"/>
                  <a:pt x="11906" y="32657"/>
                  <a:pt x="16328" y="32657"/>
                </a:cubicBezTo>
                <a:lnTo>
                  <a:pt x="32657" y="32657"/>
                </a:lnTo>
                <a:lnTo>
                  <a:pt x="32657" y="20411"/>
                </a:lnTo>
                <a:cubicBezTo>
                  <a:pt x="32657" y="14798"/>
                  <a:pt x="34655" y="9993"/>
                  <a:pt x="38653" y="5996"/>
                </a:cubicBezTo>
                <a:cubicBezTo>
                  <a:pt x="42650" y="1999"/>
                  <a:pt x="47455" y="0"/>
                  <a:pt x="53068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AU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28"/>
          <p:cNvSpPr txBox="1"/>
          <p:nvPr>
            <p:custDataLst>
              <p:tags r:id="rId3"/>
            </p:custDataLst>
          </p:nvPr>
        </p:nvSpPr>
        <p:spPr>
          <a:xfrm>
            <a:off x="1368677" y="4032023"/>
            <a:ext cx="312242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Reactive - Object / Array</a:t>
            </a:r>
            <a:endParaRPr 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9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变化侦测实现步骤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）如何追踪变化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）什么是依赖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）怎么通知依赖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）如何收集依赖</a:t>
            </a:r>
            <a:endParaRPr lang="zh-CN" alt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2.Array - </a:t>
            </a:r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拦截器</a:t>
            </a:r>
            <a:endParaRPr lang="en-US" sz="9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9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Freeform 31"/>
          <p:cNvSpPr/>
          <p:nvPr>
            <p:custDataLst>
              <p:tags r:id="rId4"/>
            </p:custDataLst>
          </p:nvPr>
        </p:nvSpPr>
        <p:spPr>
          <a:xfrm>
            <a:off x="4827478" y="4334484"/>
            <a:ext cx="745335" cy="745335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62253" y="70672"/>
                </a:moveTo>
                <a:cubicBezTo>
                  <a:pt x="53068" y="74414"/>
                  <a:pt x="44946" y="79815"/>
                  <a:pt x="37888" y="86873"/>
                </a:cubicBezTo>
                <a:cubicBezTo>
                  <a:pt x="30829" y="93932"/>
                  <a:pt x="25429" y="102054"/>
                  <a:pt x="21687" y="111239"/>
                </a:cubicBezTo>
                <a:cubicBezTo>
                  <a:pt x="20836" y="113365"/>
                  <a:pt x="20836" y="115448"/>
                  <a:pt x="21687" y="117489"/>
                </a:cubicBezTo>
                <a:cubicBezTo>
                  <a:pt x="22537" y="119531"/>
                  <a:pt x="24025" y="120976"/>
                  <a:pt x="26151" y="121827"/>
                </a:cubicBezTo>
                <a:cubicBezTo>
                  <a:pt x="27257" y="122252"/>
                  <a:pt x="28278" y="122465"/>
                  <a:pt x="29213" y="122465"/>
                </a:cubicBezTo>
                <a:cubicBezTo>
                  <a:pt x="32785" y="122465"/>
                  <a:pt x="35336" y="120764"/>
                  <a:pt x="36867" y="117362"/>
                </a:cubicBezTo>
                <a:cubicBezTo>
                  <a:pt x="39759" y="110218"/>
                  <a:pt x="43947" y="103904"/>
                  <a:pt x="49432" y="98418"/>
                </a:cubicBezTo>
                <a:cubicBezTo>
                  <a:pt x="54918" y="92933"/>
                  <a:pt x="61232" y="88744"/>
                  <a:pt x="68376" y="85853"/>
                </a:cubicBezTo>
                <a:cubicBezTo>
                  <a:pt x="70502" y="84917"/>
                  <a:pt x="71991" y="83429"/>
                  <a:pt x="72841" y="81388"/>
                </a:cubicBezTo>
                <a:cubicBezTo>
                  <a:pt x="73691" y="79347"/>
                  <a:pt x="73691" y="77263"/>
                  <a:pt x="72841" y="75137"/>
                </a:cubicBezTo>
                <a:cubicBezTo>
                  <a:pt x="71991" y="73011"/>
                  <a:pt x="70545" y="71523"/>
                  <a:pt x="68504" y="70672"/>
                </a:cubicBezTo>
                <a:cubicBezTo>
                  <a:pt x="66463" y="69822"/>
                  <a:pt x="64379" y="69822"/>
                  <a:pt x="62253" y="70672"/>
                </a:cubicBezTo>
                <a:close/>
                <a:moveTo>
                  <a:pt x="208891" y="33295"/>
                </a:moveTo>
                <a:cubicBezTo>
                  <a:pt x="210039" y="33295"/>
                  <a:pt x="210996" y="33720"/>
                  <a:pt x="211761" y="34571"/>
                </a:cubicBezTo>
                <a:lnTo>
                  <a:pt x="223370" y="46052"/>
                </a:lnTo>
                <a:cubicBezTo>
                  <a:pt x="224135" y="46902"/>
                  <a:pt x="224518" y="47880"/>
                  <a:pt x="224518" y="48986"/>
                </a:cubicBezTo>
                <a:cubicBezTo>
                  <a:pt x="224518" y="50092"/>
                  <a:pt x="224135" y="51070"/>
                  <a:pt x="223370" y="51920"/>
                </a:cubicBezTo>
                <a:cubicBezTo>
                  <a:pt x="222435" y="52685"/>
                  <a:pt x="221456" y="53068"/>
                  <a:pt x="220436" y="53068"/>
                </a:cubicBezTo>
                <a:cubicBezTo>
                  <a:pt x="219415" y="53068"/>
                  <a:pt x="218437" y="52685"/>
                  <a:pt x="217502" y="51920"/>
                </a:cubicBezTo>
                <a:lnTo>
                  <a:pt x="206021" y="40311"/>
                </a:lnTo>
                <a:cubicBezTo>
                  <a:pt x="205170" y="39546"/>
                  <a:pt x="204745" y="38589"/>
                  <a:pt x="204745" y="37441"/>
                </a:cubicBezTo>
                <a:cubicBezTo>
                  <a:pt x="204745" y="36293"/>
                  <a:pt x="205170" y="35336"/>
                  <a:pt x="206021" y="34571"/>
                </a:cubicBezTo>
                <a:cubicBezTo>
                  <a:pt x="206786" y="33720"/>
                  <a:pt x="207743" y="33295"/>
                  <a:pt x="208891" y="33295"/>
                </a:cubicBezTo>
                <a:close/>
                <a:moveTo>
                  <a:pt x="193009" y="29723"/>
                </a:moveTo>
                <a:lnTo>
                  <a:pt x="198877" y="35591"/>
                </a:lnTo>
                <a:lnTo>
                  <a:pt x="167751" y="66590"/>
                </a:lnTo>
                <a:lnTo>
                  <a:pt x="176425" y="75265"/>
                </a:lnTo>
                <a:cubicBezTo>
                  <a:pt x="178041" y="76881"/>
                  <a:pt x="178849" y="78815"/>
                  <a:pt x="178849" y="81069"/>
                </a:cubicBezTo>
                <a:cubicBezTo>
                  <a:pt x="178849" y="83323"/>
                  <a:pt x="178041" y="85258"/>
                  <a:pt x="176425" y="86873"/>
                </a:cubicBezTo>
                <a:lnTo>
                  <a:pt x="168261" y="95038"/>
                </a:lnTo>
                <a:cubicBezTo>
                  <a:pt x="175830" y="108730"/>
                  <a:pt x="179615" y="123315"/>
                  <a:pt x="179615" y="138793"/>
                </a:cubicBezTo>
                <a:cubicBezTo>
                  <a:pt x="179615" y="150955"/>
                  <a:pt x="177255" y="162584"/>
                  <a:pt x="172535" y="173683"/>
                </a:cubicBezTo>
                <a:cubicBezTo>
                  <a:pt x="167815" y="184781"/>
                  <a:pt x="161436" y="194349"/>
                  <a:pt x="153400" y="202385"/>
                </a:cubicBezTo>
                <a:cubicBezTo>
                  <a:pt x="145363" y="210422"/>
                  <a:pt x="135795" y="216800"/>
                  <a:pt x="124697" y="221520"/>
                </a:cubicBezTo>
                <a:cubicBezTo>
                  <a:pt x="113599" y="226240"/>
                  <a:pt x="101969" y="228600"/>
                  <a:pt x="89807" y="228600"/>
                </a:cubicBezTo>
                <a:cubicBezTo>
                  <a:pt x="77646" y="228600"/>
                  <a:pt x="66016" y="226240"/>
                  <a:pt x="54918" y="221520"/>
                </a:cubicBezTo>
                <a:cubicBezTo>
                  <a:pt x="43819" y="216800"/>
                  <a:pt x="34252" y="210422"/>
                  <a:pt x="26215" y="202385"/>
                </a:cubicBezTo>
                <a:cubicBezTo>
                  <a:pt x="18179" y="194349"/>
                  <a:pt x="11800" y="184781"/>
                  <a:pt x="7080" y="173683"/>
                </a:cubicBezTo>
                <a:cubicBezTo>
                  <a:pt x="2360" y="162584"/>
                  <a:pt x="0" y="150955"/>
                  <a:pt x="0" y="138793"/>
                </a:cubicBezTo>
                <a:cubicBezTo>
                  <a:pt x="0" y="126632"/>
                  <a:pt x="2360" y="115002"/>
                  <a:pt x="7080" y="103904"/>
                </a:cubicBezTo>
                <a:cubicBezTo>
                  <a:pt x="11800" y="92805"/>
                  <a:pt x="18179" y="83238"/>
                  <a:pt x="26215" y="75201"/>
                </a:cubicBezTo>
                <a:cubicBezTo>
                  <a:pt x="34252" y="67164"/>
                  <a:pt x="43819" y="60786"/>
                  <a:pt x="54918" y="56066"/>
                </a:cubicBezTo>
                <a:cubicBezTo>
                  <a:pt x="66016" y="51346"/>
                  <a:pt x="77646" y="48986"/>
                  <a:pt x="89807" y="48986"/>
                </a:cubicBezTo>
                <a:cubicBezTo>
                  <a:pt x="105286" y="48986"/>
                  <a:pt x="119871" y="52770"/>
                  <a:pt x="133563" y="60339"/>
                </a:cubicBezTo>
                <a:lnTo>
                  <a:pt x="141727" y="52175"/>
                </a:lnTo>
                <a:cubicBezTo>
                  <a:pt x="143343" y="50559"/>
                  <a:pt x="145278" y="49751"/>
                  <a:pt x="147531" y="49751"/>
                </a:cubicBezTo>
                <a:cubicBezTo>
                  <a:pt x="149785" y="49751"/>
                  <a:pt x="151720" y="50559"/>
                  <a:pt x="153336" y="52175"/>
                </a:cubicBezTo>
                <a:lnTo>
                  <a:pt x="162010" y="60850"/>
                </a:lnTo>
                <a:close/>
                <a:moveTo>
                  <a:pt x="212272" y="24493"/>
                </a:moveTo>
                <a:lnTo>
                  <a:pt x="224518" y="24493"/>
                </a:lnTo>
                <a:cubicBezTo>
                  <a:pt x="225709" y="24493"/>
                  <a:pt x="226687" y="24876"/>
                  <a:pt x="227452" y="25641"/>
                </a:cubicBezTo>
                <a:cubicBezTo>
                  <a:pt x="228218" y="26407"/>
                  <a:pt x="228600" y="27385"/>
                  <a:pt x="228600" y="28575"/>
                </a:cubicBezTo>
                <a:cubicBezTo>
                  <a:pt x="228600" y="29766"/>
                  <a:pt x="228218" y="30744"/>
                  <a:pt x="227452" y="31509"/>
                </a:cubicBezTo>
                <a:cubicBezTo>
                  <a:pt x="226687" y="32275"/>
                  <a:pt x="225709" y="32657"/>
                  <a:pt x="224518" y="32657"/>
                </a:cubicBezTo>
                <a:lnTo>
                  <a:pt x="212272" y="32657"/>
                </a:lnTo>
                <a:cubicBezTo>
                  <a:pt x="211081" y="32657"/>
                  <a:pt x="210103" y="32275"/>
                  <a:pt x="209338" y="31509"/>
                </a:cubicBezTo>
                <a:cubicBezTo>
                  <a:pt x="208572" y="30744"/>
                  <a:pt x="208190" y="29766"/>
                  <a:pt x="208190" y="28575"/>
                </a:cubicBezTo>
                <a:cubicBezTo>
                  <a:pt x="208190" y="27385"/>
                  <a:pt x="208572" y="26407"/>
                  <a:pt x="209338" y="25641"/>
                </a:cubicBezTo>
                <a:cubicBezTo>
                  <a:pt x="210103" y="24876"/>
                  <a:pt x="211081" y="24493"/>
                  <a:pt x="212272" y="24493"/>
                </a:cubicBezTo>
                <a:close/>
                <a:moveTo>
                  <a:pt x="220436" y="4082"/>
                </a:moveTo>
                <a:cubicBezTo>
                  <a:pt x="221542" y="4082"/>
                  <a:pt x="222520" y="4465"/>
                  <a:pt x="223370" y="5231"/>
                </a:cubicBezTo>
                <a:cubicBezTo>
                  <a:pt x="224135" y="6081"/>
                  <a:pt x="224518" y="7059"/>
                  <a:pt x="224518" y="8165"/>
                </a:cubicBezTo>
                <a:cubicBezTo>
                  <a:pt x="224518" y="9270"/>
                  <a:pt x="224135" y="10248"/>
                  <a:pt x="223370" y="11099"/>
                </a:cubicBezTo>
                <a:lnTo>
                  <a:pt x="211761" y="22580"/>
                </a:lnTo>
                <a:cubicBezTo>
                  <a:pt x="210911" y="23430"/>
                  <a:pt x="209975" y="23855"/>
                  <a:pt x="208955" y="23855"/>
                </a:cubicBezTo>
                <a:cubicBezTo>
                  <a:pt x="207849" y="23855"/>
                  <a:pt x="206871" y="23430"/>
                  <a:pt x="206021" y="22580"/>
                </a:cubicBezTo>
                <a:cubicBezTo>
                  <a:pt x="205170" y="21814"/>
                  <a:pt x="204745" y="20857"/>
                  <a:pt x="204745" y="19709"/>
                </a:cubicBezTo>
                <a:cubicBezTo>
                  <a:pt x="204745" y="18561"/>
                  <a:pt x="205170" y="17605"/>
                  <a:pt x="206021" y="16839"/>
                </a:cubicBezTo>
                <a:lnTo>
                  <a:pt x="217502" y="5231"/>
                </a:lnTo>
                <a:cubicBezTo>
                  <a:pt x="218352" y="4465"/>
                  <a:pt x="219330" y="4082"/>
                  <a:pt x="220436" y="4082"/>
                </a:cubicBezTo>
                <a:close/>
                <a:moveTo>
                  <a:pt x="179615" y="4082"/>
                </a:moveTo>
                <a:cubicBezTo>
                  <a:pt x="180720" y="4082"/>
                  <a:pt x="181698" y="4465"/>
                  <a:pt x="182549" y="5231"/>
                </a:cubicBezTo>
                <a:lnTo>
                  <a:pt x="194030" y="16839"/>
                </a:lnTo>
                <a:cubicBezTo>
                  <a:pt x="194880" y="17605"/>
                  <a:pt x="195305" y="18561"/>
                  <a:pt x="195305" y="19709"/>
                </a:cubicBezTo>
                <a:cubicBezTo>
                  <a:pt x="195305" y="20857"/>
                  <a:pt x="194880" y="21814"/>
                  <a:pt x="194030" y="22580"/>
                </a:cubicBezTo>
                <a:cubicBezTo>
                  <a:pt x="193179" y="23430"/>
                  <a:pt x="192244" y="23855"/>
                  <a:pt x="191223" y="23855"/>
                </a:cubicBezTo>
                <a:cubicBezTo>
                  <a:pt x="190118" y="23855"/>
                  <a:pt x="189140" y="23430"/>
                  <a:pt x="188289" y="22580"/>
                </a:cubicBezTo>
                <a:lnTo>
                  <a:pt x="176680" y="11099"/>
                </a:lnTo>
                <a:cubicBezTo>
                  <a:pt x="175915" y="10248"/>
                  <a:pt x="175532" y="9270"/>
                  <a:pt x="175532" y="8165"/>
                </a:cubicBezTo>
                <a:cubicBezTo>
                  <a:pt x="175532" y="7059"/>
                  <a:pt x="175915" y="6081"/>
                  <a:pt x="176680" y="5231"/>
                </a:cubicBezTo>
                <a:cubicBezTo>
                  <a:pt x="177531" y="4465"/>
                  <a:pt x="178509" y="4082"/>
                  <a:pt x="179615" y="4082"/>
                </a:cubicBezTo>
                <a:close/>
                <a:moveTo>
                  <a:pt x="200025" y="0"/>
                </a:moveTo>
                <a:cubicBezTo>
                  <a:pt x="201216" y="0"/>
                  <a:pt x="202194" y="383"/>
                  <a:pt x="202959" y="1148"/>
                </a:cubicBezTo>
                <a:cubicBezTo>
                  <a:pt x="203725" y="1914"/>
                  <a:pt x="204107" y="2892"/>
                  <a:pt x="204107" y="4082"/>
                </a:cubicBezTo>
                <a:lnTo>
                  <a:pt x="204107" y="16329"/>
                </a:lnTo>
                <a:cubicBezTo>
                  <a:pt x="204107" y="17519"/>
                  <a:pt x="203725" y="18497"/>
                  <a:pt x="202959" y="19263"/>
                </a:cubicBezTo>
                <a:cubicBezTo>
                  <a:pt x="202194" y="20028"/>
                  <a:pt x="201216" y="20411"/>
                  <a:pt x="200025" y="20411"/>
                </a:cubicBezTo>
                <a:cubicBezTo>
                  <a:pt x="198835" y="20411"/>
                  <a:pt x="197857" y="20028"/>
                  <a:pt x="197091" y="19263"/>
                </a:cubicBezTo>
                <a:cubicBezTo>
                  <a:pt x="196326" y="18497"/>
                  <a:pt x="195943" y="17519"/>
                  <a:pt x="195943" y="16329"/>
                </a:cubicBezTo>
                <a:lnTo>
                  <a:pt x="195943" y="4082"/>
                </a:lnTo>
                <a:cubicBezTo>
                  <a:pt x="195943" y="2892"/>
                  <a:pt x="196326" y="1914"/>
                  <a:pt x="197091" y="1148"/>
                </a:cubicBezTo>
                <a:cubicBezTo>
                  <a:pt x="197857" y="383"/>
                  <a:pt x="198835" y="0"/>
                  <a:pt x="20002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AU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32"/>
          <p:cNvSpPr txBox="1"/>
          <p:nvPr>
            <p:custDataLst>
              <p:tags r:id="rId5"/>
            </p:custDataLst>
          </p:nvPr>
        </p:nvSpPr>
        <p:spPr>
          <a:xfrm>
            <a:off x="6624534" y="1938971"/>
            <a:ext cx="3122428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Compile</a:t>
            </a:r>
            <a:endParaRPr lang="en-US" b="1" dirty="0">
              <a:solidFill>
                <a:srgbClr val="F4B183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endParaRPr lang="en-US" sz="9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10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解析代码中 v-modle 指令和 {{}} 指令</a:t>
            </a:r>
            <a:endParaRPr lang="en-US" altLang="zh-CN" sz="10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Freeform 34"/>
          <p:cNvSpPr/>
          <p:nvPr>
            <p:custDataLst>
              <p:tags r:id="rId6"/>
            </p:custDataLst>
          </p:nvPr>
        </p:nvSpPr>
        <p:spPr>
          <a:xfrm rot="1053240">
            <a:off x="10048875" y="2200910"/>
            <a:ext cx="1099185" cy="923290"/>
          </a:xfrm>
          <a:custGeom>
            <a:avLst/>
            <a:gdLst/>
            <a:ahLst/>
            <a:cxnLst/>
            <a:rect l="l" t="t" r="r" b="b"/>
            <a:pathLst>
              <a:path w="244928" h="212272">
                <a:moveTo>
                  <a:pt x="20410" y="16329"/>
                </a:moveTo>
                <a:cubicBezTo>
                  <a:pt x="19305" y="16329"/>
                  <a:pt x="18348" y="16733"/>
                  <a:pt x="17540" y="17541"/>
                </a:cubicBezTo>
                <a:cubicBezTo>
                  <a:pt x="16732" y="18349"/>
                  <a:pt x="16328" y="19305"/>
                  <a:pt x="16328" y="20411"/>
                </a:cubicBezTo>
                <a:lnTo>
                  <a:pt x="16328" y="126547"/>
                </a:lnTo>
                <a:cubicBezTo>
                  <a:pt x="16328" y="127652"/>
                  <a:pt x="16732" y="128609"/>
                  <a:pt x="17540" y="129417"/>
                </a:cubicBezTo>
                <a:cubicBezTo>
                  <a:pt x="18348" y="130225"/>
                  <a:pt x="19305" y="130629"/>
                  <a:pt x="20410" y="130629"/>
                </a:cubicBezTo>
                <a:lnTo>
                  <a:pt x="224517" y="130629"/>
                </a:lnTo>
                <a:cubicBezTo>
                  <a:pt x="225623" y="130629"/>
                  <a:pt x="226580" y="130225"/>
                  <a:pt x="227388" y="129417"/>
                </a:cubicBezTo>
                <a:cubicBezTo>
                  <a:pt x="228196" y="128609"/>
                  <a:pt x="228600" y="127652"/>
                  <a:pt x="228600" y="126547"/>
                </a:cubicBezTo>
                <a:lnTo>
                  <a:pt x="228600" y="20411"/>
                </a:lnTo>
                <a:cubicBezTo>
                  <a:pt x="228600" y="19305"/>
                  <a:pt x="228196" y="18349"/>
                  <a:pt x="227388" y="17541"/>
                </a:cubicBezTo>
                <a:cubicBezTo>
                  <a:pt x="226580" y="16733"/>
                  <a:pt x="225623" y="16329"/>
                  <a:pt x="224517" y="16329"/>
                </a:cubicBezTo>
                <a:close/>
                <a:moveTo>
                  <a:pt x="20410" y="0"/>
                </a:moveTo>
                <a:lnTo>
                  <a:pt x="224517" y="0"/>
                </a:lnTo>
                <a:cubicBezTo>
                  <a:pt x="230130" y="0"/>
                  <a:pt x="234935" y="1999"/>
                  <a:pt x="238932" y="5996"/>
                </a:cubicBezTo>
                <a:cubicBezTo>
                  <a:pt x="242930" y="9993"/>
                  <a:pt x="244928" y="14798"/>
                  <a:pt x="244928" y="20411"/>
                </a:cubicBezTo>
                <a:lnTo>
                  <a:pt x="244928" y="159204"/>
                </a:lnTo>
                <a:cubicBezTo>
                  <a:pt x="244928" y="164817"/>
                  <a:pt x="242930" y="169622"/>
                  <a:pt x="238932" y="173619"/>
                </a:cubicBezTo>
                <a:cubicBezTo>
                  <a:pt x="234935" y="177616"/>
                  <a:pt x="230130" y="179615"/>
                  <a:pt x="224517" y="179615"/>
                </a:cubicBezTo>
                <a:lnTo>
                  <a:pt x="155121" y="179615"/>
                </a:lnTo>
                <a:cubicBezTo>
                  <a:pt x="155121" y="182761"/>
                  <a:pt x="155801" y="186057"/>
                  <a:pt x="157162" y="189501"/>
                </a:cubicBezTo>
                <a:cubicBezTo>
                  <a:pt x="158523" y="192945"/>
                  <a:pt x="159883" y="195965"/>
                  <a:pt x="161244" y="198558"/>
                </a:cubicBezTo>
                <a:cubicBezTo>
                  <a:pt x="162605" y="201152"/>
                  <a:pt x="163285" y="203002"/>
                  <a:pt x="163285" y="204108"/>
                </a:cubicBezTo>
                <a:cubicBezTo>
                  <a:pt x="163285" y="206319"/>
                  <a:pt x="162477" y="208232"/>
                  <a:pt x="160861" y="209848"/>
                </a:cubicBezTo>
                <a:cubicBezTo>
                  <a:pt x="159246" y="211464"/>
                  <a:pt x="157332" y="212272"/>
                  <a:pt x="155121" y="212272"/>
                </a:cubicBezTo>
                <a:lnTo>
                  <a:pt x="89807" y="212272"/>
                </a:lnTo>
                <a:cubicBezTo>
                  <a:pt x="87595" y="212272"/>
                  <a:pt x="85682" y="211464"/>
                  <a:pt x="84066" y="209848"/>
                </a:cubicBezTo>
                <a:cubicBezTo>
                  <a:pt x="82450" y="208232"/>
                  <a:pt x="81642" y="206319"/>
                  <a:pt x="81642" y="204108"/>
                </a:cubicBezTo>
                <a:cubicBezTo>
                  <a:pt x="81642" y="202917"/>
                  <a:pt x="82323" y="201046"/>
                  <a:pt x="83683" y="198495"/>
                </a:cubicBezTo>
                <a:cubicBezTo>
                  <a:pt x="85044" y="195943"/>
                  <a:pt x="86405" y="192967"/>
                  <a:pt x="87766" y="189565"/>
                </a:cubicBezTo>
                <a:cubicBezTo>
                  <a:pt x="89126" y="186163"/>
                  <a:pt x="89807" y="182846"/>
                  <a:pt x="89807" y="179615"/>
                </a:cubicBezTo>
                <a:lnTo>
                  <a:pt x="20410" y="179615"/>
                </a:lnTo>
                <a:cubicBezTo>
                  <a:pt x="14797" y="179615"/>
                  <a:pt x="9992" y="177616"/>
                  <a:pt x="5995" y="173619"/>
                </a:cubicBezTo>
                <a:cubicBezTo>
                  <a:pt x="1998" y="169622"/>
                  <a:pt x="0" y="164817"/>
                  <a:pt x="0" y="159204"/>
                </a:cubicBezTo>
                <a:lnTo>
                  <a:pt x="0" y="20411"/>
                </a:lnTo>
                <a:cubicBezTo>
                  <a:pt x="0" y="14798"/>
                  <a:pt x="1998" y="9993"/>
                  <a:pt x="5995" y="5996"/>
                </a:cubicBezTo>
                <a:cubicBezTo>
                  <a:pt x="9992" y="1999"/>
                  <a:pt x="14797" y="0"/>
                  <a:pt x="2041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AU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35"/>
          <p:cNvSpPr txBox="1"/>
          <p:nvPr>
            <p:custDataLst>
              <p:tags r:id="rId7"/>
            </p:custDataLst>
          </p:nvPr>
        </p:nvSpPr>
        <p:spPr>
          <a:xfrm>
            <a:off x="946101" y="2028438"/>
            <a:ext cx="316391" cy="2553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36"/>
          <p:cNvSpPr txBox="1"/>
          <p:nvPr>
            <p:custDataLst>
              <p:tags r:id="rId8"/>
            </p:custDataLst>
          </p:nvPr>
        </p:nvSpPr>
        <p:spPr>
          <a:xfrm>
            <a:off x="947241" y="4100217"/>
            <a:ext cx="337512" cy="2553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37"/>
          <p:cNvSpPr txBox="1"/>
          <p:nvPr>
            <p:custDataLst>
              <p:tags r:id="rId9"/>
            </p:custDataLst>
          </p:nvPr>
        </p:nvSpPr>
        <p:spPr>
          <a:xfrm>
            <a:off x="6199299" y="2028437"/>
            <a:ext cx="337512" cy="2553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38"/>
          <p:cNvSpPr txBox="1"/>
          <p:nvPr>
            <p:custDataLst>
              <p:tags r:id="rId10"/>
            </p:custDataLst>
          </p:nvPr>
        </p:nvSpPr>
        <p:spPr>
          <a:xfrm>
            <a:off x="6621875" y="4032531"/>
            <a:ext cx="3122428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Demo</a:t>
            </a:r>
            <a:endParaRPr lang="en-US" sz="9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9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 &amp; A</a:t>
            </a:r>
            <a:endParaRPr lang="en-US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Box 39"/>
          <p:cNvSpPr txBox="1"/>
          <p:nvPr>
            <p:custDataLst>
              <p:tags r:id="rId11"/>
            </p:custDataLst>
          </p:nvPr>
        </p:nvSpPr>
        <p:spPr>
          <a:xfrm>
            <a:off x="6199299" y="4100217"/>
            <a:ext cx="337512" cy="2553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Freeform 42"/>
          <p:cNvSpPr/>
          <p:nvPr>
            <p:custDataLst>
              <p:tags r:id="rId12"/>
            </p:custDataLst>
          </p:nvPr>
        </p:nvSpPr>
        <p:spPr>
          <a:xfrm>
            <a:off x="10100950" y="4204810"/>
            <a:ext cx="994265" cy="994270"/>
          </a:xfrm>
          <a:custGeom>
            <a:avLst/>
            <a:gdLst/>
            <a:ahLst/>
            <a:cxnLst/>
            <a:rect l="l" t="t" r="r" b="b"/>
            <a:pathLst>
              <a:path w="212271" h="212272">
                <a:moveTo>
                  <a:pt x="118637" y="78837"/>
                </a:moveTo>
                <a:lnTo>
                  <a:pt x="79091" y="92486"/>
                </a:lnTo>
                <a:lnTo>
                  <a:pt x="92486" y="132415"/>
                </a:lnTo>
                <a:lnTo>
                  <a:pt x="132031" y="119020"/>
                </a:lnTo>
                <a:close/>
                <a:moveTo>
                  <a:pt x="117744" y="0"/>
                </a:moveTo>
                <a:cubicBezTo>
                  <a:pt x="121741" y="0"/>
                  <a:pt x="125377" y="1170"/>
                  <a:pt x="128651" y="3508"/>
                </a:cubicBezTo>
                <a:cubicBezTo>
                  <a:pt x="131925" y="5847"/>
                  <a:pt x="134200" y="8887"/>
                  <a:pt x="135476" y="12629"/>
                </a:cubicBezTo>
                <a:lnTo>
                  <a:pt x="142237" y="33168"/>
                </a:lnTo>
                <a:lnTo>
                  <a:pt x="162902" y="26151"/>
                </a:lnTo>
                <a:cubicBezTo>
                  <a:pt x="164688" y="25641"/>
                  <a:pt x="166517" y="25386"/>
                  <a:pt x="168388" y="25386"/>
                </a:cubicBezTo>
                <a:cubicBezTo>
                  <a:pt x="173491" y="25386"/>
                  <a:pt x="177849" y="27066"/>
                  <a:pt x="181464" y="30425"/>
                </a:cubicBezTo>
                <a:cubicBezTo>
                  <a:pt x="185078" y="33784"/>
                  <a:pt x="186885" y="37973"/>
                  <a:pt x="186885" y="42990"/>
                </a:cubicBezTo>
                <a:cubicBezTo>
                  <a:pt x="186885" y="46817"/>
                  <a:pt x="185609" y="50283"/>
                  <a:pt x="183058" y="53387"/>
                </a:cubicBezTo>
                <a:cubicBezTo>
                  <a:pt x="180507" y="56491"/>
                  <a:pt x="177360" y="58681"/>
                  <a:pt x="173618" y="59957"/>
                </a:cubicBezTo>
                <a:lnTo>
                  <a:pt x="153590" y="66845"/>
                </a:lnTo>
                <a:lnTo>
                  <a:pt x="166985" y="107157"/>
                </a:lnTo>
                <a:lnTo>
                  <a:pt x="187906" y="100013"/>
                </a:lnTo>
                <a:cubicBezTo>
                  <a:pt x="189947" y="99332"/>
                  <a:pt x="191903" y="98992"/>
                  <a:pt x="193774" y="98992"/>
                </a:cubicBezTo>
                <a:cubicBezTo>
                  <a:pt x="199046" y="98992"/>
                  <a:pt x="203448" y="100714"/>
                  <a:pt x="206977" y="104159"/>
                </a:cubicBezTo>
                <a:cubicBezTo>
                  <a:pt x="210506" y="107603"/>
                  <a:pt x="212271" y="111919"/>
                  <a:pt x="212271" y="117107"/>
                </a:cubicBezTo>
                <a:cubicBezTo>
                  <a:pt x="212271" y="125356"/>
                  <a:pt x="208316" y="130884"/>
                  <a:pt x="200407" y="133690"/>
                </a:cubicBezTo>
                <a:lnTo>
                  <a:pt x="178466" y="141217"/>
                </a:lnTo>
                <a:lnTo>
                  <a:pt x="185609" y="162521"/>
                </a:lnTo>
                <a:cubicBezTo>
                  <a:pt x="186205" y="164307"/>
                  <a:pt x="186502" y="166305"/>
                  <a:pt x="186502" y="168516"/>
                </a:cubicBezTo>
                <a:cubicBezTo>
                  <a:pt x="186502" y="173534"/>
                  <a:pt x="184716" y="177871"/>
                  <a:pt x="181145" y="181528"/>
                </a:cubicBezTo>
                <a:cubicBezTo>
                  <a:pt x="177573" y="185185"/>
                  <a:pt x="173278" y="187013"/>
                  <a:pt x="168260" y="187013"/>
                </a:cubicBezTo>
                <a:cubicBezTo>
                  <a:pt x="164263" y="187013"/>
                  <a:pt x="160628" y="185865"/>
                  <a:pt x="157353" y="183569"/>
                </a:cubicBezTo>
                <a:cubicBezTo>
                  <a:pt x="154079" y="181273"/>
                  <a:pt x="151804" y="178211"/>
                  <a:pt x="150529" y="174384"/>
                </a:cubicBezTo>
                <a:lnTo>
                  <a:pt x="143512" y="153336"/>
                </a:lnTo>
                <a:lnTo>
                  <a:pt x="103967" y="166858"/>
                </a:lnTo>
                <a:lnTo>
                  <a:pt x="110983" y="187779"/>
                </a:lnTo>
                <a:cubicBezTo>
                  <a:pt x="111663" y="189820"/>
                  <a:pt x="112003" y="191818"/>
                  <a:pt x="112003" y="193774"/>
                </a:cubicBezTo>
                <a:cubicBezTo>
                  <a:pt x="112003" y="198792"/>
                  <a:pt x="110217" y="203129"/>
                  <a:pt x="106645" y="206786"/>
                </a:cubicBezTo>
                <a:cubicBezTo>
                  <a:pt x="103074" y="210443"/>
                  <a:pt x="98736" y="212272"/>
                  <a:pt x="93634" y="212272"/>
                </a:cubicBezTo>
                <a:cubicBezTo>
                  <a:pt x="89637" y="212272"/>
                  <a:pt x="86022" y="211124"/>
                  <a:pt x="82790" y="208827"/>
                </a:cubicBezTo>
                <a:cubicBezTo>
                  <a:pt x="79559" y="206531"/>
                  <a:pt x="77305" y="203470"/>
                  <a:pt x="76029" y="199643"/>
                </a:cubicBezTo>
                <a:lnTo>
                  <a:pt x="69013" y="178849"/>
                </a:lnTo>
                <a:lnTo>
                  <a:pt x="49495" y="185610"/>
                </a:lnTo>
                <a:cubicBezTo>
                  <a:pt x="47029" y="186376"/>
                  <a:pt x="44903" y="186758"/>
                  <a:pt x="43117" y="186758"/>
                </a:cubicBezTo>
                <a:cubicBezTo>
                  <a:pt x="37929" y="186758"/>
                  <a:pt x="33613" y="185057"/>
                  <a:pt x="30169" y="181656"/>
                </a:cubicBezTo>
                <a:cubicBezTo>
                  <a:pt x="26725" y="178254"/>
                  <a:pt x="25003" y="173959"/>
                  <a:pt x="25003" y="168771"/>
                </a:cubicBezTo>
                <a:cubicBezTo>
                  <a:pt x="25003" y="164774"/>
                  <a:pt x="26172" y="161160"/>
                  <a:pt x="28511" y="157928"/>
                </a:cubicBezTo>
                <a:cubicBezTo>
                  <a:pt x="30849" y="154696"/>
                  <a:pt x="33890" y="152443"/>
                  <a:pt x="37632" y="151167"/>
                </a:cubicBezTo>
                <a:lnTo>
                  <a:pt x="57532" y="144406"/>
                </a:lnTo>
                <a:lnTo>
                  <a:pt x="44138" y="104478"/>
                </a:lnTo>
                <a:lnTo>
                  <a:pt x="24237" y="111366"/>
                </a:lnTo>
                <a:cubicBezTo>
                  <a:pt x="22026" y="112047"/>
                  <a:pt x="19985" y="112387"/>
                  <a:pt x="18114" y="112387"/>
                </a:cubicBezTo>
                <a:cubicBezTo>
                  <a:pt x="13011" y="112387"/>
                  <a:pt x="8717" y="110665"/>
                  <a:pt x="5230" y="107220"/>
                </a:cubicBezTo>
                <a:cubicBezTo>
                  <a:pt x="1743" y="103776"/>
                  <a:pt x="0" y="99503"/>
                  <a:pt x="0" y="94400"/>
                </a:cubicBezTo>
                <a:cubicBezTo>
                  <a:pt x="0" y="90403"/>
                  <a:pt x="1169" y="86788"/>
                  <a:pt x="3508" y="83557"/>
                </a:cubicBezTo>
                <a:cubicBezTo>
                  <a:pt x="5846" y="80325"/>
                  <a:pt x="8887" y="78071"/>
                  <a:pt x="12629" y="76796"/>
                </a:cubicBezTo>
                <a:lnTo>
                  <a:pt x="32657" y="70035"/>
                </a:lnTo>
                <a:lnTo>
                  <a:pt x="25896" y="49751"/>
                </a:lnTo>
                <a:cubicBezTo>
                  <a:pt x="25215" y="47710"/>
                  <a:pt x="24875" y="45712"/>
                  <a:pt x="24875" y="43756"/>
                </a:cubicBezTo>
                <a:cubicBezTo>
                  <a:pt x="24875" y="38653"/>
                  <a:pt x="26661" y="34295"/>
                  <a:pt x="30233" y="30680"/>
                </a:cubicBezTo>
                <a:cubicBezTo>
                  <a:pt x="33805" y="27066"/>
                  <a:pt x="38142" y="25259"/>
                  <a:pt x="43245" y="25259"/>
                </a:cubicBezTo>
                <a:cubicBezTo>
                  <a:pt x="47242" y="25259"/>
                  <a:pt x="50856" y="26407"/>
                  <a:pt x="54088" y="28703"/>
                </a:cubicBezTo>
                <a:cubicBezTo>
                  <a:pt x="57320" y="30999"/>
                  <a:pt x="59573" y="34061"/>
                  <a:pt x="60849" y="37888"/>
                </a:cubicBezTo>
                <a:lnTo>
                  <a:pt x="67738" y="58298"/>
                </a:lnTo>
                <a:lnTo>
                  <a:pt x="107283" y="44904"/>
                </a:lnTo>
                <a:lnTo>
                  <a:pt x="100395" y="24493"/>
                </a:lnTo>
                <a:cubicBezTo>
                  <a:pt x="99714" y="22452"/>
                  <a:pt x="99374" y="20454"/>
                  <a:pt x="99374" y="18497"/>
                </a:cubicBezTo>
                <a:cubicBezTo>
                  <a:pt x="99374" y="13480"/>
                  <a:pt x="101181" y="9143"/>
                  <a:pt x="104796" y="5486"/>
                </a:cubicBezTo>
                <a:cubicBezTo>
                  <a:pt x="108410" y="1829"/>
                  <a:pt x="112726" y="0"/>
                  <a:pt x="11774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AU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3"/>
            </p:custDataLst>
          </p:nvPr>
        </p:nvGrpSpPr>
        <p:grpSpPr>
          <a:xfrm>
            <a:off x="134488" y="637135"/>
            <a:ext cx="10533512" cy="523220"/>
            <a:chOff x="134488" y="637135"/>
            <a:chExt cx="10533512" cy="523220"/>
          </a:xfrm>
        </p:grpSpPr>
        <p:sp>
          <p:nvSpPr>
            <p:cNvPr id="16" name="TextBox 39"/>
            <p:cNvSpPr txBox="1"/>
            <p:nvPr/>
          </p:nvSpPr>
          <p:spPr>
            <a:xfrm>
              <a:off x="337566" y="63713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目录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Rectangle 41"/>
            <p:cNvSpPr/>
            <p:nvPr/>
          </p:nvSpPr>
          <p:spPr>
            <a:xfrm rot="16200000">
              <a:off x="95249" y="885029"/>
              <a:ext cx="457200" cy="27432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TextBox 44"/>
            <p:cNvSpPr txBox="1"/>
            <p:nvPr/>
          </p:nvSpPr>
          <p:spPr>
            <a:xfrm>
              <a:off x="1266808" y="744857"/>
              <a:ext cx="937260" cy="306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AGENDA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Rectangle 41"/>
            <p:cNvSpPr/>
            <p:nvPr/>
          </p:nvSpPr>
          <p:spPr>
            <a:xfrm rot="16200000">
              <a:off x="-25340" y="829973"/>
              <a:ext cx="457200" cy="137545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381250" y="898745"/>
              <a:ext cx="828675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 rot="1020000">
            <a:off x="10189740" y="2415608"/>
            <a:ext cx="1021640" cy="309245"/>
            <a:chOff x="1670" y="5040"/>
            <a:chExt cx="1824" cy="487"/>
          </a:xfrm>
        </p:grpSpPr>
        <p:pic>
          <p:nvPicPr>
            <p:cNvPr id="44" name="图片 43" descr="logo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70" y="5040"/>
              <a:ext cx="582" cy="484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2155" y="5044"/>
              <a:ext cx="133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Vue.js</a:t>
              </a:r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Shape"/>
          <p:cNvSpPr/>
          <p:nvPr/>
        </p:nvSpPr>
        <p:spPr bwMode="auto">
          <a:xfrm>
            <a:off x="3604549" y="3203801"/>
            <a:ext cx="597792" cy="704668"/>
          </a:xfrm>
          <a:custGeom>
            <a:avLst/>
            <a:gdLst>
              <a:gd name="T0" fmla="*/ 894085 w 4268"/>
              <a:gd name="T1" fmla="*/ 1679836 h 5034"/>
              <a:gd name="T2" fmla="*/ 695736 w 4268"/>
              <a:gd name="T3" fmla="*/ 1585986 h 5034"/>
              <a:gd name="T4" fmla="*/ 499280 w 4268"/>
              <a:gd name="T5" fmla="*/ 1455429 h 5034"/>
              <a:gd name="T6" fmla="*/ 311151 w 4268"/>
              <a:gd name="T7" fmla="*/ 1274163 h 5034"/>
              <a:gd name="T8" fmla="*/ 154818 w 4268"/>
              <a:gd name="T9" fmla="*/ 1035375 h 5034"/>
              <a:gd name="T10" fmla="*/ 85169 w 4268"/>
              <a:gd name="T11" fmla="*/ 858272 h 5034"/>
              <a:gd name="T12" fmla="*/ 47316 w 4268"/>
              <a:gd name="T13" fmla="*/ 693656 h 5034"/>
              <a:gd name="T14" fmla="*/ 27633 w 4268"/>
              <a:gd name="T15" fmla="*/ 597914 h 5034"/>
              <a:gd name="T16" fmla="*/ 757 w 4268"/>
              <a:gd name="T17" fmla="*/ 830647 h 5034"/>
              <a:gd name="T18" fmla="*/ 11356 w 4268"/>
              <a:gd name="T19" fmla="*/ 1056567 h 5034"/>
              <a:gd name="T20" fmla="*/ 50723 w 4268"/>
              <a:gd name="T21" fmla="*/ 1251079 h 5034"/>
              <a:gd name="T22" fmla="*/ 127564 w 4268"/>
              <a:gd name="T23" fmla="*/ 1457700 h 5034"/>
              <a:gd name="T24" fmla="*/ 227117 w 4268"/>
              <a:gd name="T25" fmla="*/ 1628749 h 5034"/>
              <a:gd name="T26" fmla="*/ 332348 w 4268"/>
              <a:gd name="T27" fmla="*/ 1749467 h 5034"/>
              <a:gd name="T28" fmla="*/ 444771 w 4268"/>
              <a:gd name="T29" fmla="*/ 1832342 h 5034"/>
              <a:gd name="T30" fmla="*/ 560980 w 4268"/>
              <a:gd name="T31" fmla="*/ 1881538 h 5034"/>
              <a:gd name="T32" fmla="*/ 676431 w 4268"/>
              <a:gd name="T33" fmla="*/ 1903108 h 5034"/>
              <a:gd name="T34" fmla="*/ 843362 w 4268"/>
              <a:gd name="T35" fmla="*/ 1892512 h 5034"/>
              <a:gd name="T36" fmla="*/ 1038683 w 4268"/>
              <a:gd name="T37" fmla="*/ 1858832 h 5034"/>
              <a:gd name="T38" fmla="*/ 1322201 w 4268"/>
              <a:gd name="T39" fmla="*/ 1838775 h 5034"/>
              <a:gd name="T40" fmla="*/ 1516008 w 4268"/>
              <a:gd name="T41" fmla="*/ 1785039 h 5034"/>
              <a:gd name="T42" fmla="*/ 1579979 w 4268"/>
              <a:gd name="T43" fmla="*/ 1750602 h 5034"/>
              <a:gd name="T44" fmla="*/ 1398664 w 4268"/>
              <a:gd name="T45" fmla="*/ 1771037 h 5034"/>
              <a:gd name="T46" fmla="*/ 1156406 w 4268"/>
              <a:gd name="T47" fmla="*/ 1752872 h 5034"/>
              <a:gd name="T48" fmla="*/ 157089 w 4268"/>
              <a:gd name="T49" fmla="*/ 73036 h 5034"/>
              <a:gd name="T50" fmla="*/ 126807 w 4268"/>
              <a:gd name="T51" fmla="*/ 278522 h 5034"/>
              <a:gd name="T52" fmla="*/ 120751 w 4268"/>
              <a:gd name="T53" fmla="*/ 466979 h 5034"/>
              <a:gd name="T54" fmla="*/ 135135 w 4268"/>
              <a:gd name="T55" fmla="*/ 637271 h 5034"/>
              <a:gd name="T56" fmla="*/ 171474 w 4268"/>
              <a:gd name="T57" fmla="*/ 576344 h 5034"/>
              <a:gd name="T58" fmla="*/ 238473 w 4268"/>
              <a:gd name="T59" fmla="*/ 459788 h 5034"/>
              <a:gd name="T60" fmla="*/ 209705 w 4268"/>
              <a:gd name="T61" fmla="*/ 571803 h 5034"/>
              <a:gd name="T62" fmla="*/ 193428 w 4268"/>
              <a:gd name="T63" fmla="*/ 742095 h 5034"/>
              <a:gd name="T64" fmla="*/ 209326 w 4268"/>
              <a:gd name="T65" fmla="*/ 910495 h 5034"/>
              <a:gd name="T66" fmla="*/ 282761 w 4268"/>
              <a:gd name="T67" fmla="*/ 1059973 h 5034"/>
              <a:gd name="T68" fmla="*/ 341812 w 4268"/>
              <a:gd name="T69" fmla="*/ 1099330 h 5034"/>
              <a:gd name="T70" fmla="*/ 369066 w 4268"/>
              <a:gd name="T71" fmla="*/ 912765 h 5034"/>
              <a:gd name="T72" fmla="*/ 420924 w 4268"/>
              <a:gd name="T73" fmla="*/ 767449 h 5034"/>
              <a:gd name="T74" fmla="*/ 430009 w 4268"/>
              <a:gd name="T75" fmla="*/ 818537 h 5034"/>
              <a:gd name="T76" fmla="*/ 428116 w 4268"/>
              <a:gd name="T77" fmla="*/ 1022887 h 5034"/>
              <a:gd name="T78" fmla="*/ 465212 w 4268"/>
              <a:gd name="T79" fmla="*/ 1249565 h 5034"/>
              <a:gd name="T80" fmla="*/ 610567 w 4268"/>
              <a:gd name="T81" fmla="*/ 1416073 h 5034"/>
              <a:gd name="T82" fmla="*/ 668103 w 4268"/>
              <a:gd name="T83" fmla="*/ 1328278 h 5034"/>
              <a:gd name="T84" fmla="*/ 670753 w 4268"/>
              <a:gd name="T85" fmla="*/ 1121657 h 5034"/>
              <a:gd name="T86" fmla="*/ 705578 w 4268"/>
              <a:gd name="T87" fmla="*/ 961961 h 5034"/>
              <a:gd name="T88" fmla="*/ 719205 w 4268"/>
              <a:gd name="T89" fmla="*/ 1091004 h 5034"/>
              <a:gd name="T90" fmla="*/ 760464 w 4268"/>
              <a:gd name="T91" fmla="*/ 1298760 h 5034"/>
              <a:gd name="T92" fmla="*/ 840713 w 4268"/>
              <a:gd name="T93" fmla="*/ 1521654 h 5034"/>
              <a:gd name="T94" fmla="*/ 1029977 w 4268"/>
              <a:gd name="T95" fmla="*/ 1631776 h 5034"/>
              <a:gd name="T96" fmla="*/ 1163976 w 4268"/>
              <a:gd name="T97" fmla="*/ 1661672 h 5034"/>
              <a:gd name="T98" fmla="*/ 1198044 w 4268"/>
              <a:gd name="T99" fmla="*/ 1469052 h 5034"/>
              <a:gd name="T100" fmla="*/ 1196151 w 4268"/>
              <a:gd name="T101" fmla="*/ 1309735 h 5034"/>
              <a:gd name="T102" fmla="*/ 1159434 w 4268"/>
              <a:gd name="T103" fmla="*/ 1126198 h 5034"/>
              <a:gd name="T104" fmla="*/ 1071237 w 4268"/>
              <a:gd name="T105" fmla="*/ 931308 h 5034"/>
              <a:gd name="T106" fmla="*/ 914147 w 4268"/>
              <a:gd name="T107" fmla="*/ 737932 h 5034"/>
              <a:gd name="T108" fmla="*/ 674917 w 4268"/>
              <a:gd name="T109" fmla="*/ 549097 h 5034"/>
              <a:gd name="T110" fmla="*/ 403890 w 4268"/>
              <a:gd name="T111" fmla="*/ 298579 h 5034"/>
              <a:gd name="T112" fmla="*/ 239987 w 4268"/>
              <a:gd name="T113" fmla="*/ 101797 h 50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268" h="5034">
                <a:moveTo>
                  <a:pt x="2846" y="4597"/>
                </a:moveTo>
                <a:lnTo>
                  <a:pt x="2846" y="4597"/>
                </a:lnTo>
                <a:lnTo>
                  <a:pt x="2803" y="4585"/>
                </a:lnTo>
                <a:lnTo>
                  <a:pt x="2749" y="4571"/>
                </a:lnTo>
                <a:lnTo>
                  <a:pt x="2687" y="4553"/>
                </a:lnTo>
                <a:lnTo>
                  <a:pt x="2617" y="4531"/>
                </a:lnTo>
                <a:lnTo>
                  <a:pt x="2538" y="4504"/>
                </a:lnTo>
                <a:lnTo>
                  <a:pt x="2454" y="4474"/>
                </a:lnTo>
                <a:lnTo>
                  <a:pt x="2362" y="4439"/>
                </a:lnTo>
                <a:lnTo>
                  <a:pt x="2265" y="4399"/>
                </a:lnTo>
                <a:lnTo>
                  <a:pt x="2215" y="4378"/>
                </a:lnTo>
                <a:lnTo>
                  <a:pt x="2164" y="4355"/>
                </a:lnTo>
                <a:lnTo>
                  <a:pt x="2112" y="4331"/>
                </a:lnTo>
                <a:lnTo>
                  <a:pt x="2059" y="4305"/>
                </a:lnTo>
                <a:lnTo>
                  <a:pt x="2004" y="4279"/>
                </a:lnTo>
                <a:lnTo>
                  <a:pt x="1950" y="4251"/>
                </a:lnTo>
                <a:lnTo>
                  <a:pt x="1894" y="4222"/>
                </a:lnTo>
                <a:lnTo>
                  <a:pt x="1838" y="4191"/>
                </a:lnTo>
                <a:lnTo>
                  <a:pt x="1781" y="4158"/>
                </a:lnTo>
                <a:lnTo>
                  <a:pt x="1724" y="4125"/>
                </a:lnTo>
                <a:lnTo>
                  <a:pt x="1666" y="4089"/>
                </a:lnTo>
                <a:lnTo>
                  <a:pt x="1608" y="4052"/>
                </a:lnTo>
                <a:lnTo>
                  <a:pt x="1550" y="4014"/>
                </a:lnTo>
                <a:lnTo>
                  <a:pt x="1492" y="3974"/>
                </a:lnTo>
                <a:lnTo>
                  <a:pt x="1434" y="3933"/>
                </a:lnTo>
                <a:lnTo>
                  <a:pt x="1376" y="3891"/>
                </a:lnTo>
                <a:lnTo>
                  <a:pt x="1319" y="3846"/>
                </a:lnTo>
                <a:lnTo>
                  <a:pt x="1261" y="3800"/>
                </a:lnTo>
                <a:lnTo>
                  <a:pt x="1204" y="3752"/>
                </a:lnTo>
                <a:lnTo>
                  <a:pt x="1147" y="3702"/>
                </a:lnTo>
                <a:lnTo>
                  <a:pt x="1092" y="3651"/>
                </a:lnTo>
                <a:lnTo>
                  <a:pt x="1036" y="3598"/>
                </a:lnTo>
                <a:lnTo>
                  <a:pt x="981" y="3543"/>
                </a:lnTo>
                <a:lnTo>
                  <a:pt x="927" y="3487"/>
                </a:lnTo>
                <a:lnTo>
                  <a:pt x="874" y="3428"/>
                </a:lnTo>
                <a:lnTo>
                  <a:pt x="822" y="3367"/>
                </a:lnTo>
                <a:lnTo>
                  <a:pt x="770" y="3305"/>
                </a:lnTo>
                <a:lnTo>
                  <a:pt x="720" y="3241"/>
                </a:lnTo>
                <a:lnTo>
                  <a:pt x="671" y="3174"/>
                </a:lnTo>
                <a:lnTo>
                  <a:pt x="624" y="3106"/>
                </a:lnTo>
                <a:lnTo>
                  <a:pt x="577" y="3037"/>
                </a:lnTo>
                <a:lnTo>
                  <a:pt x="533" y="2965"/>
                </a:lnTo>
                <a:lnTo>
                  <a:pt x="489" y="2891"/>
                </a:lnTo>
                <a:lnTo>
                  <a:pt x="448" y="2814"/>
                </a:lnTo>
                <a:lnTo>
                  <a:pt x="409" y="2736"/>
                </a:lnTo>
                <a:lnTo>
                  <a:pt x="371" y="2656"/>
                </a:lnTo>
                <a:lnTo>
                  <a:pt x="334" y="2573"/>
                </a:lnTo>
                <a:lnTo>
                  <a:pt x="318" y="2531"/>
                </a:lnTo>
                <a:lnTo>
                  <a:pt x="301" y="2489"/>
                </a:lnTo>
                <a:lnTo>
                  <a:pt x="284" y="2445"/>
                </a:lnTo>
                <a:lnTo>
                  <a:pt x="268" y="2402"/>
                </a:lnTo>
                <a:lnTo>
                  <a:pt x="253" y="2357"/>
                </a:lnTo>
                <a:lnTo>
                  <a:pt x="238" y="2312"/>
                </a:lnTo>
                <a:lnTo>
                  <a:pt x="225" y="2268"/>
                </a:lnTo>
                <a:lnTo>
                  <a:pt x="212" y="2221"/>
                </a:lnTo>
                <a:lnTo>
                  <a:pt x="198" y="2175"/>
                </a:lnTo>
                <a:lnTo>
                  <a:pt x="186" y="2127"/>
                </a:lnTo>
                <a:lnTo>
                  <a:pt x="174" y="2080"/>
                </a:lnTo>
                <a:lnTo>
                  <a:pt x="163" y="2031"/>
                </a:lnTo>
                <a:lnTo>
                  <a:pt x="152" y="1983"/>
                </a:lnTo>
                <a:lnTo>
                  <a:pt x="142" y="1933"/>
                </a:lnTo>
                <a:lnTo>
                  <a:pt x="134" y="1884"/>
                </a:lnTo>
                <a:lnTo>
                  <a:pt x="125" y="1833"/>
                </a:lnTo>
                <a:lnTo>
                  <a:pt x="117" y="1781"/>
                </a:lnTo>
                <a:lnTo>
                  <a:pt x="110" y="1730"/>
                </a:lnTo>
                <a:lnTo>
                  <a:pt x="103" y="1678"/>
                </a:lnTo>
                <a:lnTo>
                  <a:pt x="98" y="1624"/>
                </a:lnTo>
                <a:lnTo>
                  <a:pt x="92" y="1571"/>
                </a:lnTo>
                <a:lnTo>
                  <a:pt x="88" y="1517"/>
                </a:lnTo>
                <a:lnTo>
                  <a:pt x="84" y="1533"/>
                </a:lnTo>
                <a:lnTo>
                  <a:pt x="73" y="1580"/>
                </a:lnTo>
                <a:lnTo>
                  <a:pt x="59" y="1654"/>
                </a:lnTo>
                <a:lnTo>
                  <a:pt x="50" y="1702"/>
                </a:lnTo>
                <a:lnTo>
                  <a:pt x="41" y="1756"/>
                </a:lnTo>
                <a:lnTo>
                  <a:pt x="33" y="1816"/>
                </a:lnTo>
                <a:lnTo>
                  <a:pt x="24" y="1881"/>
                </a:lnTo>
                <a:lnTo>
                  <a:pt x="18" y="1952"/>
                </a:lnTo>
                <a:lnTo>
                  <a:pt x="11" y="2028"/>
                </a:lnTo>
                <a:lnTo>
                  <a:pt x="5" y="2109"/>
                </a:lnTo>
                <a:lnTo>
                  <a:pt x="2" y="2195"/>
                </a:lnTo>
                <a:lnTo>
                  <a:pt x="0" y="2286"/>
                </a:lnTo>
                <a:lnTo>
                  <a:pt x="1" y="2379"/>
                </a:lnTo>
                <a:lnTo>
                  <a:pt x="3" y="2477"/>
                </a:lnTo>
                <a:lnTo>
                  <a:pt x="6" y="2528"/>
                </a:lnTo>
                <a:lnTo>
                  <a:pt x="9" y="2579"/>
                </a:lnTo>
                <a:lnTo>
                  <a:pt x="13" y="2631"/>
                </a:lnTo>
                <a:lnTo>
                  <a:pt x="18" y="2684"/>
                </a:lnTo>
                <a:lnTo>
                  <a:pt x="23" y="2737"/>
                </a:lnTo>
                <a:lnTo>
                  <a:pt x="30" y="2792"/>
                </a:lnTo>
                <a:lnTo>
                  <a:pt x="38" y="2847"/>
                </a:lnTo>
                <a:lnTo>
                  <a:pt x="45" y="2902"/>
                </a:lnTo>
                <a:lnTo>
                  <a:pt x="54" y="2958"/>
                </a:lnTo>
                <a:lnTo>
                  <a:pt x="65" y="3015"/>
                </a:lnTo>
                <a:lnTo>
                  <a:pt x="77" y="3072"/>
                </a:lnTo>
                <a:lnTo>
                  <a:pt x="89" y="3130"/>
                </a:lnTo>
                <a:lnTo>
                  <a:pt x="102" y="3189"/>
                </a:lnTo>
                <a:lnTo>
                  <a:pt x="117" y="3247"/>
                </a:lnTo>
                <a:lnTo>
                  <a:pt x="134" y="3306"/>
                </a:lnTo>
                <a:lnTo>
                  <a:pt x="150" y="3366"/>
                </a:lnTo>
                <a:lnTo>
                  <a:pt x="169" y="3425"/>
                </a:lnTo>
                <a:lnTo>
                  <a:pt x="188" y="3486"/>
                </a:lnTo>
                <a:lnTo>
                  <a:pt x="209" y="3546"/>
                </a:lnTo>
                <a:lnTo>
                  <a:pt x="232" y="3607"/>
                </a:lnTo>
                <a:lnTo>
                  <a:pt x="256" y="3667"/>
                </a:lnTo>
                <a:lnTo>
                  <a:pt x="282" y="3729"/>
                </a:lnTo>
                <a:lnTo>
                  <a:pt x="309" y="3790"/>
                </a:lnTo>
                <a:lnTo>
                  <a:pt x="337" y="3852"/>
                </a:lnTo>
                <a:lnTo>
                  <a:pt x="367" y="3913"/>
                </a:lnTo>
                <a:lnTo>
                  <a:pt x="399" y="3974"/>
                </a:lnTo>
                <a:lnTo>
                  <a:pt x="431" y="4036"/>
                </a:lnTo>
                <a:lnTo>
                  <a:pt x="467" y="4097"/>
                </a:lnTo>
                <a:lnTo>
                  <a:pt x="504" y="4158"/>
                </a:lnTo>
                <a:lnTo>
                  <a:pt x="542" y="4218"/>
                </a:lnTo>
                <a:lnTo>
                  <a:pt x="571" y="4262"/>
                </a:lnTo>
                <a:lnTo>
                  <a:pt x="600" y="4304"/>
                </a:lnTo>
                <a:lnTo>
                  <a:pt x="629" y="4346"/>
                </a:lnTo>
                <a:lnTo>
                  <a:pt x="659" y="4385"/>
                </a:lnTo>
                <a:lnTo>
                  <a:pt x="689" y="4423"/>
                </a:lnTo>
                <a:lnTo>
                  <a:pt x="720" y="4459"/>
                </a:lnTo>
                <a:lnTo>
                  <a:pt x="750" y="4495"/>
                </a:lnTo>
                <a:lnTo>
                  <a:pt x="782" y="4529"/>
                </a:lnTo>
                <a:lnTo>
                  <a:pt x="814" y="4562"/>
                </a:lnTo>
                <a:lnTo>
                  <a:pt x="845" y="4593"/>
                </a:lnTo>
                <a:lnTo>
                  <a:pt x="878" y="4623"/>
                </a:lnTo>
                <a:lnTo>
                  <a:pt x="910" y="4652"/>
                </a:lnTo>
                <a:lnTo>
                  <a:pt x="942" y="4680"/>
                </a:lnTo>
                <a:lnTo>
                  <a:pt x="976" y="4707"/>
                </a:lnTo>
                <a:lnTo>
                  <a:pt x="1008" y="4732"/>
                </a:lnTo>
                <a:lnTo>
                  <a:pt x="1042" y="4756"/>
                </a:lnTo>
                <a:lnTo>
                  <a:pt x="1075" y="4779"/>
                </a:lnTo>
                <a:lnTo>
                  <a:pt x="1108" y="4801"/>
                </a:lnTo>
                <a:lnTo>
                  <a:pt x="1142" y="4822"/>
                </a:lnTo>
                <a:lnTo>
                  <a:pt x="1175" y="4842"/>
                </a:lnTo>
                <a:lnTo>
                  <a:pt x="1210" y="4860"/>
                </a:lnTo>
                <a:lnTo>
                  <a:pt x="1243" y="4878"/>
                </a:lnTo>
                <a:lnTo>
                  <a:pt x="1277" y="4894"/>
                </a:lnTo>
                <a:lnTo>
                  <a:pt x="1311" y="4910"/>
                </a:lnTo>
                <a:lnTo>
                  <a:pt x="1346" y="4924"/>
                </a:lnTo>
                <a:lnTo>
                  <a:pt x="1380" y="4938"/>
                </a:lnTo>
                <a:lnTo>
                  <a:pt x="1414" y="4950"/>
                </a:lnTo>
                <a:lnTo>
                  <a:pt x="1449" y="4961"/>
                </a:lnTo>
                <a:lnTo>
                  <a:pt x="1482" y="4972"/>
                </a:lnTo>
                <a:lnTo>
                  <a:pt x="1517" y="4981"/>
                </a:lnTo>
                <a:lnTo>
                  <a:pt x="1550" y="4990"/>
                </a:lnTo>
                <a:lnTo>
                  <a:pt x="1585" y="4998"/>
                </a:lnTo>
                <a:lnTo>
                  <a:pt x="1618" y="5006"/>
                </a:lnTo>
                <a:lnTo>
                  <a:pt x="1653" y="5011"/>
                </a:lnTo>
                <a:lnTo>
                  <a:pt x="1686" y="5017"/>
                </a:lnTo>
                <a:lnTo>
                  <a:pt x="1720" y="5022"/>
                </a:lnTo>
                <a:lnTo>
                  <a:pt x="1753" y="5026"/>
                </a:lnTo>
                <a:lnTo>
                  <a:pt x="1787" y="5029"/>
                </a:lnTo>
                <a:lnTo>
                  <a:pt x="1820" y="5032"/>
                </a:lnTo>
                <a:lnTo>
                  <a:pt x="1852" y="5033"/>
                </a:lnTo>
                <a:lnTo>
                  <a:pt x="1886" y="5034"/>
                </a:lnTo>
                <a:lnTo>
                  <a:pt x="1918" y="5034"/>
                </a:lnTo>
                <a:lnTo>
                  <a:pt x="1983" y="5033"/>
                </a:lnTo>
                <a:lnTo>
                  <a:pt x="2047" y="5028"/>
                </a:lnTo>
                <a:lnTo>
                  <a:pt x="2108" y="5022"/>
                </a:lnTo>
                <a:lnTo>
                  <a:pt x="2169" y="5013"/>
                </a:lnTo>
                <a:lnTo>
                  <a:pt x="2228" y="5001"/>
                </a:lnTo>
                <a:lnTo>
                  <a:pt x="2286" y="4989"/>
                </a:lnTo>
                <a:lnTo>
                  <a:pt x="2343" y="4975"/>
                </a:lnTo>
                <a:lnTo>
                  <a:pt x="2397" y="4958"/>
                </a:lnTo>
                <a:lnTo>
                  <a:pt x="2449" y="4940"/>
                </a:lnTo>
                <a:lnTo>
                  <a:pt x="2501" y="4921"/>
                </a:lnTo>
                <a:lnTo>
                  <a:pt x="2549" y="4901"/>
                </a:lnTo>
                <a:lnTo>
                  <a:pt x="2648" y="4908"/>
                </a:lnTo>
                <a:lnTo>
                  <a:pt x="2744" y="4912"/>
                </a:lnTo>
                <a:lnTo>
                  <a:pt x="2839" y="4914"/>
                </a:lnTo>
                <a:lnTo>
                  <a:pt x="2930" y="4914"/>
                </a:lnTo>
                <a:lnTo>
                  <a:pt x="3018" y="4911"/>
                </a:lnTo>
                <a:lnTo>
                  <a:pt x="3104" y="4907"/>
                </a:lnTo>
                <a:lnTo>
                  <a:pt x="3188" y="4900"/>
                </a:lnTo>
                <a:lnTo>
                  <a:pt x="3268" y="4892"/>
                </a:lnTo>
                <a:lnTo>
                  <a:pt x="3346" y="4882"/>
                </a:lnTo>
                <a:lnTo>
                  <a:pt x="3421" y="4871"/>
                </a:lnTo>
                <a:lnTo>
                  <a:pt x="3493" y="4859"/>
                </a:lnTo>
                <a:lnTo>
                  <a:pt x="3563" y="4845"/>
                </a:lnTo>
                <a:lnTo>
                  <a:pt x="3628" y="4831"/>
                </a:lnTo>
                <a:lnTo>
                  <a:pt x="3692" y="4815"/>
                </a:lnTo>
                <a:lnTo>
                  <a:pt x="3752" y="4800"/>
                </a:lnTo>
                <a:lnTo>
                  <a:pt x="3809" y="4784"/>
                </a:lnTo>
                <a:lnTo>
                  <a:pt x="3864" y="4767"/>
                </a:lnTo>
                <a:lnTo>
                  <a:pt x="3914" y="4750"/>
                </a:lnTo>
                <a:lnTo>
                  <a:pt x="3962" y="4734"/>
                </a:lnTo>
                <a:lnTo>
                  <a:pt x="4005" y="4717"/>
                </a:lnTo>
                <a:lnTo>
                  <a:pt x="4047" y="4701"/>
                </a:lnTo>
                <a:lnTo>
                  <a:pt x="4085" y="4686"/>
                </a:lnTo>
                <a:lnTo>
                  <a:pt x="4149" y="4658"/>
                </a:lnTo>
                <a:lnTo>
                  <a:pt x="4201" y="4633"/>
                </a:lnTo>
                <a:lnTo>
                  <a:pt x="4237" y="4613"/>
                </a:lnTo>
                <a:lnTo>
                  <a:pt x="4268" y="4597"/>
                </a:lnTo>
                <a:lnTo>
                  <a:pt x="4222" y="4612"/>
                </a:lnTo>
                <a:lnTo>
                  <a:pt x="4174" y="4626"/>
                </a:lnTo>
                <a:lnTo>
                  <a:pt x="4125" y="4638"/>
                </a:lnTo>
                <a:lnTo>
                  <a:pt x="4073" y="4648"/>
                </a:lnTo>
                <a:lnTo>
                  <a:pt x="4022" y="4657"/>
                </a:lnTo>
                <a:lnTo>
                  <a:pt x="3969" y="4663"/>
                </a:lnTo>
                <a:lnTo>
                  <a:pt x="3915" y="4670"/>
                </a:lnTo>
                <a:lnTo>
                  <a:pt x="3860" y="4675"/>
                </a:lnTo>
                <a:lnTo>
                  <a:pt x="3806" y="4677"/>
                </a:lnTo>
                <a:lnTo>
                  <a:pt x="3751" y="4679"/>
                </a:lnTo>
                <a:lnTo>
                  <a:pt x="3695" y="4680"/>
                </a:lnTo>
                <a:lnTo>
                  <a:pt x="3641" y="4680"/>
                </a:lnTo>
                <a:lnTo>
                  <a:pt x="3586" y="4679"/>
                </a:lnTo>
                <a:lnTo>
                  <a:pt x="3531" y="4678"/>
                </a:lnTo>
                <a:lnTo>
                  <a:pt x="3478" y="4676"/>
                </a:lnTo>
                <a:lnTo>
                  <a:pt x="3425" y="4672"/>
                </a:lnTo>
                <a:lnTo>
                  <a:pt x="3323" y="4663"/>
                </a:lnTo>
                <a:lnTo>
                  <a:pt x="3226" y="4655"/>
                </a:lnTo>
                <a:lnTo>
                  <a:pt x="3136" y="4643"/>
                </a:lnTo>
                <a:lnTo>
                  <a:pt x="3055" y="4632"/>
                </a:lnTo>
                <a:lnTo>
                  <a:pt x="2985" y="4621"/>
                </a:lnTo>
                <a:lnTo>
                  <a:pt x="2924" y="4611"/>
                </a:lnTo>
                <a:lnTo>
                  <a:pt x="2846" y="4597"/>
                </a:lnTo>
                <a:close/>
                <a:moveTo>
                  <a:pt x="456" y="0"/>
                </a:moveTo>
                <a:lnTo>
                  <a:pt x="456" y="0"/>
                </a:lnTo>
                <a:lnTo>
                  <a:pt x="441" y="65"/>
                </a:lnTo>
                <a:lnTo>
                  <a:pt x="428" y="130"/>
                </a:lnTo>
                <a:lnTo>
                  <a:pt x="415" y="193"/>
                </a:lnTo>
                <a:lnTo>
                  <a:pt x="402" y="256"/>
                </a:lnTo>
                <a:lnTo>
                  <a:pt x="391" y="318"/>
                </a:lnTo>
                <a:lnTo>
                  <a:pt x="381" y="379"/>
                </a:lnTo>
                <a:lnTo>
                  <a:pt x="371" y="441"/>
                </a:lnTo>
                <a:lnTo>
                  <a:pt x="362" y="501"/>
                </a:lnTo>
                <a:lnTo>
                  <a:pt x="354" y="561"/>
                </a:lnTo>
                <a:lnTo>
                  <a:pt x="348" y="620"/>
                </a:lnTo>
                <a:lnTo>
                  <a:pt x="341" y="678"/>
                </a:lnTo>
                <a:lnTo>
                  <a:pt x="335" y="736"/>
                </a:lnTo>
                <a:lnTo>
                  <a:pt x="331" y="794"/>
                </a:lnTo>
                <a:lnTo>
                  <a:pt x="326" y="851"/>
                </a:lnTo>
                <a:lnTo>
                  <a:pt x="323" y="907"/>
                </a:lnTo>
                <a:lnTo>
                  <a:pt x="321" y="963"/>
                </a:lnTo>
                <a:lnTo>
                  <a:pt x="319" y="1019"/>
                </a:lnTo>
                <a:lnTo>
                  <a:pt x="318" y="1073"/>
                </a:lnTo>
                <a:lnTo>
                  <a:pt x="318" y="1127"/>
                </a:lnTo>
                <a:lnTo>
                  <a:pt x="318" y="1180"/>
                </a:lnTo>
                <a:lnTo>
                  <a:pt x="319" y="1234"/>
                </a:lnTo>
                <a:lnTo>
                  <a:pt x="320" y="1286"/>
                </a:lnTo>
                <a:lnTo>
                  <a:pt x="322" y="1338"/>
                </a:lnTo>
                <a:lnTo>
                  <a:pt x="325" y="1389"/>
                </a:lnTo>
                <a:lnTo>
                  <a:pt x="329" y="1439"/>
                </a:lnTo>
                <a:lnTo>
                  <a:pt x="333" y="1489"/>
                </a:lnTo>
                <a:lnTo>
                  <a:pt x="339" y="1539"/>
                </a:lnTo>
                <a:lnTo>
                  <a:pt x="344" y="1588"/>
                </a:lnTo>
                <a:lnTo>
                  <a:pt x="350" y="1636"/>
                </a:lnTo>
                <a:lnTo>
                  <a:pt x="357" y="1684"/>
                </a:lnTo>
                <a:lnTo>
                  <a:pt x="364" y="1732"/>
                </a:lnTo>
                <a:lnTo>
                  <a:pt x="372" y="1779"/>
                </a:lnTo>
                <a:lnTo>
                  <a:pt x="381" y="1742"/>
                </a:lnTo>
                <a:lnTo>
                  <a:pt x="390" y="1708"/>
                </a:lnTo>
                <a:lnTo>
                  <a:pt x="400" y="1673"/>
                </a:lnTo>
                <a:lnTo>
                  <a:pt x="410" y="1641"/>
                </a:lnTo>
                <a:lnTo>
                  <a:pt x="431" y="1580"/>
                </a:lnTo>
                <a:lnTo>
                  <a:pt x="453" y="1523"/>
                </a:lnTo>
                <a:lnTo>
                  <a:pt x="475" y="1471"/>
                </a:lnTo>
                <a:lnTo>
                  <a:pt x="497" y="1425"/>
                </a:lnTo>
                <a:lnTo>
                  <a:pt x="519" y="1382"/>
                </a:lnTo>
                <a:lnTo>
                  <a:pt x="540" y="1344"/>
                </a:lnTo>
                <a:lnTo>
                  <a:pt x="560" y="1312"/>
                </a:lnTo>
                <a:lnTo>
                  <a:pt x="579" y="1283"/>
                </a:lnTo>
                <a:lnTo>
                  <a:pt x="595" y="1259"/>
                </a:lnTo>
                <a:lnTo>
                  <a:pt x="610" y="1240"/>
                </a:lnTo>
                <a:lnTo>
                  <a:pt x="630" y="1215"/>
                </a:lnTo>
                <a:lnTo>
                  <a:pt x="638" y="1206"/>
                </a:lnTo>
                <a:lnTo>
                  <a:pt x="622" y="1249"/>
                </a:lnTo>
                <a:lnTo>
                  <a:pt x="608" y="1293"/>
                </a:lnTo>
                <a:lnTo>
                  <a:pt x="595" y="1338"/>
                </a:lnTo>
                <a:lnTo>
                  <a:pt x="583" y="1381"/>
                </a:lnTo>
                <a:lnTo>
                  <a:pt x="572" y="1425"/>
                </a:lnTo>
                <a:lnTo>
                  <a:pt x="562" y="1468"/>
                </a:lnTo>
                <a:lnTo>
                  <a:pt x="554" y="1511"/>
                </a:lnTo>
                <a:lnTo>
                  <a:pt x="546" y="1555"/>
                </a:lnTo>
                <a:lnTo>
                  <a:pt x="538" y="1598"/>
                </a:lnTo>
                <a:lnTo>
                  <a:pt x="533" y="1641"/>
                </a:lnTo>
                <a:lnTo>
                  <a:pt x="527" y="1683"/>
                </a:lnTo>
                <a:lnTo>
                  <a:pt x="523" y="1725"/>
                </a:lnTo>
                <a:lnTo>
                  <a:pt x="519" y="1766"/>
                </a:lnTo>
                <a:lnTo>
                  <a:pt x="516" y="1807"/>
                </a:lnTo>
                <a:lnTo>
                  <a:pt x="513" y="1885"/>
                </a:lnTo>
                <a:lnTo>
                  <a:pt x="511" y="1961"/>
                </a:lnTo>
                <a:lnTo>
                  <a:pt x="511" y="2033"/>
                </a:lnTo>
                <a:lnTo>
                  <a:pt x="513" y="2102"/>
                </a:lnTo>
                <a:lnTo>
                  <a:pt x="516" y="2164"/>
                </a:lnTo>
                <a:lnTo>
                  <a:pt x="521" y="2222"/>
                </a:lnTo>
                <a:lnTo>
                  <a:pt x="525" y="2274"/>
                </a:lnTo>
                <a:lnTo>
                  <a:pt x="530" y="2320"/>
                </a:lnTo>
                <a:lnTo>
                  <a:pt x="535" y="2359"/>
                </a:lnTo>
                <a:lnTo>
                  <a:pt x="553" y="2406"/>
                </a:lnTo>
                <a:lnTo>
                  <a:pt x="572" y="2453"/>
                </a:lnTo>
                <a:lnTo>
                  <a:pt x="592" y="2499"/>
                </a:lnTo>
                <a:lnTo>
                  <a:pt x="613" y="2543"/>
                </a:lnTo>
                <a:lnTo>
                  <a:pt x="633" y="2588"/>
                </a:lnTo>
                <a:lnTo>
                  <a:pt x="656" y="2631"/>
                </a:lnTo>
                <a:lnTo>
                  <a:pt x="678" y="2675"/>
                </a:lnTo>
                <a:lnTo>
                  <a:pt x="700" y="2717"/>
                </a:lnTo>
                <a:lnTo>
                  <a:pt x="724" y="2760"/>
                </a:lnTo>
                <a:lnTo>
                  <a:pt x="747" y="2801"/>
                </a:lnTo>
                <a:lnTo>
                  <a:pt x="772" y="2841"/>
                </a:lnTo>
                <a:lnTo>
                  <a:pt x="796" y="2881"/>
                </a:lnTo>
                <a:lnTo>
                  <a:pt x="822" y="2920"/>
                </a:lnTo>
                <a:lnTo>
                  <a:pt x="847" y="2959"/>
                </a:lnTo>
                <a:lnTo>
                  <a:pt x="873" y="2997"/>
                </a:lnTo>
                <a:lnTo>
                  <a:pt x="900" y="3034"/>
                </a:lnTo>
                <a:lnTo>
                  <a:pt x="901" y="2968"/>
                </a:lnTo>
                <a:lnTo>
                  <a:pt x="903" y="2905"/>
                </a:lnTo>
                <a:lnTo>
                  <a:pt x="907" y="2842"/>
                </a:lnTo>
                <a:lnTo>
                  <a:pt x="912" y="2782"/>
                </a:lnTo>
                <a:lnTo>
                  <a:pt x="918" y="2723"/>
                </a:lnTo>
                <a:lnTo>
                  <a:pt x="926" y="2666"/>
                </a:lnTo>
                <a:lnTo>
                  <a:pt x="933" y="2611"/>
                </a:lnTo>
                <a:lnTo>
                  <a:pt x="942" y="2559"/>
                </a:lnTo>
                <a:lnTo>
                  <a:pt x="953" y="2508"/>
                </a:lnTo>
                <a:lnTo>
                  <a:pt x="963" y="2458"/>
                </a:lnTo>
                <a:lnTo>
                  <a:pt x="975" y="2412"/>
                </a:lnTo>
                <a:lnTo>
                  <a:pt x="987" y="2366"/>
                </a:lnTo>
                <a:lnTo>
                  <a:pt x="999" y="2323"/>
                </a:lnTo>
                <a:lnTo>
                  <a:pt x="1011" y="2282"/>
                </a:lnTo>
                <a:lnTo>
                  <a:pt x="1025" y="2243"/>
                </a:lnTo>
                <a:lnTo>
                  <a:pt x="1038" y="2206"/>
                </a:lnTo>
                <a:lnTo>
                  <a:pt x="1050" y="2171"/>
                </a:lnTo>
                <a:lnTo>
                  <a:pt x="1064" y="2138"/>
                </a:lnTo>
                <a:lnTo>
                  <a:pt x="1088" y="2079"/>
                </a:lnTo>
                <a:lnTo>
                  <a:pt x="1112" y="2028"/>
                </a:lnTo>
                <a:lnTo>
                  <a:pt x="1133" y="1987"/>
                </a:lnTo>
                <a:lnTo>
                  <a:pt x="1151" y="1954"/>
                </a:lnTo>
                <a:lnTo>
                  <a:pt x="1164" y="1930"/>
                </a:lnTo>
                <a:lnTo>
                  <a:pt x="1175" y="1911"/>
                </a:lnTo>
                <a:lnTo>
                  <a:pt x="1163" y="1974"/>
                </a:lnTo>
                <a:lnTo>
                  <a:pt x="1152" y="2037"/>
                </a:lnTo>
                <a:lnTo>
                  <a:pt x="1143" y="2099"/>
                </a:lnTo>
                <a:lnTo>
                  <a:pt x="1136" y="2163"/>
                </a:lnTo>
                <a:lnTo>
                  <a:pt x="1130" y="2225"/>
                </a:lnTo>
                <a:lnTo>
                  <a:pt x="1126" y="2287"/>
                </a:lnTo>
                <a:lnTo>
                  <a:pt x="1123" y="2348"/>
                </a:lnTo>
                <a:lnTo>
                  <a:pt x="1122" y="2409"/>
                </a:lnTo>
                <a:lnTo>
                  <a:pt x="1121" y="2470"/>
                </a:lnTo>
                <a:lnTo>
                  <a:pt x="1122" y="2530"/>
                </a:lnTo>
                <a:lnTo>
                  <a:pt x="1124" y="2588"/>
                </a:lnTo>
                <a:lnTo>
                  <a:pt x="1127" y="2646"/>
                </a:lnTo>
                <a:lnTo>
                  <a:pt x="1131" y="2703"/>
                </a:lnTo>
                <a:lnTo>
                  <a:pt x="1136" y="2758"/>
                </a:lnTo>
                <a:lnTo>
                  <a:pt x="1142" y="2813"/>
                </a:lnTo>
                <a:lnTo>
                  <a:pt x="1147" y="2866"/>
                </a:lnTo>
                <a:lnTo>
                  <a:pt x="1154" y="2917"/>
                </a:lnTo>
                <a:lnTo>
                  <a:pt x="1162" y="2967"/>
                </a:lnTo>
                <a:lnTo>
                  <a:pt x="1178" y="3063"/>
                </a:lnTo>
                <a:lnTo>
                  <a:pt x="1194" y="3151"/>
                </a:lnTo>
                <a:lnTo>
                  <a:pt x="1211" y="3230"/>
                </a:lnTo>
                <a:lnTo>
                  <a:pt x="1229" y="3302"/>
                </a:lnTo>
                <a:lnTo>
                  <a:pt x="1245" y="3364"/>
                </a:lnTo>
                <a:lnTo>
                  <a:pt x="1259" y="3415"/>
                </a:lnTo>
                <a:lnTo>
                  <a:pt x="1270" y="3456"/>
                </a:lnTo>
                <a:lnTo>
                  <a:pt x="1338" y="3518"/>
                </a:lnTo>
                <a:lnTo>
                  <a:pt x="1406" y="3578"/>
                </a:lnTo>
                <a:lnTo>
                  <a:pt x="1474" y="3635"/>
                </a:lnTo>
                <a:lnTo>
                  <a:pt x="1543" y="3690"/>
                </a:lnTo>
                <a:lnTo>
                  <a:pt x="1613" y="3742"/>
                </a:lnTo>
                <a:lnTo>
                  <a:pt x="1683" y="3792"/>
                </a:lnTo>
                <a:lnTo>
                  <a:pt x="1752" y="3839"/>
                </a:lnTo>
                <a:lnTo>
                  <a:pt x="1822" y="3885"/>
                </a:lnTo>
                <a:lnTo>
                  <a:pt x="1807" y="3807"/>
                </a:lnTo>
                <a:lnTo>
                  <a:pt x="1793" y="3730"/>
                </a:lnTo>
                <a:lnTo>
                  <a:pt x="1782" y="3655"/>
                </a:lnTo>
                <a:lnTo>
                  <a:pt x="1773" y="3582"/>
                </a:lnTo>
                <a:lnTo>
                  <a:pt x="1765" y="3510"/>
                </a:lnTo>
                <a:lnTo>
                  <a:pt x="1761" y="3441"/>
                </a:lnTo>
                <a:lnTo>
                  <a:pt x="1758" y="3374"/>
                </a:lnTo>
                <a:lnTo>
                  <a:pt x="1755" y="3309"/>
                </a:lnTo>
                <a:lnTo>
                  <a:pt x="1755" y="3246"/>
                </a:lnTo>
                <a:lnTo>
                  <a:pt x="1757" y="3186"/>
                </a:lnTo>
                <a:lnTo>
                  <a:pt x="1759" y="3127"/>
                </a:lnTo>
                <a:lnTo>
                  <a:pt x="1762" y="3070"/>
                </a:lnTo>
                <a:lnTo>
                  <a:pt x="1767" y="3016"/>
                </a:lnTo>
                <a:lnTo>
                  <a:pt x="1772" y="2964"/>
                </a:lnTo>
                <a:lnTo>
                  <a:pt x="1779" y="2915"/>
                </a:lnTo>
                <a:lnTo>
                  <a:pt x="1786" y="2868"/>
                </a:lnTo>
                <a:lnTo>
                  <a:pt x="1793" y="2823"/>
                </a:lnTo>
                <a:lnTo>
                  <a:pt x="1801" y="2781"/>
                </a:lnTo>
                <a:lnTo>
                  <a:pt x="1809" y="2742"/>
                </a:lnTo>
                <a:lnTo>
                  <a:pt x="1818" y="2705"/>
                </a:lnTo>
                <a:lnTo>
                  <a:pt x="1835" y="2639"/>
                </a:lnTo>
                <a:lnTo>
                  <a:pt x="1850" y="2584"/>
                </a:lnTo>
                <a:lnTo>
                  <a:pt x="1864" y="2542"/>
                </a:lnTo>
                <a:lnTo>
                  <a:pt x="1875" y="2511"/>
                </a:lnTo>
                <a:lnTo>
                  <a:pt x="1885" y="2485"/>
                </a:lnTo>
                <a:lnTo>
                  <a:pt x="1884" y="2552"/>
                </a:lnTo>
                <a:lnTo>
                  <a:pt x="1884" y="2620"/>
                </a:lnTo>
                <a:lnTo>
                  <a:pt x="1886" y="2686"/>
                </a:lnTo>
                <a:lnTo>
                  <a:pt x="1889" y="2753"/>
                </a:lnTo>
                <a:lnTo>
                  <a:pt x="1894" y="2819"/>
                </a:lnTo>
                <a:lnTo>
                  <a:pt x="1900" y="2883"/>
                </a:lnTo>
                <a:lnTo>
                  <a:pt x="1908" y="2948"/>
                </a:lnTo>
                <a:lnTo>
                  <a:pt x="1917" y="3012"/>
                </a:lnTo>
                <a:lnTo>
                  <a:pt x="1928" y="3075"/>
                </a:lnTo>
                <a:lnTo>
                  <a:pt x="1939" y="3137"/>
                </a:lnTo>
                <a:lnTo>
                  <a:pt x="1952" y="3198"/>
                </a:lnTo>
                <a:lnTo>
                  <a:pt x="1965" y="3258"/>
                </a:lnTo>
                <a:lnTo>
                  <a:pt x="1979" y="3317"/>
                </a:lnTo>
                <a:lnTo>
                  <a:pt x="1993" y="3375"/>
                </a:lnTo>
                <a:lnTo>
                  <a:pt x="2009" y="3432"/>
                </a:lnTo>
                <a:lnTo>
                  <a:pt x="2024" y="3487"/>
                </a:lnTo>
                <a:lnTo>
                  <a:pt x="2041" y="3541"/>
                </a:lnTo>
                <a:lnTo>
                  <a:pt x="2057" y="3594"/>
                </a:lnTo>
                <a:lnTo>
                  <a:pt x="2073" y="3644"/>
                </a:lnTo>
                <a:lnTo>
                  <a:pt x="2091" y="3694"/>
                </a:lnTo>
                <a:lnTo>
                  <a:pt x="2125" y="3787"/>
                </a:lnTo>
                <a:lnTo>
                  <a:pt x="2158" y="3873"/>
                </a:lnTo>
                <a:lnTo>
                  <a:pt x="2190" y="3951"/>
                </a:lnTo>
                <a:lnTo>
                  <a:pt x="2221" y="4021"/>
                </a:lnTo>
                <a:lnTo>
                  <a:pt x="2248" y="4081"/>
                </a:lnTo>
                <a:lnTo>
                  <a:pt x="2272" y="4131"/>
                </a:lnTo>
                <a:lnTo>
                  <a:pt x="2354" y="4169"/>
                </a:lnTo>
                <a:lnTo>
                  <a:pt x="2435" y="4204"/>
                </a:lnTo>
                <a:lnTo>
                  <a:pt x="2512" y="4235"/>
                </a:lnTo>
                <a:lnTo>
                  <a:pt x="2586" y="4264"/>
                </a:lnTo>
                <a:lnTo>
                  <a:pt x="2656" y="4290"/>
                </a:lnTo>
                <a:lnTo>
                  <a:pt x="2721" y="4312"/>
                </a:lnTo>
                <a:lnTo>
                  <a:pt x="2783" y="4332"/>
                </a:lnTo>
                <a:lnTo>
                  <a:pt x="2839" y="4350"/>
                </a:lnTo>
                <a:lnTo>
                  <a:pt x="2890" y="4365"/>
                </a:lnTo>
                <a:lnTo>
                  <a:pt x="2936" y="4378"/>
                </a:lnTo>
                <a:lnTo>
                  <a:pt x="3008" y="4397"/>
                </a:lnTo>
                <a:lnTo>
                  <a:pt x="3054" y="4407"/>
                </a:lnTo>
                <a:lnTo>
                  <a:pt x="3069" y="4410"/>
                </a:lnTo>
                <a:lnTo>
                  <a:pt x="3075" y="4391"/>
                </a:lnTo>
                <a:lnTo>
                  <a:pt x="3091" y="4339"/>
                </a:lnTo>
                <a:lnTo>
                  <a:pt x="3101" y="4300"/>
                </a:lnTo>
                <a:lnTo>
                  <a:pt x="3112" y="4253"/>
                </a:lnTo>
                <a:lnTo>
                  <a:pt x="3123" y="4200"/>
                </a:lnTo>
                <a:lnTo>
                  <a:pt x="3134" y="4139"/>
                </a:lnTo>
                <a:lnTo>
                  <a:pt x="3144" y="4073"/>
                </a:lnTo>
                <a:lnTo>
                  <a:pt x="3154" y="4001"/>
                </a:lnTo>
                <a:lnTo>
                  <a:pt x="3162" y="3923"/>
                </a:lnTo>
                <a:lnTo>
                  <a:pt x="3165" y="3882"/>
                </a:lnTo>
                <a:lnTo>
                  <a:pt x="3168" y="3839"/>
                </a:lnTo>
                <a:lnTo>
                  <a:pt x="3170" y="3796"/>
                </a:lnTo>
                <a:lnTo>
                  <a:pt x="3171" y="3751"/>
                </a:lnTo>
                <a:lnTo>
                  <a:pt x="3171" y="3705"/>
                </a:lnTo>
                <a:lnTo>
                  <a:pt x="3171" y="3659"/>
                </a:lnTo>
                <a:lnTo>
                  <a:pt x="3170" y="3611"/>
                </a:lnTo>
                <a:lnTo>
                  <a:pt x="3168" y="3562"/>
                </a:lnTo>
                <a:lnTo>
                  <a:pt x="3164" y="3512"/>
                </a:lnTo>
                <a:lnTo>
                  <a:pt x="3160" y="3461"/>
                </a:lnTo>
                <a:lnTo>
                  <a:pt x="3154" y="3410"/>
                </a:lnTo>
                <a:lnTo>
                  <a:pt x="3148" y="3359"/>
                </a:lnTo>
                <a:lnTo>
                  <a:pt x="3140" y="3305"/>
                </a:lnTo>
                <a:lnTo>
                  <a:pt x="3131" y="3251"/>
                </a:lnTo>
                <a:lnTo>
                  <a:pt x="3121" y="3198"/>
                </a:lnTo>
                <a:lnTo>
                  <a:pt x="3109" y="3143"/>
                </a:lnTo>
                <a:lnTo>
                  <a:pt x="3095" y="3087"/>
                </a:lnTo>
                <a:lnTo>
                  <a:pt x="3080" y="3032"/>
                </a:lnTo>
                <a:lnTo>
                  <a:pt x="3063" y="2976"/>
                </a:lnTo>
                <a:lnTo>
                  <a:pt x="3045" y="2919"/>
                </a:lnTo>
                <a:lnTo>
                  <a:pt x="3025" y="2863"/>
                </a:lnTo>
                <a:lnTo>
                  <a:pt x="3003" y="2805"/>
                </a:lnTo>
                <a:lnTo>
                  <a:pt x="2979" y="2748"/>
                </a:lnTo>
                <a:lnTo>
                  <a:pt x="2953" y="2692"/>
                </a:lnTo>
                <a:lnTo>
                  <a:pt x="2926" y="2634"/>
                </a:lnTo>
                <a:lnTo>
                  <a:pt x="2895" y="2576"/>
                </a:lnTo>
                <a:lnTo>
                  <a:pt x="2864" y="2519"/>
                </a:lnTo>
                <a:lnTo>
                  <a:pt x="2830" y="2461"/>
                </a:lnTo>
                <a:lnTo>
                  <a:pt x="2793" y="2403"/>
                </a:lnTo>
                <a:lnTo>
                  <a:pt x="2755" y="2346"/>
                </a:lnTo>
                <a:lnTo>
                  <a:pt x="2714" y="2288"/>
                </a:lnTo>
                <a:lnTo>
                  <a:pt x="2670" y="2231"/>
                </a:lnTo>
                <a:lnTo>
                  <a:pt x="2624" y="2174"/>
                </a:lnTo>
                <a:lnTo>
                  <a:pt x="2576" y="2117"/>
                </a:lnTo>
                <a:lnTo>
                  <a:pt x="2525" y="2061"/>
                </a:lnTo>
                <a:lnTo>
                  <a:pt x="2472" y="2006"/>
                </a:lnTo>
                <a:lnTo>
                  <a:pt x="2415" y="1950"/>
                </a:lnTo>
                <a:lnTo>
                  <a:pt x="2356" y="1895"/>
                </a:lnTo>
                <a:lnTo>
                  <a:pt x="2293" y="1842"/>
                </a:lnTo>
                <a:lnTo>
                  <a:pt x="2228" y="1788"/>
                </a:lnTo>
                <a:lnTo>
                  <a:pt x="2160" y="1735"/>
                </a:lnTo>
                <a:lnTo>
                  <a:pt x="2089" y="1682"/>
                </a:lnTo>
                <a:lnTo>
                  <a:pt x="1983" y="1605"/>
                </a:lnTo>
                <a:lnTo>
                  <a:pt x="1881" y="1528"/>
                </a:lnTo>
                <a:lnTo>
                  <a:pt x="1783" y="1451"/>
                </a:lnTo>
                <a:lnTo>
                  <a:pt x="1688" y="1374"/>
                </a:lnTo>
                <a:lnTo>
                  <a:pt x="1598" y="1297"/>
                </a:lnTo>
                <a:lnTo>
                  <a:pt x="1511" y="1222"/>
                </a:lnTo>
                <a:lnTo>
                  <a:pt x="1429" y="1147"/>
                </a:lnTo>
                <a:lnTo>
                  <a:pt x="1349" y="1073"/>
                </a:lnTo>
                <a:lnTo>
                  <a:pt x="1274" y="1000"/>
                </a:lnTo>
                <a:lnTo>
                  <a:pt x="1201" y="928"/>
                </a:lnTo>
                <a:lnTo>
                  <a:pt x="1132" y="858"/>
                </a:lnTo>
                <a:lnTo>
                  <a:pt x="1067" y="789"/>
                </a:lnTo>
                <a:lnTo>
                  <a:pt x="1006" y="722"/>
                </a:lnTo>
                <a:lnTo>
                  <a:pt x="948" y="657"/>
                </a:lnTo>
                <a:lnTo>
                  <a:pt x="893" y="594"/>
                </a:lnTo>
                <a:lnTo>
                  <a:pt x="842" y="533"/>
                </a:lnTo>
                <a:lnTo>
                  <a:pt x="794" y="475"/>
                </a:lnTo>
                <a:lnTo>
                  <a:pt x="749" y="420"/>
                </a:lnTo>
                <a:lnTo>
                  <a:pt x="708" y="366"/>
                </a:lnTo>
                <a:lnTo>
                  <a:pt x="670" y="316"/>
                </a:lnTo>
                <a:lnTo>
                  <a:pt x="634" y="269"/>
                </a:lnTo>
                <a:lnTo>
                  <a:pt x="603" y="225"/>
                </a:lnTo>
                <a:lnTo>
                  <a:pt x="550" y="147"/>
                </a:lnTo>
                <a:lnTo>
                  <a:pt x="508" y="85"/>
                </a:lnTo>
                <a:lnTo>
                  <a:pt x="479" y="39"/>
                </a:lnTo>
                <a:lnTo>
                  <a:pt x="456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31286" y="2829969"/>
            <a:ext cx="854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F4B183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  <a:endParaRPr lang="zh-CN" altLang="en-US" sz="6000" b="1" dirty="0">
              <a:solidFill>
                <a:srgbClr val="F4B183"/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25465" y="2731252"/>
            <a:ext cx="12458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MVVM</a:t>
            </a:r>
            <a:endParaRPr lang="en-US" sz="2400" dirty="0">
              <a:solidFill>
                <a:srgbClr val="F4B18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25465" y="3203801"/>
            <a:ext cx="4102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Model-View-ViewModel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lvl="1" algn="just"/>
            <a:endParaRPr lang="en-US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algn="just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PULL &amp; PUSH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071804" y="2621496"/>
            <a:ext cx="0" cy="14257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39"/>
          <p:cNvSpPr txBox="1"/>
          <p:nvPr/>
        </p:nvSpPr>
        <p:spPr>
          <a:xfrm>
            <a:off x="408940" y="6369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双向绑定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Rectangle 41"/>
          <p:cNvSpPr/>
          <p:nvPr/>
        </p:nvSpPr>
        <p:spPr>
          <a:xfrm rot="16200000">
            <a:off x="95250" y="885190"/>
            <a:ext cx="457200" cy="27305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TextBox 44"/>
          <p:cNvSpPr txBox="1"/>
          <p:nvPr/>
        </p:nvSpPr>
        <p:spPr>
          <a:xfrm>
            <a:off x="1965008" y="744855"/>
            <a:ext cx="707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MVVM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Rectangle 41"/>
          <p:cNvSpPr/>
          <p:nvPr/>
        </p:nvSpPr>
        <p:spPr>
          <a:xfrm rot="16200000">
            <a:off x="-25400" y="829945"/>
            <a:ext cx="457200" cy="137795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2834005" y="898525"/>
            <a:ext cx="7704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45440" y="1676597"/>
            <a:ext cx="4836795" cy="2987913"/>
            <a:chOff x="1043" y="2836"/>
            <a:chExt cx="5826" cy="4706"/>
          </a:xfrm>
        </p:grpSpPr>
        <p:sp>
          <p:nvSpPr>
            <p:cNvPr id="2" name="TextBox 22"/>
            <p:cNvSpPr txBox="1"/>
            <p:nvPr/>
          </p:nvSpPr>
          <p:spPr>
            <a:xfrm>
              <a:off x="1137" y="2836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MVVM</a:t>
              </a:r>
              <a:endParaRPr lang="en-US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" name="Rectangle 24"/>
            <p:cNvSpPr/>
            <p:nvPr/>
          </p:nvSpPr>
          <p:spPr>
            <a:xfrm>
              <a:off x="1043" y="3665"/>
              <a:ext cx="5826" cy="387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just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1.  Model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-View-ViewModel 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     即模型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-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视图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-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视图模型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2.  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一种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简化用户界面的事件驱动编程方式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3.  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核心是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ViewModel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层，生成和维护视图数据层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（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1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）该层向上与视图层进行双向数据绑定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（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2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）向下与 Model 层通过接口请求进行数据交互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lvl="1" algn="just"/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008745" y="591820"/>
            <a:ext cx="1646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MVVM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原理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简化</a:t>
            </a:r>
            <a:endParaRPr lang="zh-CN" altLang="en-US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7725" y="2368550"/>
            <a:ext cx="6772275" cy="119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39"/>
          <p:cNvSpPr txBox="1"/>
          <p:nvPr/>
        </p:nvSpPr>
        <p:spPr>
          <a:xfrm>
            <a:off x="408940" y="6369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双向绑定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Rectangle 41"/>
          <p:cNvSpPr/>
          <p:nvPr/>
        </p:nvSpPr>
        <p:spPr>
          <a:xfrm rot="16200000">
            <a:off x="95250" y="885190"/>
            <a:ext cx="457200" cy="27305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TextBox 44"/>
          <p:cNvSpPr txBox="1"/>
          <p:nvPr/>
        </p:nvSpPr>
        <p:spPr>
          <a:xfrm>
            <a:off x="1965008" y="744855"/>
            <a:ext cx="707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MVVM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Rectangle 41"/>
          <p:cNvSpPr/>
          <p:nvPr/>
        </p:nvSpPr>
        <p:spPr>
          <a:xfrm rot="16200000">
            <a:off x="-25400" y="829945"/>
            <a:ext cx="457200" cy="137795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2834005" y="898525"/>
            <a:ext cx="7704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45440" y="1676597"/>
            <a:ext cx="4836795" cy="2987913"/>
            <a:chOff x="1043" y="2836"/>
            <a:chExt cx="5826" cy="4706"/>
          </a:xfrm>
        </p:grpSpPr>
        <p:sp>
          <p:nvSpPr>
            <p:cNvPr id="2" name="TextBox 22"/>
            <p:cNvSpPr txBox="1"/>
            <p:nvPr/>
          </p:nvSpPr>
          <p:spPr>
            <a:xfrm>
              <a:off x="1137" y="2836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MVVM</a:t>
              </a:r>
              <a:endParaRPr lang="en-US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" name="Rectangle 24"/>
            <p:cNvSpPr/>
            <p:nvPr/>
          </p:nvSpPr>
          <p:spPr>
            <a:xfrm>
              <a:off x="1043" y="3665"/>
              <a:ext cx="5826" cy="387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just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1.  Model-View-ViewModel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     即模型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-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视图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-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视图模型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2.  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一种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简化用户界面的事件驱动编程方式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3.  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核心是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ViewModel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层，生成和维护视图数据层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（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1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）该层向上与视图层进行双向数据绑定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（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2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）向下与 Model 层通过接口请求进行数据交互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lvl="1" algn="just"/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680450" y="591820"/>
            <a:ext cx="2005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Vue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视角理解</a:t>
            </a:r>
            <a:r>
              <a: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MVVM</a:t>
            </a:r>
            <a:endParaRPr lang="en-US" altLang="zh-CN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950" y="2359025"/>
            <a:ext cx="6577330" cy="2404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39"/>
          <p:cNvSpPr txBox="1"/>
          <p:nvPr/>
        </p:nvSpPr>
        <p:spPr>
          <a:xfrm>
            <a:off x="408940" y="6369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双向绑定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Rectangle 41"/>
          <p:cNvSpPr/>
          <p:nvPr/>
        </p:nvSpPr>
        <p:spPr>
          <a:xfrm rot="16200000">
            <a:off x="95250" y="885190"/>
            <a:ext cx="457200" cy="27305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TextBox 44"/>
          <p:cNvSpPr txBox="1"/>
          <p:nvPr/>
        </p:nvSpPr>
        <p:spPr>
          <a:xfrm>
            <a:off x="1965008" y="744855"/>
            <a:ext cx="7073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MVVM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Rectangle 41"/>
          <p:cNvSpPr/>
          <p:nvPr/>
        </p:nvSpPr>
        <p:spPr>
          <a:xfrm rot="16200000">
            <a:off x="-25400" y="829945"/>
            <a:ext cx="457200" cy="137795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2834005" y="898525"/>
            <a:ext cx="7704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45440" y="1676597"/>
            <a:ext cx="4836795" cy="2987913"/>
            <a:chOff x="1043" y="2836"/>
            <a:chExt cx="5826" cy="4706"/>
          </a:xfrm>
        </p:grpSpPr>
        <p:sp>
          <p:nvSpPr>
            <p:cNvPr id="2" name="TextBox 22"/>
            <p:cNvSpPr txBox="1"/>
            <p:nvPr/>
          </p:nvSpPr>
          <p:spPr>
            <a:xfrm>
              <a:off x="1137" y="2836"/>
              <a:ext cx="11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MVVM</a:t>
              </a:r>
              <a:endParaRPr lang="en-US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" name="Rectangle 24"/>
            <p:cNvSpPr/>
            <p:nvPr/>
          </p:nvSpPr>
          <p:spPr>
            <a:xfrm>
              <a:off x="1043" y="3665"/>
              <a:ext cx="5826" cy="387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just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1.  Model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-View-ViewModel 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     即模型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-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视图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-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视图模型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2.  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一种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简化用户界面的事件驱动编程方式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3.  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核心是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ViewModel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层，生成和维护视图数据层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（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1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）该层向上与视图层进行双向数据绑定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algn="just"/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（</a:t>
              </a:r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2</a:t>
              </a:r>
              <a:r>
                <a:rPr lang="zh-CN" altLang="en-US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  <a:sym typeface="+mn-ea"/>
                </a:rPr>
                <a:t>）向下与 Model 层通过接口请求进行数据交互</a:t>
              </a:r>
              <a:endParaRPr lang="zh-CN" alt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endParaRPr>
            </a:p>
            <a:p>
              <a:pPr lvl="1" algn="just"/>
              <a:endParaRPr lang="en-US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22470" y="4242435"/>
            <a:ext cx="3336925" cy="1450340"/>
            <a:chOff x="1043" y="2882"/>
            <a:chExt cx="5826" cy="2284"/>
          </a:xfrm>
        </p:grpSpPr>
        <p:sp>
          <p:nvSpPr>
            <p:cNvPr id="9" name="TextBox 22"/>
            <p:cNvSpPr txBox="1"/>
            <p:nvPr/>
          </p:nvSpPr>
          <p:spPr>
            <a:xfrm>
              <a:off x="2470" y="2882"/>
              <a:ext cx="25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脏数据</a:t>
              </a:r>
              <a:r>
                <a:rPr lang="zh-CN" altLang="en-US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检查</a:t>
              </a:r>
              <a:endParaRPr lang="zh-CN" altLang="en-US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 24"/>
            <p:cNvSpPr/>
            <p:nvPr/>
          </p:nvSpPr>
          <p:spPr>
            <a:xfrm>
              <a:off x="1043" y="3665"/>
              <a:ext cx="5826" cy="150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检测的时机是在数据发生变化时进行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2. 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遍历检查所有的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Watcher,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比较变化</a:t>
              </a:r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01025" y="4242435"/>
            <a:ext cx="3783330" cy="1718945"/>
            <a:chOff x="1043" y="2798"/>
            <a:chExt cx="5964" cy="2707"/>
          </a:xfrm>
        </p:grpSpPr>
        <p:sp>
          <p:nvSpPr>
            <p:cNvPr id="12" name="TextBox 22"/>
            <p:cNvSpPr txBox="1"/>
            <p:nvPr/>
          </p:nvSpPr>
          <p:spPr>
            <a:xfrm>
              <a:off x="1755" y="2798"/>
              <a:ext cx="4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变化侦测 </a:t>
              </a:r>
              <a:r>
                <a:rPr lang="en-US" altLang="zh-CN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 </a:t>
              </a:r>
              <a:r>
                <a:rPr lang="zh-CN" altLang="en-US" b="1" dirty="0">
                  <a:solidFill>
                    <a:srgbClr val="F4B18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数据劫持</a:t>
              </a:r>
              <a:endParaRPr lang="zh-CN" altLang="en-US" b="1" dirty="0">
                <a:solidFill>
                  <a:srgbClr val="F4B18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Rectangle 24"/>
            <p:cNvSpPr/>
            <p:nvPr/>
          </p:nvSpPr>
          <p:spPr>
            <a:xfrm>
              <a:off x="1043" y="3665"/>
              <a:ext cx="5964" cy="184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en-GB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1. 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借用第三方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API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来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劫持数据每个属性对应的getter和setter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2.  Vue2.x 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引入虚拟</a:t>
              </a:r>
              <a:r>
                <a:rPr lang="en-US" altLang="zh-CN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DOM</a:t>
              </a:r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，节点更新优化</a:t>
              </a:r>
              <a:endPara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  <a:p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157335" y="591820"/>
            <a:ext cx="1529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数据双向绑定</a:t>
            </a:r>
            <a:endParaRPr lang="zh-CN" altLang="en-US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0" y="1395095"/>
            <a:ext cx="6808470" cy="2508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3226" y="1147"/>
              <a:ext cx="75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VUE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 31"/>
          <p:cNvSpPr/>
          <p:nvPr/>
        </p:nvSpPr>
        <p:spPr>
          <a:xfrm>
            <a:off x="4448383" y="2684754"/>
            <a:ext cx="745335" cy="745335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62253" y="70672"/>
                </a:moveTo>
                <a:cubicBezTo>
                  <a:pt x="53068" y="74414"/>
                  <a:pt x="44946" y="79815"/>
                  <a:pt x="37888" y="86873"/>
                </a:cubicBezTo>
                <a:cubicBezTo>
                  <a:pt x="30829" y="93932"/>
                  <a:pt x="25429" y="102054"/>
                  <a:pt x="21687" y="111239"/>
                </a:cubicBezTo>
                <a:cubicBezTo>
                  <a:pt x="20836" y="113365"/>
                  <a:pt x="20836" y="115448"/>
                  <a:pt x="21687" y="117489"/>
                </a:cubicBezTo>
                <a:cubicBezTo>
                  <a:pt x="22537" y="119531"/>
                  <a:pt x="24025" y="120976"/>
                  <a:pt x="26151" y="121827"/>
                </a:cubicBezTo>
                <a:cubicBezTo>
                  <a:pt x="27257" y="122252"/>
                  <a:pt x="28278" y="122465"/>
                  <a:pt x="29213" y="122465"/>
                </a:cubicBezTo>
                <a:cubicBezTo>
                  <a:pt x="32785" y="122465"/>
                  <a:pt x="35336" y="120764"/>
                  <a:pt x="36867" y="117362"/>
                </a:cubicBezTo>
                <a:cubicBezTo>
                  <a:pt x="39759" y="110218"/>
                  <a:pt x="43947" y="103904"/>
                  <a:pt x="49432" y="98418"/>
                </a:cubicBezTo>
                <a:cubicBezTo>
                  <a:pt x="54918" y="92933"/>
                  <a:pt x="61232" y="88744"/>
                  <a:pt x="68376" y="85853"/>
                </a:cubicBezTo>
                <a:cubicBezTo>
                  <a:pt x="70502" y="84917"/>
                  <a:pt x="71991" y="83429"/>
                  <a:pt x="72841" y="81388"/>
                </a:cubicBezTo>
                <a:cubicBezTo>
                  <a:pt x="73691" y="79347"/>
                  <a:pt x="73691" y="77263"/>
                  <a:pt x="72841" y="75137"/>
                </a:cubicBezTo>
                <a:cubicBezTo>
                  <a:pt x="71991" y="73011"/>
                  <a:pt x="70545" y="71523"/>
                  <a:pt x="68504" y="70672"/>
                </a:cubicBezTo>
                <a:cubicBezTo>
                  <a:pt x="66463" y="69822"/>
                  <a:pt x="64379" y="69822"/>
                  <a:pt x="62253" y="70672"/>
                </a:cubicBezTo>
                <a:close/>
                <a:moveTo>
                  <a:pt x="208891" y="33295"/>
                </a:moveTo>
                <a:cubicBezTo>
                  <a:pt x="210039" y="33295"/>
                  <a:pt x="210996" y="33720"/>
                  <a:pt x="211761" y="34571"/>
                </a:cubicBezTo>
                <a:lnTo>
                  <a:pt x="223370" y="46052"/>
                </a:lnTo>
                <a:cubicBezTo>
                  <a:pt x="224135" y="46902"/>
                  <a:pt x="224518" y="47880"/>
                  <a:pt x="224518" y="48986"/>
                </a:cubicBezTo>
                <a:cubicBezTo>
                  <a:pt x="224518" y="50092"/>
                  <a:pt x="224135" y="51070"/>
                  <a:pt x="223370" y="51920"/>
                </a:cubicBezTo>
                <a:cubicBezTo>
                  <a:pt x="222435" y="52685"/>
                  <a:pt x="221456" y="53068"/>
                  <a:pt x="220436" y="53068"/>
                </a:cubicBezTo>
                <a:cubicBezTo>
                  <a:pt x="219415" y="53068"/>
                  <a:pt x="218437" y="52685"/>
                  <a:pt x="217502" y="51920"/>
                </a:cubicBezTo>
                <a:lnTo>
                  <a:pt x="206021" y="40311"/>
                </a:lnTo>
                <a:cubicBezTo>
                  <a:pt x="205170" y="39546"/>
                  <a:pt x="204745" y="38589"/>
                  <a:pt x="204745" y="37441"/>
                </a:cubicBezTo>
                <a:cubicBezTo>
                  <a:pt x="204745" y="36293"/>
                  <a:pt x="205170" y="35336"/>
                  <a:pt x="206021" y="34571"/>
                </a:cubicBezTo>
                <a:cubicBezTo>
                  <a:pt x="206786" y="33720"/>
                  <a:pt x="207743" y="33295"/>
                  <a:pt x="208891" y="33295"/>
                </a:cubicBezTo>
                <a:close/>
                <a:moveTo>
                  <a:pt x="193009" y="29723"/>
                </a:moveTo>
                <a:lnTo>
                  <a:pt x="198877" y="35591"/>
                </a:lnTo>
                <a:lnTo>
                  <a:pt x="167751" y="66590"/>
                </a:lnTo>
                <a:lnTo>
                  <a:pt x="176425" y="75265"/>
                </a:lnTo>
                <a:cubicBezTo>
                  <a:pt x="178041" y="76881"/>
                  <a:pt x="178849" y="78815"/>
                  <a:pt x="178849" y="81069"/>
                </a:cubicBezTo>
                <a:cubicBezTo>
                  <a:pt x="178849" y="83323"/>
                  <a:pt x="178041" y="85258"/>
                  <a:pt x="176425" y="86873"/>
                </a:cubicBezTo>
                <a:lnTo>
                  <a:pt x="168261" y="95038"/>
                </a:lnTo>
                <a:cubicBezTo>
                  <a:pt x="175830" y="108730"/>
                  <a:pt x="179615" y="123315"/>
                  <a:pt x="179615" y="138793"/>
                </a:cubicBezTo>
                <a:cubicBezTo>
                  <a:pt x="179615" y="150955"/>
                  <a:pt x="177255" y="162584"/>
                  <a:pt x="172535" y="173683"/>
                </a:cubicBezTo>
                <a:cubicBezTo>
                  <a:pt x="167815" y="184781"/>
                  <a:pt x="161436" y="194349"/>
                  <a:pt x="153400" y="202385"/>
                </a:cubicBezTo>
                <a:cubicBezTo>
                  <a:pt x="145363" y="210422"/>
                  <a:pt x="135795" y="216800"/>
                  <a:pt x="124697" y="221520"/>
                </a:cubicBezTo>
                <a:cubicBezTo>
                  <a:pt x="113599" y="226240"/>
                  <a:pt x="101969" y="228600"/>
                  <a:pt x="89807" y="228600"/>
                </a:cubicBezTo>
                <a:cubicBezTo>
                  <a:pt x="77646" y="228600"/>
                  <a:pt x="66016" y="226240"/>
                  <a:pt x="54918" y="221520"/>
                </a:cubicBezTo>
                <a:cubicBezTo>
                  <a:pt x="43819" y="216800"/>
                  <a:pt x="34252" y="210422"/>
                  <a:pt x="26215" y="202385"/>
                </a:cubicBezTo>
                <a:cubicBezTo>
                  <a:pt x="18179" y="194349"/>
                  <a:pt x="11800" y="184781"/>
                  <a:pt x="7080" y="173683"/>
                </a:cubicBezTo>
                <a:cubicBezTo>
                  <a:pt x="2360" y="162584"/>
                  <a:pt x="0" y="150955"/>
                  <a:pt x="0" y="138793"/>
                </a:cubicBezTo>
                <a:cubicBezTo>
                  <a:pt x="0" y="126632"/>
                  <a:pt x="2360" y="115002"/>
                  <a:pt x="7080" y="103904"/>
                </a:cubicBezTo>
                <a:cubicBezTo>
                  <a:pt x="11800" y="92805"/>
                  <a:pt x="18179" y="83238"/>
                  <a:pt x="26215" y="75201"/>
                </a:cubicBezTo>
                <a:cubicBezTo>
                  <a:pt x="34252" y="67164"/>
                  <a:pt x="43819" y="60786"/>
                  <a:pt x="54918" y="56066"/>
                </a:cubicBezTo>
                <a:cubicBezTo>
                  <a:pt x="66016" y="51346"/>
                  <a:pt x="77646" y="48986"/>
                  <a:pt x="89807" y="48986"/>
                </a:cubicBezTo>
                <a:cubicBezTo>
                  <a:pt x="105286" y="48986"/>
                  <a:pt x="119871" y="52770"/>
                  <a:pt x="133563" y="60339"/>
                </a:cubicBezTo>
                <a:lnTo>
                  <a:pt x="141727" y="52175"/>
                </a:lnTo>
                <a:cubicBezTo>
                  <a:pt x="143343" y="50559"/>
                  <a:pt x="145278" y="49751"/>
                  <a:pt x="147531" y="49751"/>
                </a:cubicBezTo>
                <a:cubicBezTo>
                  <a:pt x="149785" y="49751"/>
                  <a:pt x="151720" y="50559"/>
                  <a:pt x="153336" y="52175"/>
                </a:cubicBezTo>
                <a:lnTo>
                  <a:pt x="162010" y="60850"/>
                </a:lnTo>
                <a:close/>
                <a:moveTo>
                  <a:pt x="212272" y="24493"/>
                </a:moveTo>
                <a:lnTo>
                  <a:pt x="224518" y="24493"/>
                </a:lnTo>
                <a:cubicBezTo>
                  <a:pt x="225709" y="24493"/>
                  <a:pt x="226687" y="24876"/>
                  <a:pt x="227452" y="25641"/>
                </a:cubicBezTo>
                <a:cubicBezTo>
                  <a:pt x="228218" y="26407"/>
                  <a:pt x="228600" y="27385"/>
                  <a:pt x="228600" y="28575"/>
                </a:cubicBezTo>
                <a:cubicBezTo>
                  <a:pt x="228600" y="29766"/>
                  <a:pt x="228218" y="30744"/>
                  <a:pt x="227452" y="31509"/>
                </a:cubicBezTo>
                <a:cubicBezTo>
                  <a:pt x="226687" y="32275"/>
                  <a:pt x="225709" y="32657"/>
                  <a:pt x="224518" y="32657"/>
                </a:cubicBezTo>
                <a:lnTo>
                  <a:pt x="212272" y="32657"/>
                </a:lnTo>
                <a:cubicBezTo>
                  <a:pt x="211081" y="32657"/>
                  <a:pt x="210103" y="32275"/>
                  <a:pt x="209338" y="31509"/>
                </a:cubicBezTo>
                <a:cubicBezTo>
                  <a:pt x="208572" y="30744"/>
                  <a:pt x="208190" y="29766"/>
                  <a:pt x="208190" y="28575"/>
                </a:cubicBezTo>
                <a:cubicBezTo>
                  <a:pt x="208190" y="27385"/>
                  <a:pt x="208572" y="26407"/>
                  <a:pt x="209338" y="25641"/>
                </a:cubicBezTo>
                <a:cubicBezTo>
                  <a:pt x="210103" y="24876"/>
                  <a:pt x="211081" y="24493"/>
                  <a:pt x="212272" y="24493"/>
                </a:cubicBezTo>
                <a:close/>
                <a:moveTo>
                  <a:pt x="220436" y="4082"/>
                </a:moveTo>
                <a:cubicBezTo>
                  <a:pt x="221542" y="4082"/>
                  <a:pt x="222520" y="4465"/>
                  <a:pt x="223370" y="5231"/>
                </a:cubicBezTo>
                <a:cubicBezTo>
                  <a:pt x="224135" y="6081"/>
                  <a:pt x="224518" y="7059"/>
                  <a:pt x="224518" y="8165"/>
                </a:cubicBezTo>
                <a:cubicBezTo>
                  <a:pt x="224518" y="9270"/>
                  <a:pt x="224135" y="10248"/>
                  <a:pt x="223370" y="11099"/>
                </a:cubicBezTo>
                <a:lnTo>
                  <a:pt x="211761" y="22580"/>
                </a:lnTo>
                <a:cubicBezTo>
                  <a:pt x="210911" y="23430"/>
                  <a:pt x="209975" y="23855"/>
                  <a:pt x="208955" y="23855"/>
                </a:cubicBezTo>
                <a:cubicBezTo>
                  <a:pt x="207849" y="23855"/>
                  <a:pt x="206871" y="23430"/>
                  <a:pt x="206021" y="22580"/>
                </a:cubicBezTo>
                <a:cubicBezTo>
                  <a:pt x="205170" y="21814"/>
                  <a:pt x="204745" y="20857"/>
                  <a:pt x="204745" y="19709"/>
                </a:cubicBezTo>
                <a:cubicBezTo>
                  <a:pt x="204745" y="18561"/>
                  <a:pt x="205170" y="17605"/>
                  <a:pt x="206021" y="16839"/>
                </a:cubicBezTo>
                <a:lnTo>
                  <a:pt x="217502" y="5231"/>
                </a:lnTo>
                <a:cubicBezTo>
                  <a:pt x="218352" y="4465"/>
                  <a:pt x="219330" y="4082"/>
                  <a:pt x="220436" y="4082"/>
                </a:cubicBezTo>
                <a:close/>
                <a:moveTo>
                  <a:pt x="179615" y="4082"/>
                </a:moveTo>
                <a:cubicBezTo>
                  <a:pt x="180720" y="4082"/>
                  <a:pt x="181698" y="4465"/>
                  <a:pt x="182549" y="5231"/>
                </a:cubicBezTo>
                <a:lnTo>
                  <a:pt x="194030" y="16839"/>
                </a:lnTo>
                <a:cubicBezTo>
                  <a:pt x="194880" y="17605"/>
                  <a:pt x="195305" y="18561"/>
                  <a:pt x="195305" y="19709"/>
                </a:cubicBezTo>
                <a:cubicBezTo>
                  <a:pt x="195305" y="20857"/>
                  <a:pt x="194880" y="21814"/>
                  <a:pt x="194030" y="22580"/>
                </a:cubicBezTo>
                <a:cubicBezTo>
                  <a:pt x="193179" y="23430"/>
                  <a:pt x="192244" y="23855"/>
                  <a:pt x="191223" y="23855"/>
                </a:cubicBezTo>
                <a:cubicBezTo>
                  <a:pt x="190118" y="23855"/>
                  <a:pt x="189140" y="23430"/>
                  <a:pt x="188289" y="22580"/>
                </a:cubicBezTo>
                <a:lnTo>
                  <a:pt x="176680" y="11099"/>
                </a:lnTo>
                <a:cubicBezTo>
                  <a:pt x="175915" y="10248"/>
                  <a:pt x="175532" y="9270"/>
                  <a:pt x="175532" y="8165"/>
                </a:cubicBezTo>
                <a:cubicBezTo>
                  <a:pt x="175532" y="7059"/>
                  <a:pt x="175915" y="6081"/>
                  <a:pt x="176680" y="5231"/>
                </a:cubicBezTo>
                <a:cubicBezTo>
                  <a:pt x="177531" y="4465"/>
                  <a:pt x="178509" y="4082"/>
                  <a:pt x="179615" y="4082"/>
                </a:cubicBezTo>
                <a:close/>
                <a:moveTo>
                  <a:pt x="200025" y="0"/>
                </a:moveTo>
                <a:cubicBezTo>
                  <a:pt x="201216" y="0"/>
                  <a:pt x="202194" y="383"/>
                  <a:pt x="202959" y="1148"/>
                </a:cubicBezTo>
                <a:cubicBezTo>
                  <a:pt x="203725" y="1914"/>
                  <a:pt x="204107" y="2892"/>
                  <a:pt x="204107" y="4082"/>
                </a:cubicBezTo>
                <a:lnTo>
                  <a:pt x="204107" y="16329"/>
                </a:lnTo>
                <a:cubicBezTo>
                  <a:pt x="204107" y="17519"/>
                  <a:pt x="203725" y="18497"/>
                  <a:pt x="202959" y="19263"/>
                </a:cubicBezTo>
                <a:cubicBezTo>
                  <a:pt x="202194" y="20028"/>
                  <a:pt x="201216" y="20411"/>
                  <a:pt x="200025" y="20411"/>
                </a:cubicBezTo>
                <a:cubicBezTo>
                  <a:pt x="198835" y="20411"/>
                  <a:pt x="197857" y="20028"/>
                  <a:pt x="197091" y="19263"/>
                </a:cubicBezTo>
                <a:cubicBezTo>
                  <a:pt x="196326" y="18497"/>
                  <a:pt x="195943" y="17519"/>
                  <a:pt x="195943" y="16329"/>
                </a:cubicBezTo>
                <a:lnTo>
                  <a:pt x="195943" y="4082"/>
                </a:lnTo>
                <a:cubicBezTo>
                  <a:pt x="195943" y="2892"/>
                  <a:pt x="196326" y="1914"/>
                  <a:pt x="197091" y="1148"/>
                </a:cubicBezTo>
                <a:cubicBezTo>
                  <a:pt x="197857" y="383"/>
                  <a:pt x="198835" y="0"/>
                  <a:pt x="20002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algn="ctr"/>
            <a:endParaRPr lang="en-AU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79315" y="3127375"/>
            <a:ext cx="3110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什么是变化侦测？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4620" y="702310"/>
            <a:ext cx="10548675" cy="521970"/>
            <a:chOff x="199" y="954"/>
            <a:chExt cx="17668" cy="822"/>
          </a:xfrm>
        </p:grpSpPr>
        <p:sp>
          <p:nvSpPr>
            <p:cNvPr id="38" name="TextBox 39"/>
            <p:cNvSpPr txBox="1"/>
            <p:nvPr/>
          </p:nvSpPr>
          <p:spPr>
            <a:xfrm>
              <a:off x="434" y="954"/>
              <a:ext cx="2689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变化侦测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 rot="16200000">
              <a:off x="137" y="1394"/>
              <a:ext cx="720" cy="43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TextBox 44"/>
            <p:cNvSpPr txBox="1"/>
            <p:nvPr/>
          </p:nvSpPr>
          <p:spPr>
            <a:xfrm>
              <a:off x="3226" y="1147"/>
              <a:ext cx="75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VUE</a:t>
              </a:r>
              <a:endParaRPr lang="en-US" altLang="zh-CN" sz="1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sp>
          <p:nvSpPr>
            <p:cNvPr id="41" name="Rectangle 41"/>
            <p:cNvSpPr/>
            <p:nvPr/>
          </p:nvSpPr>
          <p:spPr>
            <a:xfrm rot="16200000">
              <a:off x="-53" y="1281"/>
              <a:ext cx="720" cy="21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374" y="1389"/>
              <a:ext cx="134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914015" y="2013585"/>
            <a:ext cx="6381115" cy="1080770"/>
            <a:chOff x="2436" y="2967"/>
            <a:chExt cx="10049" cy="1702"/>
          </a:xfrm>
        </p:grpSpPr>
        <p:sp useBgFill="1">
          <p:nvSpPr>
            <p:cNvPr id="74" name="Oval 7"/>
            <p:cNvSpPr/>
            <p:nvPr/>
          </p:nvSpPr>
          <p:spPr>
            <a:xfrm>
              <a:off x="6306" y="2967"/>
              <a:ext cx="1757" cy="1701"/>
            </a:xfrm>
            <a:prstGeom prst="ellipse">
              <a:avLst/>
            </a:prstGeom>
            <a:ln w="25400"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GB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DOM</a:t>
              </a:r>
              <a:endParaRPr lang="en-US" altLang="en-GB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 useBgFill="1">
          <p:nvSpPr>
            <p:cNvPr id="4" name="Oval 7"/>
            <p:cNvSpPr/>
            <p:nvPr/>
          </p:nvSpPr>
          <p:spPr>
            <a:xfrm>
              <a:off x="2436" y="2969"/>
              <a:ext cx="1701" cy="1701"/>
            </a:xfrm>
            <a:prstGeom prst="ellipse">
              <a:avLst/>
            </a:prstGeom>
            <a:ln w="25400"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数据状态</a:t>
              </a:r>
              <a:endParaRPr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折角形 5"/>
            <p:cNvSpPr/>
            <p:nvPr/>
          </p:nvSpPr>
          <p:spPr>
            <a:xfrm>
              <a:off x="10915" y="2969"/>
              <a:ext cx="1571" cy="1663"/>
            </a:xfrm>
            <a:prstGeom prst="foldedCorner">
              <a:avLst/>
            </a:prstGeom>
            <a:noFill/>
            <a:ln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用户</a:t>
              </a:r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界面</a:t>
              </a:r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" name="直接箭头连接符 6"/>
            <p:cNvCxnSpPr>
              <a:stCxn id="4" idx="6"/>
              <a:endCxn id="74" idx="2"/>
            </p:cNvCxnSpPr>
            <p:nvPr/>
          </p:nvCxnSpPr>
          <p:spPr>
            <a:xfrm flipV="1">
              <a:off x="4137" y="3818"/>
              <a:ext cx="2169" cy="2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74" idx="6"/>
              <a:endCxn id="6" idx="1"/>
            </p:cNvCxnSpPr>
            <p:nvPr/>
          </p:nvCxnSpPr>
          <p:spPr>
            <a:xfrm flipV="1">
              <a:off x="8063" y="3801"/>
              <a:ext cx="2852" cy="1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555" y="3160"/>
              <a:ext cx="133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生成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086" y="3160"/>
              <a:ext cx="133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输出</a:t>
              </a:r>
              <a:endPara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37565" y="1708150"/>
            <a:ext cx="1482090" cy="1482090"/>
            <a:chOff x="2245" y="2725"/>
            <a:chExt cx="2334" cy="2334"/>
          </a:xfrm>
        </p:grpSpPr>
        <p:sp>
          <p:nvSpPr>
            <p:cNvPr id="10" name="Freeform 7"/>
            <p:cNvSpPr/>
            <p:nvPr/>
          </p:nvSpPr>
          <p:spPr bwMode="auto">
            <a:xfrm rot="2707862">
              <a:off x="2245" y="2725"/>
              <a:ext cx="2334" cy="2334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912" y="3384"/>
              <a:ext cx="85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渲染</a:t>
              </a:r>
              <a:endPara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133965" y="671830"/>
            <a:ext cx="687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渲染</a:t>
            </a:r>
            <a:endParaRPr lang="zh-CN" altLang="en-US" sz="140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WM_BEAUTIFY_ZORDER_FLAG_TAG" val="1"/>
</p:tagLst>
</file>

<file path=ppt/tags/tag10.xml><?xml version="1.0" encoding="utf-8"?>
<p:tagLst xmlns:p="http://schemas.openxmlformats.org/presentationml/2006/main">
  <p:tag name="WM_BEAUTIFY_ZORDER_FLAG_TAG" val="10"/>
</p:tagLst>
</file>

<file path=ppt/tags/tag11.xml><?xml version="1.0" encoding="utf-8"?>
<p:tagLst xmlns:p="http://schemas.openxmlformats.org/presentationml/2006/main">
  <p:tag name="WM_BEAUTIFY_ZORDER_FLAG_TAG" val="11"/>
</p:tagLst>
</file>

<file path=ppt/tags/tag12.xml><?xml version="1.0" encoding="utf-8"?>
<p:tagLst xmlns:p="http://schemas.openxmlformats.org/presentationml/2006/main">
  <p:tag name="WM_BEAUTIFY_ZORDER_FLAG_TAG" val="12"/>
</p:tagLst>
</file>

<file path=ppt/tags/tag13.xml><?xml version="1.0" encoding="utf-8"?>
<p:tagLst xmlns:p="http://schemas.openxmlformats.org/presentationml/2006/main">
  <p:tag name="WM_BEAUTIFY_ZORDER_FLAG_TAG" val="13"/>
</p:tagLst>
</file>

<file path=ppt/tags/tag2.xml><?xml version="1.0" encoding="utf-8"?>
<p:tagLst xmlns:p="http://schemas.openxmlformats.org/presentationml/2006/main">
  <p:tag name="WM_BEAUTIFY_ZORDER_FLAG_TAG" val="2"/>
</p:tagLst>
</file>

<file path=ppt/tags/tag3.xml><?xml version="1.0" encoding="utf-8"?>
<p:tagLst xmlns:p="http://schemas.openxmlformats.org/presentationml/2006/main">
  <p:tag name="WM_BEAUTIFY_ZORDER_FLAG_TAG" val="3"/>
</p:tagLst>
</file>

<file path=ppt/tags/tag4.xml><?xml version="1.0" encoding="utf-8"?>
<p:tagLst xmlns:p="http://schemas.openxmlformats.org/presentationml/2006/main">
  <p:tag name="WM_BEAUTIFY_ZORDER_FLAG_TAG" val="4"/>
</p:tagLst>
</file>

<file path=ppt/tags/tag5.xml><?xml version="1.0" encoding="utf-8"?>
<p:tagLst xmlns:p="http://schemas.openxmlformats.org/presentationml/2006/main">
  <p:tag name="WM_BEAUTIFY_ZORDER_FLAG_TAG" val="5"/>
</p:tagLst>
</file>

<file path=ppt/tags/tag6.xml><?xml version="1.0" encoding="utf-8"?>
<p:tagLst xmlns:p="http://schemas.openxmlformats.org/presentationml/2006/main">
  <p:tag name="WM_BEAUTIFY_ZORDER_FLAG_TAG" val="6"/>
</p:tagLst>
</file>

<file path=ppt/tags/tag7.xml><?xml version="1.0" encoding="utf-8"?>
<p:tagLst xmlns:p="http://schemas.openxmlformats.org/presentationml/2006/main">
  <p:tag name="WM_BEAUTIFY_ZORDER_FLAG_TAG" val="7"/>
</p:tagLst>
</file>

<file path=ppt/tags/tag8.xml><?xml version="1.0" encoding="utf-8"?>
<p:tagLst xmlns:p="http://schemas.openxmlformats.org/presentationml/2006/main">
  <p:tag name="WM_BEAUTIFY_ZORDER_FLAG_TAG" val="8"/>
</p:tagLst>
</file>

<file path=ppt/tags/tag9.xml><?xml version="1.0" encoding="utf-8"?>
<p:tagLst xmlns:p="http://schemas.openxmlformats.org/presentationml/2006/main">
  <p:tag name="WM_BEAUTIFY_ZORDER_FLAG_TAG" val="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2704</Words>
  <Application>WPS 演示</Application>
  <PresentationFormat>宽屏</PresentationFormat>
  <Paragraphs>412</Paragraphs>
  <Slides>27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58" baseType="lpstr">
      <vt:lpstr>Arial</vt:lpstr>
      <vt:lpstr>SimSun</vt:lpstr>
      <vt:lpstr>Wingdings</vt:lpstr>
      <vt:lpstr>微软雅黑 Light</vt:lpstr>
      <vt:lpstr>SimHei</vt:lpstr>
      <vt:lpstr>迷你简中等线</vt:lpstr>
      <vt:lpstr>Calibri</vt:lpstr>
      <vt:lpstr>Microsoft YaHei</vt:lpstr>
      <vt:lpstr>Yu Gothic UI Light</vt:lpstr>
      <vt:lpstr>Kozuka Gothic Pro R</vt:lpstr>
      <vt:lpstr>FontAwesome</vt:lpstr>
      <vt:lpstr>等线</vt:lpstr>
      <vt:lpstr>Arial Unicode MS</vt:lpstr>
      <vt:lpstr>等线 Light</vt:lpstr>
      <vt:lpstr>Dense</vt:lpstr>
      <vt:lpstr>Wide Latin</vt:lpstr>
      <vt:lpstr>Calibri Light</vt:lpstr>
      <vt:lpstr>Wingdings</vt:lpstr>
      <vt:lpstr>Dekko</vt:lpstr>
      <vt:lpstr>Open Sans</vt:lpstr>
      <vt:lpstr>Abel</vt:lpstr>
      <vt:lpstr>PMingLiU-ExtB</vt:lpstr>
      <vt:lpstr>Gill Sans</vt:lpstr>
      <vt:lpstr>Lato Light</vt:lpstr>
      <vt:lpstr>Segoe Print</vt:lpstr>
      <vt:lpstr>Meiryo</vt:lpstr>
      <vt:lpstr>Arial Narrow</vt:lpstr>
      <vt:lpstr>Vijaya</vt:lpstr>
      <vt:lpstr>Gill Sans MT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LINI5</cp:lastModifiedBy>
  <cp:revision>322</cp:revision>
  <dcterms:created xsi:type="dcterms:W3CDTF">2017-06-21T08:21:00Z</dcterms:created>
  <dcterms:modified xsi:type="dcterms:W3CDTF">2019-06-04T07:34:27Z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  <property fmtid="{D5CDD505-2E9C-101B-9397-08002B2CF9AE}" pid="3" name="KSORubyTemplateID">
    <vt:lpwstr>13</vt:lpwstr>
  </property>
</Properties>
</file>