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20"/>
        <p:guide pos="384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Microsoft YaHei" panose="020B0503020204020204" charset="-122"/>
                <a:ea typeface="Microsoft YaHei" panose="020B0503020204020204" charset="-122"/>
              </a:rPr>
            </a:fld>
            <a:endParaRPr lang="zh-CN" altLang="en-US" smtClean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Microsoft YaHei" panose="020B0503020204020204" charset="-122"/>
                <a:ea typeface="Microsoft YaHei" panose="020B0503020204020204" charset="-122"/>
              </a:rPr>
            </a:fld>
            <a:endParaRPr lang="zh-CN" altLang="en-US" smtClean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Microsoft YaHei" panose="020B0503020204020204" charset="-122"/>
        <a:ea typeface="Microsoft YaHei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" panose="020B0503020204020204" charset="-122"/>
        <a:ea typeface="Microsoft YaHei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" panose="020B0503020204020204" charset="-122"/>
        <a:ea typeface="Microsoft YaHei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" panose="020B0503020204020204" charset="-122"/>
        <a:ea typeface="Microsoft YaHei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" panose="020B0503020204020204" charset="-122"/>
        <a:ea typeface="Microsoft YaHei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514985" y="1431925"/>
            <a:ext cx="1725295" cy="6432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new Vue()</a:t>
            </a:r>
            <a:endParaRPr lang="en-US" altLang="zh-CN" b="1">
              <a:solidFill>
                <a:schemeClr val="accent1">
                  <a:lumMod val="7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514090" y="1129665"/>
            <a:ext cx="1637665" cy="60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compile()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7239635" y="827405"/>
            <a:ext cx="1637665" cy="60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Observer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7669530" y="3366135"/>
            <a:ext cx="1776095" cy="1561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45740" y="3366135"/>
            <a:ext cx="1776095" cy="1561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Watcher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5566410" y="4927600"/>
            <a:ext cx="1058545" cy="868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Dep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8084820" y="3958590"/>
            <a:ext cx="944880" cy="3397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getter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8085455" y="4404360"/>
            <a:ext cx="944880" cy="3524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setter</a:t>
            </a:r>
            <a:endParaRPr lang="en-US" altLang="zh-CN"/>
          </a:p>
        </p:txBody>
      </p:sp>
      <p:cxnSp>
        <p:nvCxnSpPr>
          <p:cNvPr id="16" name="曲线连接符 15"/>
          <p:cNvCxnSpPr>
            <a:stCxn id="7" idx="3"/>
            <a:endCxn id="8" idx="1"/>
          </p:cNvCxnSpPr>
          <p:nvPr/>
        </p:nvCxnSpPr>
        <p:spPr>
          <a:xfrm flipV="1">
            <a:off x="2240280" y="1431925"/>
            <a:ext cx="1273810" cy="321945"/>
          </a:xfrm>
          <a:prstGeom prst="curvedConnector3">
            <a:avLst>
              <a:gd name="adj1" fmla="val 50000"/>
            </a:avLst>
          </a:prstGeom>
          <a:ln w="25400">
            <a:prstDash val="dash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8" idx="3"/>
            <a:endCxn id="10" idx="1"/>
          </p:cNvCxnSpPr>
          <p:nvPr/>
        </p:nvCxnSpPr>
        <p:spPr>
          <a:xfrm flipV="1">
            <a:off x="5151755" y="1129665"/>
            <a:ext cx="2087880" cy="302260"/>
          </a:xfrm>
          <a:prstGeom prst="curvedConnector3">
            <a:avLst>
              <a:gd name="adj1" fmla="val 50000"/>
            </a:avLst>
          </a:prstGeom>
          <a:ln w="25400">
            <a:prstDash val="dash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0" idx="2"/>
            <a:endCxn id="11" idx="0"/>
          </p:cNvCxnSpPr>
          <p:nvPr/>
        </p:nvCxnSpPr>
        <p:spPr>
          <a:xfrm rot="5400000" flipV="1">
            <a:off x="7341235" y="2149475"/>
            <a:ext cx="1934210" cy="49911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11" idx="2"/>
            <a:endCxn id="13" idx="7"/>
          </p:cNvCxnSpPr>
          <p:nvPr/>
        </p:nvCxnSpPr>
        <p:spPr>
          <a:xfrm rot="10800000" flipV="1">
            <a:off x="6469380" y="4146550"/>
            <a:ext cx="1199515" cy="907415"/>
          </a:xfrm>
          <a:prstGeom prst="curvedConnector2">
            <a:avLst/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13" idx="2"/>
            <a:endCxn id="12" idx="4"/>
          </p:cNvCxnSpPr>
          <p:nvPr/>
        </p:nvCxnSpPr>
        <p:spPr>
          <a:xfrm rot="10800000">
            <a:off x="3633470" y="4927600"/>
            <a:ext cx="1932305" cy="434340"/>
          </a:xfrm>
          <a:prstGeom prst="curvedConnector2">
            <a:avLst/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313690" y="3535680"/>
            <a:ext cx="1058545" cy="8686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外界</a:t>
            </a:r>
            <a:endParaRPr lang="zh-CN" altLang="en-US"/>
          </a:p>
        </p:txBody>
      </p:sp>
      <p:cxnSp>
        <p:nvCxnSpPr>
          <p:cNvPr id="24" name="曲线连接符 23"/>
          <p:cNvCxnSpPr>
            <a:stCxn id="23" idx="7"/>
            <a:endCxn id="12" idx="1"/>
          </p:cNvCxnSpPr>
          <p:nvPr/>
        </p:nvCxnSpPr>
        <p:spPr>
          <a:xfrm rot="16200000">
            <a:off x="2077085" y="2734310"/>
            <a:ext cx="67945" cy="1788795"/>
          </a:xfrm>
          <a:prstGeom prst="curvedConnector3">
            <a:avLst>
              <a:gd name="adj1" fmla="val 786916"/>
            </a:avLst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12" idx="3"/>
            <a:endCxn id="23" idx="5"/>
          </p:cNvCxnSpPr>
          <p:nvPr/>
        </p:nvCxnSpPr>
        <p:spPr>
          <a:xfrm rot="5400000" flipH="1">
            <a:off x="1900555" y="3593465"/>
            <a:ext cx="421640" cy="1788795"/>
          </a:xfrm>
          <a:prstGeom prst="curvedConnector3">
            <a:avLst>
              <a:gd name="adj1" fmla="val -110617"/>
            </a:avLst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788795" y="2787015"/>
            <a:ext cx="956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读数据</a:t>
            </a:r>
            <a:endParaRPr lang="zh-CN" altLang="en-US" sz="1400"/>
          </a:p>
        </p:txBody>
      </p:sp>
      <p:sp>
        <p:nvSpPr>
          <p:cNvPr id="27" name="文本框 26"/>
          <p:cNvSpPr txBox="1"/>
          <p:nvPr/>
        </p:nvSpPr>
        <p:spPr>
          <a:xfrm>
            <a:off x="1632585" y="5208270"/>
            <a:ext cx="956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通知外界</a:t>
            </a:r>
            <a:endParaRPr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3854450" y="5361940"/>
            <a:ext cx="1296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通知</a:t>
            </a:r>
            <a:r>
              <a:rPr lang="en-US" altLang="zh-CN" sz="1400"/>
              <a:t>Watcher</a:t>
            </a:r>
            <a:endParaRPr lang="en-US" altLang="zh-CN" sz="1400"/>
          </a:p>
        </p:txBody>
      </p:sp>
      <p:sp>
        <p:nvSpPr>
          <p:cNvPr id="29" name="文本框 28"/>
          <p:cNvSpPr txBox="1"/>
          <p:nvPr/>
        </p:nvSpPr>
        <p:spPr>
          <a:xfrm>
            <a:off x="6109970" y="4097655"/>
            <a:ext cx="1296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收集依赖</a:t>
            </a:r>
            <a:endParaRPr lang="zh-CN" altLang="en-US" sz="1400"/>
          </a:p>
        </p:txBody>
      </p:sp>
      <p:cxnSp>
        <p:nvCxnSpPr>
          <p:cNvPr id="30" name="曲线连接符 29"/>
          <p:cNvCxnSpPr>
            <a:stCxn id="11" idx="3"/>
          </p:cNvCxnSpPr>
          <p:nvPr/>
        </p:nvCxnSpPr>
        <p:spPr>
          <a:xfrm rot="5400000">
            <a:off x="6866890" y="4405630"/>
            <a:ext cx="770255" cy="1355725"/>
          </a:xfrm>
          <a:prstGeom prst="curvedConnector2">
            <a:avLst/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080885" y="5361940"/>
            <a:ext cx="1296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通知依赖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514985" y="1431925"/>
            <a:ext cx="1725295" cy="6432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new Vue()</a:t>
            </a:r>
            <a:endParaRPr lang="en-US" altLang="zh-CN" b="1">
              <a:solidFill>
                <a:schemeClr val="accent1">
                  <a:lumMod val="7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513455" y="2421890"/>
            <a:ext cx="1637665" cy="60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compile()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7669530" y="3366135"/>
            <a:ext cx="1776095" cy="1561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45740" y="3366135"/>
            <a:ext cx="1776095" cy="1561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Watcher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5566410" y="4927600"/>
            <a:ext cx="1058545" cy="868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Dep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8084820" y="3958590"/>
            <a:ext cx="944880" cy="3397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getter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8085455" y="4404360"/>
            <a:ext cx="944880" cy="3524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setter</a:t>
            </a:r>
            <a:endParaRPr lang="en-US" altLang="zh-CN"/>
          </a:p>
        </p:txBody>
      </p:sp>
      <p:cxnSp>
        <p:nvCxnSpPr>
          <p:cNvPr id="16" name="曲线连接符 15"/>
          <p:cNvCxnSpPr>
            <a:stCxn id="7" idx="3"/>
            <a:endCxn id="8" idx="1"/>
          </p:cNvCxnSpPr>
          <p:nvPr/>
        </p:nvCxnSpPr>
        <p:spPr>
          <a:xfrm>
            <a:off x="2240280" y="1753870"/>
            <a:ext cx="1273175" cy="970280"/>
          </a:xfrm>
          <a:prstGeom prst="curvedConnector3">
            <a:avLst>
              <a:gd name="adj1" fmla="val 50025"/>
            </a:avLst>
          </a:prstGeom>
          <a:ln w="25400">
            <a:prstDash val="dash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8" idx="3"/>
            <a:endCxn id="10" idx="1"/>
          </p:cNvCxnSpPr>
          <p:nvPr/>
        </p:nvCxnSpPr>
        <p:spPr>
          <a:xfrm>
            <a:off x="5151120" y="2724150"/>
            <a:ext cx="2147570" cy="413385"/>
          </a:xfrm>
          <a:prstGeom prst="curvedConnector3">
            <a:avLst>
              <a:gd name="adj1" fmla="val 50000"/>
            </a:avLst>
          </a:prstGeom>
          <a:ln w="25400">
            <a:prstDash val="dash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0" idx="2"/>
            <a:endCxn id="11" idx="0"/>
          </p:cNvCxnSpPr>
          <p:nvPr/>
        </p:nvCxnSpPr>
        <p:spPr>
          <a:xfrm rot="5400000" flipV="1">
            <a:off x="7341235" y="2149475"/>
            <a:ext cx="1934210" cy="49911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11" idx="2"/>
            <a:endCxn id="13" idx="7"/>
          </p:cNvCxnSpPr>
          <p:nvPr/>
        </p:nvCxnSpPr>
        <p:spPr>
          <a:xfrm rot="10800000" flipV="1">
            <a:off x="6469380" y="4146550"/>
            <a:ext cx="1199515" cy="907415"/>
          </a:xfrm>
          <a:prstGeom prst="curvedConnector2">
            <a:avLst/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13" idx="2"/>
            <a:endCxn id="12" idx="4"/>
          </p:cNvCxnSpPr>
          <p:nvPr/>
        </p:nvCxnSpPr>
        <p:spPr>
          <a:xfrm rot="10800000">
            <a:off x="3633470" y="4927600"/>
            <a:ext cx="1932305" cy="434340"/>
          </a:xfrm>
          <a:prstGeom prst="curvedConnector2">
            <a:avLst/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313690" y="3535680"/>
            <a:ext cx="1058545" cy="8686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外界</a:t>
            </a:r>
            <a:endParaRPr lang="zh-CN" altLang="en-US"/>
          </a:p>
        </p:txBody>
      </p:sp>
      <p:cxnSp>
        <p:nvCxnSpPr>
          <p:cNvPr id="24" name="曲线连接符 23"/>
          <p:cNvCxnSpPr>
            <a:stCxn id="23" idx="7"/>
            <a:endCxn id="12" idx="1"/>
          </p:cNvCxnSpPr>
          <p:nvPr/>
        </p:nvCxnSpPr>
        <p:spPr>
          <a:xfrm rot="16200000">
            <a:off x="2077085" y="2734310"/>
            <a:ext cx="67945" cy="1788795"/>
          </a:xfrm>
          <a:prstGeom prst="curvedConnector3">
            <a:avLst>
              <a:gd name="adj1" fmla="val 786916"/>
            </a:avLst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12" idx="3"/>
            <a:endCxn id="23" idx="5"/>
          </p:cNvCxnSpPr>
          <p:nvPr/>
        </p:nvCxnSpPr>
        <p:spPr>
          <a:xfrm rot="5400000" flipH="1">
            <a:off x="1900555" y="3593465"/>
            <a:ext cx="421640" cy="1788795"/>
          </a:xfrm>
          <a:prstGeom prst="curvedConnector3">
            <a:avLst>
              <a:gd name="adj1" fmla="val -110617"/>
            </a:avLst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788795" y="2787015"/>
            <a:ext cx="956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读数据</a:t>
            </a:r>
            <a:endParaRPr lang="zh-CN" altLang="en-US" sz="1400"/>
          </a:p>
        </p:txBody>
      </p:sp>
      <p:sp>
        <p:nvSpPr>
          <p:cNvPr id="27" name="文本框 26"/>
          <p:cNvSpPr txBox="1"/>
          <p:nvPr/>
        </p:nvSpPr>
        <p:spPr>
          <a:xfrm>
            <a:off x="1632585" y="5208270"/>
            <a:ext cx="956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通知外界</a:t>
            </a:r>
            <a:endParaRPr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3854450" y="5361940"/>
            <a:ext cx="1296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通知</a:t>
            </a:r>
            <a:r>
              <a:rPr lang="en-US" altLang="zh-CN" sz="1400"/>
              <a:t>Watcher</a:t>
            </a:r>
            <a:endParaRPr lang="en-US" altLang="zh-CN" sz="1400"/>
          </a:p>
        </p:txBody>
      </p:sp>
      <p:sp>
        <p:nvSpPr>
          <p:cNvPr id="29" name="文本框 28"/>
          <p:cNvSpPr txBox="1"/>
          <p:nvPr/>
        </p:nvSpPr>
        <p:spPr>
          <a:xfrm>
            <a:off x="6109970" y="4097655"/>
            <a:ext cx="1296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收集依赖</a:t>
            </a:r>
            <a:endParaRPr lang="zh-CN" altLang="en-US" sz="1400"/>
          </a:p>
        </p:txBody>
      </p:sp>
      <p:cxnSp>
        <p:nvCxnSpPr>
          <p:cNvPr id="30" name="曲线连接符 29"/>
          <p:cNvCxnSpPr>
            <a:stCxn id="11" idx="3"/>
          </p:cNvCxnSpPr>
          <p:nvPr/>
        </p:nvCxnSpPr>
        <p:spPr>
          <a:xfrm rot="5400000">
            <a:off x="6866890" y="4405630"/>
            <a:ext cx="770255" cy="1355725"/>
          </a:xfrm>
          <a:prstGeom prst="curvedConnector2">
            <a:avLst/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080885" y="5361940"/>
            <a:ext cx="1296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通知依赖</a:t>
            </a:r>
            <a:endParaRPr lang="zh-CN" altLang="en-US" sz="1400"/>
          </a:p>
        </p:txBody>
      </p:sp>
      <p:sp>
        <p:nvSpPr>
          <p:cNvPr id="2" name="圆角矩形 1"/>
          <p:cNvSpPr/>
          <p:nvPr/>
        </p:nvSpPr>
        <p:spPr>
          <a:xfrm>
            <a:off x="3513455" y="827405"/>
            <a:ext cx="1637665" cy="60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Observer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514985" y="1431925"/>
            <a:ext cx="1725295" cy="6432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new Vue()</a:t>
            </a:r>
            <a:endParaRPr lang="en-US" altLang="zh-CN" b="1">
              <a:solidFill>
                <a:schemeClr val="accent1">
                  <a:lumMod val="7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513455" y="2421890"/>
            <a:ext cx="1637665" cy="60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Compile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45740" y="3366135"/>
            <a:ext cx="1776095" cy="1561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Watcher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5566410" y="4927600"/>
            <a:ext cx="1058545" cy="868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Dep</a:t>
            </a:r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7669530" y="3366135"/>
            <a:ext cx="1775460" cy="1560830"/>
            <a:chOff x="12078" y="5301"/>
            <a:chExt cx="2796" cy="2458"/>
          </a:xfrm>
        </p:grpSpPr>
        <p:sp>
          <p:nvSpPr>
            <p:cNvPr id="11" name="椭圆 10"/>
            <p:cNvSpPr/>
            <p:nvPr/>
          </p:nvSpPr>
          <p:spPr>
            <a:xfrm>
              <a:off x="12078" y="5301"/>
              <a:ext cx="2797" cy="24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Data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2732" y="6234"/>
              <a:ext cx="1488" cy="53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getter</a:t>
              </a:r>
              <a:endParaRPr lang="en-US" altLang="zh-CN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2733" y="6936"/>
              <a:ext cx="1488" cy="55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setter</a:t>
              </a:r>
              <a:endParaRPr lang="en-US" altLang="zh-CN"/>
            </a:p>
          </p:txBody>
        </p:sp>
      </p:grpSp>
      <p:cxnSp>
        <p:nvCxnSpPr>
          <p:cNvPr id="16" name="曲线连接符 15"/>
          <p:cNvCxnSpPr>
            <a:stCxn id="7" idx="3"/>
            <a:endCxn id="8" idx="1"/>
          </p:cNvCxnSpPr>
          <p:nvPr/>
        </p:nvCxnSpPr>
        <p:spPr>
          <a:xfrm>
            <a:off x="2240280" y="1753870"/>
            <a:ext cx="1273175" cy="970280"/>
          </a:xfrm>
          <a:prstGeom prst="curvedConnector3">
            <a:avLst>
              <a:gd name="adj1" fmla="val 50025"/>
            </a:avLst>
          </a:prstGeom>
          <a:ln w="25400">
            <a:prstDash val="dash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8" idx="3"/>
            <a:endCxn id="10" idx="1"/>
          </p:cNvCxnSpPr>
          <p:nvPr/>
        </p:nvCxnSpPr>
        <p:spPr>
          <a:xfrm>
            <a:off x="5151120" y="2724150"/>
            <a:ext cx="2147570" cy="413385"/>
          </a:xfrm>
          <a:prstGeom prst="curvedConnector3">
            <a:avLst>
              <a:gd name="adj1" fmla="val 50000"/>
            </a:avLst>
          </a:prstGeom>
          <a:ln w="25400">
            <a:prstDash val="dash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2" idx="3"/>
            <a:endCxn id="11" idx="0"/>
          </p:cNvCxnSpPr>
          <p:nvPr/>
        </p:nvCxnSpPr>
        <p:spPr>
          <a:xfrm>
            <a:off x="5151120" y="1129665"/>
            <a:ext cx="3406775" cy="2236470"/>
          </a:xfrm>
          <a:prstGeom prst="curvedConnector2">
            <a:avLst/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11" idx="2"/>
            <a:endCxn id="13" idx="7"/>
          </p:cNvCxnSpPr>
          <p:nvPr/>
        </p:nvCxnSpPr>
        <p:spPr>
          <a:xfrm rot="10800000" flipV="1">
            <a:off x="6469380" y="4146550"/>
            <a:ext cx="1199515" cy="907415"/>
          </a:xfrm>
          <a:prstGeom prst="curvedConnector2">
            <a:avLst/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13" idx="2"/>
            <a:endCxn id="12" idx="4"/>
          </p:cNvCxnSpPr>
          <p:nvPr/>
        </p:nvCxnSpPr>
        <p:spPr>
          <a:xfrm rot="10800000">
            <a:off x="3633470" y="4927600"/>
            <a:ext cx="1932305" cy="434340"/>
          </a:xfrm>
          <a:prstGeom prst="curvedConnector2">
            <a:avLst/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313690" y="3535680"/>
            <a:ext cx="1058545" cy="8686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外界</a:t>
            </a:r>
            <a:endParaRPr lang="zh-CN" altLang="en-US"/>
          </a:p>
        </p:txBody>
      </p:sp>
      <p:cxnSp>
        <p:nvCxnSpPr>
          <p:cNvPr id="24" name="曲线连接符 23"/>
          <p:cNvCxnSpPr>
            <a:stCxn id="23" idx="7"/>
            <a:endCxn id="12" idx="1"/>
          </p:cNvCxnSpPr>
          <p:nvPr/>
        </p:nvCxnSpPr>
        <p:spPr>
          <a:xfrm rot="16200000">
            <a:off x="2077085" y="2734310"/>
            <a:ext cx="67945" cy="1788795"/>
          </a:xfrm>
          <a:prstGeom prst="curvedConnector3">
            <a:avLst>
              <a:gd name="adj1" fmla="val 786916"/>
            </a:avLst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12" idx="3"/>
            <a:endCxn id="23" idx="5"/>
          </p:cNvCxnSpPr>
          <p:nvPr/>
        </p:nvCxnSpPr>
        <p:spPr>
          <a:xfrm rot="5400000" flipH="1">
            <a:off x="1900555" y="3593465"/>
            <a:ext cx="421640" cy="1788795"/>
          </a:xfrm>
          <a:prstGeom prst="curvedConnector3">
            <a:avLst>
              <a:gd name="adj1" fmla="val -110617"/>
            </a:avLst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788795" y="2787015"/>
            <a:ext cx="956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读数据</a:t>
            </a:r>
            <a:endParaRPr lang="zh-CN" altLang="en-US" sz="1400"/>
          </a:p>
        </p:txBody>
      </p:sp>
      <p:sp>
        <p:nvSpPr>
          <p:cNvPr id="27" name="文本框 26"/>
          <p:cNvSpPr txBox="1"/>
          <p:nvPr/>
        </p:nvSpPr>
        <p:spPr>
          <a:xfrm>
            <a:off x="1632585" y="5208270"/>
            <a:ext cx="956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通知外界</a:t>
            </a:r>
            <a:endParaRPr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3854450" y="5361940"/>
            <a:ext cx="1296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通知</a:t>
            </a:r>
            <a:r>
              <a:rPr lang="en-US" altLang="zh-CN" sz="1400"/>
              <a:t>Watcher</a:t>
            </a:r>
            <a:endParaRPr lang="en-US" altLang="zh-CN" sz="1400"/>
          </a:p>
        </p:txBody>
      </p:sp>
      <p:sp>
        <p:nvSpPr>
          <p:cNvPr id="29" name="文本框 28"/>
          <p:cNvSpPr txBox="1"/>
          <p:nvPr/>
        </p:nvSpPr>
        <p:spPr>
          <a:xfrm>
            <a:off x="6109970" y="4097655"/>
            <a:ext cx="1296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收集依赖</a:t>
            </a:r>
            <a:endParaRPr lang="zh-CN" altLang="en-US" sz="1400"/>
          </a:p>
        </p:txBody>
      </p:sp>
      <p:cxnSp>
        <p:nvCxnSpPr>
          <p:cNvPr id="30" name="曲线连接符 29"/>
          <p:cNvCxnSpPr>
            <a:stCxn id="11" idx="3"/>
          </p:cNvCxnSpPr>
          <p:nvPr/>
        </p:nvCxnSpPr>
        <p:spPr>
          <a:xfrm rot="5400000">
            <a:off x="6866890" y="4405630"/>
            <a:ext cx="770255" cy="1355725"/>
          </a:xfrm>
          <a:prstGeom prst="curvedConnector2">
            <a:avLst/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080885" y="5361940"/>
            <a:ext cx="1296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通知依赖</a:t>
            </a:r>
            <a:endParaRPr lang="zh-CN" altLang="en-US" sz="1400"/>
          </a:p>
        </p:txBody>
      </p:sp>
      <p:sp>
        <p:nvSpPr>
          <p:cNvPr id="2" name="圆角矩形 1"/>
          <p:cNvSpPr/>
          <p:nvPr/>
        </p:nvSpPr>
        <p:spPr>
          <a:xfrm>
            <a:off x="3513455" y="827405"/>
            <a:ext cx="1637665" cy="60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Observer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WPS 演示</Application>
  <PresentationFormat>宽屏</PresentationFormat>
  <Paragraphs>93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SimSun</vt:lpstr>
      <vt:lpstr>Wingdings</vt:lpstr>
      <vt:lpstr>Microsoft YaHei</vt:lpstr>
      <vt:lpstr>Arial Unicode MS</vt:lpstr>
      <vt:lpstr>Office 主题​​</vt:lpstr>
      <vt:lpstr>空白演示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LINI5</cp:lastModifiedBy>
  <cp:revision>7</cp:revision>
  <dcterms:created xsi:type="dcterms:W3CDTF">2019-06-01T06:22:50Z</dcterms:created>
  <dcterms:modified xsi:type="dcterms:W3CDTF">2019-06-01T08:17:17Z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