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Lst>
  <p:notesMasterIdLst>
    <p:notesMasterId r:id="rId6"/>
  </p:notesMasterIdLst>
  <p:sldIdLst>
    <p:sldId id="274" r:id="rId5"/>
    <p:sldId id="298" r:id="rId7"/>
    <p:sldId id="299" r:id="rId8"/>
    <p:sldId id="332" r:id="rId9"/>
    <p:sldId id="450" r:id="rId10"/>
    <p:sldId id="451" r:id="rId11"/>
    <p:sldId id="452" r:id="rId12"/>
    <p:sldId id="453" r:id="rId13"/>
    <p:sldId id="456" r:id="rId14"/>
    <p:sldId id="454" r:id="rId15"/>
    <p:sldId id="365" r:id="rId16"/>
    <p:sldId id="303" r:id="rId17"/>
    <p:sldId id="467" r:id="rId18"/>
    <p:sldId id="376" r:id="rId19"/>
    <p:sldId id="464" r:id="rId20"/>
    <p:sldId id="460" r:id="rId21"/>
    <p:sldId id="465" r:id="rId22"/>
    <p:sldId id="461" r:id="rId23"/>
    <p:sldId id="462" r:id="rId24"/>
    <p:sldId id="463" r:id="rId25"/>
    <p:sldId id="468" r:id="rId26"/>
    <p:sldId id="457" r:id="rId27"/>
    <p:sldId id="458" r:id="rId28"/>
    <p:sldId id="305" r:id="rId29"/>
    <p:sldId id="459" r:id="rId30"/>
    <p:sldId id="306" r:id="rId31"/>
    <p:sldId id="256" r:id="rId32"/>
    <p:sldId id="275" r:id="rId33"/>
    <p:sldId id="257" r:id="rId34"/>
    <p:sldId id="258" r:id="rId35"/>
    <p:sldId id="259" r:id="rId36"/>
    <p:sldId id="260" r:id="rId37"/>
    <p:sldId id="276" r:id="rId38"/>
    <p:sldId id="261" r:id="rId39"/>
    <p:sldId id="263" r:id="rId40"/>
    <p:sldId id="264" r:id="rId41"/>
    <p:sldId id="265" r:id="rId42"/>
    <p:sldId id="277" r:id="rId43"/>
    <p:sldId id="266" r:id="rId44"/>
    <p:sldId id="267" r:id="rId45"/>
    <p:sldId id="268" r:id="rId46"/>
    <p:sldId id="269" r:id="rId47"/>
    <p:sldId id="278" r:id="rId48"/>
    <p:sldId id="270" r:id="rId49"/>
    <p:sldId id="271" r:id="rId50"/>
    <p:sldId id="272" r:id="rId51"/>
    <p:sldId id="273" r:id="rId52"/>
    <p:sldId id="279" r:id="rId53"/>
    <p:sldId id="280" r:id="rId54"/>
    <p:sldId id="364"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B183"/>
    <a:srgbClr val="FFFFFF"/>
    <a:srgbClr val="DF3621"/>
    <a:srgbClr val="888886"/>
    <a:srgbClr val="E7C5AE"/>
    <a:srgbClr val="2A28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30" autoAdjust="0"/>
    <p:restoredTop sz="94660"/>
  </p:normalViewPr>
  <p:slideViewPr>
    <p:cSldViewPr snapToGrid="0">
      <p:cViewPr varScale="1">
        <p:scale>
          <a:sx n="88" d="100"/>
          <a:sy n="88" d="100"/>
        </p:scale>
        <p:origin x="462" y="96"/>
      </p:cViewPr>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F4B183"/>
            </a:solidFill>
            <a:ln>
              <a:noFill/>
            </a:ln>
            <a:effectLst/>
          </c:spPr>
          <c:invertIfNegative val="0"/>
          <c:dPt>
            <c:idx val="0"/>
            <c:invertIfNegative val="0"/>
            <c:bubble3D val="0"/>
          </c:dPt>
          <c:dPt>
            <c:idx val="1"/>
            <c:invertIfNegative val="0"/>
            <c:bubble3D val="0"/>
          </c:dPt>
          <c:dPt>
            <c:idx val="2"/>
            <c:invertIfNegative val="0"/>
            <c:bubble3D val="0"/>
          </c:dPt>
          <c:dPt>
            <c:idx val="3"/>
            <c:invertIfNegative val="0"/>
            <c:bubble3D val="0"/>
          </c:dPt>
          <c:dLbls>
            <c:delete val="1"/>
          </c:dLbls>
          <c:cat>
            <c:numRef>
              <c:f>Sheet1!$A$2:$A$5</c:f>
              <c:numCache>
                <c:formatCode>General</c:formatCode>
                <c:ptCount val="4"/>
                <c:pt idx="0">
                  <c:v>2012</c:v>
                </c:pt>
                <c:pt idx="1">
                  <c:v>2013</c:v>
                </c:pt>
                <c:pt idx="2">
                  <c:v>2014</c:v>
                </c:pt>
                <c:pt idx="3">
                  <c:v>2015</c:v>
                </c:pt>
              </c:numCache>
            </c:numRef>
          </c:cat>
          <c:val>
            <c:numRef>
              <c:f>Sheet1!$B$2:$B$5</c:f>
              <c:numCache>
                <c:formatCode>General</c:formatCode>
                <c:ptCount val="4"/>
                <c:pt idx="0">
                  <c:v>3</c:v>
                </c:pt>
                <c:pt idx="1">
                  <c:v>1</c:v>
                </c:pt>
                <c:pt idx="2">
                  <c:v>2</c:v>
                </c:pt>
                <c:pt idx="3">
                  <c:v>6</c:v>
                </c:pt>
              </c:numCache>
            </c:numRef>
          </c:val>
        </c:ser>
        <c:ser>
          <c:idx val="1"/>
          <c:order val="1"/>
          <c:tx>
            <c:strRef>
              <c:f>Sheet1!$C$1</c:f>
              <c:strCache>
                <c:ptCount val="1"/>
                <c:pt idx="0">
                  <c:v>Series 2</c:v>
                </c:pt>
              </c:strCache>
            </c:strRef>
          </c:tx>
          <c:spPr>
            <a:solidFill>
              <a:srgbClr val="F4B183"/>
            </a:solidFill>
            <a:ln>
              <a:noFill/>
            </a:ln>
            <a:effectLst/>
          </c:spPr>
          <c:invertIfNegative val="0"/>
          <c:dPt>
            <c:idx val="0"/>
            <c:invertIfNegative val="0"/>
            <c:bubble3D val="0"/>
          </c:dPt>
          <c:dPt>
            <c:idx val="1"/>
            <c:invertIfNegative val="0"/>
            <c:bubble3D val="0"/>
          </c:dPt>
          <c:dPt>
            <c:idx val="2"/>
            <c:invertIfNegative val="0"/>
            <c:bubble3D val="0"/>
          </c:dPt>
          <c:dPt>
            <c:idx val="3"/>
            <c:invertIfNegative val="0"/>
            <c:bubble3D val="0"/>
          </c:dPt>
          <c:dLbls>
            <c:delete val="1"/>
          </c:dLbls>
          <c:cat>
            <c:numRef>
              <c:f>Sheet1!$A$2:$A$5</c:f>
              <c:numCache>
                <c:formatCode>General</c:formatCode>
                <c:ptCount val="4"/>
                <c:pt idx="0">
                  <c:v>2012</c:v>
                </c:pt>
                <c:pt idx="1">
                  <c:v>2013</c:v>
                </c:pt>
                <c:pt idx="2">
                  <c:v>2014</c:v>
                </c:pt>
                <c:pt idx="3">
                  <c:v>2015</c:v>
                </c:pt>
              </c:numCache>
            </c:numRef>
          </c:cat>
          <c:val>
            <c:numRef>
              <c:f>Sheet1!$C$2:$C$5</c:f>
              <c:numCache>
                <c:formatCode>General</c:formatCode>
                <c:ptCount val="4"/>
                <c:pt idx="0">
                  <c:v>4</c:v>
                </c:pt>
                <c:pt idx="1">
                  <c:v>4.4</c:v>
                </c:pt>
                <c:pt idx="2">
                  <c:v>3</c:v>
                </c:pt>
                <c:pt idx="3">
                  <c:v>2</c:v>
                </c:pt>
              </c:numCache>
            </c:numRef>
          </c:val>
        </c:ser>
        <c:dLbls>
          <c:showLegendKey val="0"/>
          <c:showVal val="0"/>
          <c:showCatName val="0"/>
          <c:showSerName val="0"/>
          <c:showPercent val="0"/>
          <c:showBubbleSize val="0"/>
        </c:dLbls>
        <c:gapWidth val="355"/>
        <c:overlap val="-70"/>
        <c:axId val="194433088"/>
        <c:axId val="195253600"/>
      </c:barChart>
      <c:catAx>
        <c:axId val="194433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crossAx val="195253600"/>
        <c:crosses val="autoZero"/>
        <c:auto val="1"/>
        <c:lblAlgn val="ctr"/>
        <c:lblOffset val="100"/>
        <c:noMultiLvlLbl val="0"/>
      </c:catAx>
      <c:valAx>
        <c:axId val="195253600"/>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crossAx val="194433088"/>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rgbClr val="F4B183"/>
              </a:solidFill>
              <a:round/>
            </a:ln>
            <a:effectLst/>
          </c:spPr>
          <c:marker>
            <c:symbol val="none"/>
          </c:marker>
          <c:dLbls>
            <c:delete val="1"/>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spPr>
            <a:ln w="28575" cap="rnd">
              <a:solidFill>
                <a:schemeClr val="accent2"/>
              </a:solidFill>
              <a:round/>
            </a:ln>
            <a:effectLst/>
          </c:spPr>
          <c:marker>
            <c:symbol val="none"/>
          </c:marker>
          <c:dLbls>
            <c:delete val="1"/>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mooth val="0"/>
        </c:ser>
        <c:ser>
          <c:idx val="2"/>
          <c:order val="2"/>
          <c:tx>
            <c:strRef>
              <c:f>Sheet1!$D$1</c:f>
              <c:strCache>
                <c:ptCount val="1"/>
                <c:pt idx="0">
                  <c:v>Series 3</c:v>
                </c:pt>
              </c:strCache>
            </c:strRef>
          </c:tx>
          <c:spPr>
            <a:ln w="28575" cap="rnd">
              <a:solidFill>
                <a:schemeClr val="accent3"/>
              </a:solidFill>
              <a:round/>
            </a:ln>
            <a:effectLst/>
          </c:spPr>
          <c:marker>
            <c:symbol val="none"/>
          </c:marker>
          <c:dLbls>
            <c:delete val="1"/>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marker val="0"/>
        <c:smooth val="0"/>
        <c:axId val="286567520"/>
        <c:axId val="286568080"/>
      </c:lineChart>
      <c:catAx>
        <c:axId val="286567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crossAx val="286568080"/>
        <c:crosses val="autoZero"/>
        <c:auto val="1"/>
        <c:lblAlgn val="ctr"/>
        <c:lblOffset val="100"/>
        <c:noMultiLvlLbl val="0"/>
      </c:catAx>
      <c:valAx>
        <c:axId val="286568080"/>
        <c:scaling>
          <c:orientation val="minMax"/>
        </c:scaling>
        <c:delete val="0"/>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solidFill>
                <a:latin typeface="+mn-lt"/>
                <a:ea typeface="+mn-ea"/>
                <a:cs typeface="+mn-cs"/>
              </a:defRPr>
            </a:pPr>
          </a:p>
        </c:txPr>
        <c:crossAx val="2865675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chemeClr val="bg1">
                <a:lumMod val="75000"/>
                <a:alpha val="50000"/>
              </a:schemeClr>
            </a:solidFill>
            <a:ln>
              <a:noFill/>
            </a:ln>
            <a:effectLst/>
          </c:spPr>
          <c:dLbls>
            <c:delete val="1"/>
          </c:dLbls>
          <c:cat>
            <c:numRef>
              <c:f>Sheet1!$A$2:$A$6</c:f>
              <c:numCache>
                <c:formatCode>yyyy/m/d</c:formatCode>
                <c:ptCount val="5"/>
                <c:pt idx="0" c:formatCode="yyyy/m/d">
                  <c:v>37377</c:v>
                </c:pt>
                <c:pt idx="1" c:formatCode="yyyy/m/d">
                  <c:v>37408</c:v>
                </c:pt>
                <c:pt idx="2" c:formatCode="yyyy/m/d">
                  <c:v>37438</c:v>
                </c:pt>
                <c:pt idx="3" c:formatCode="yyyy/m/d">
                  <c:v>37469</c:v>
                </c:pt>
                <c:pt idx="4" c:formatCode="yyyy/m/d">
                  <c:v>37500</c:v>
                </c:pt>
              </c:numCache>
            </c:numRef>
          </c:cat>
          <c:val>
            <c:numRef>
              <c:f>Sheet1!$B$2:$B$6</c:f>
              <c:numCache>
                <c:formatCode>General</c:formatCode>
                <c:ptCount val="5"/>
                <c:pt idx="0">
                  <c:v>32</c:v>
                </c:pt>
                <c:pt idx="1">
                  <c:v>32</c:v>
                </c:pt>
                <c:pt idx="2">
                  <c:v>28</c:v>
                </c:pt>
                <c:pt idx="3">
                  <c:v>12</c:v>
                </c:pt>
                <c:pt idx="4">
                  <c:v>15</c:v>
                </c:pt>
              </c:numCache>
            </c:numRef>
          </c:val>
        </c:ser>
        <c:ser>
          <c:idx val="1"/>
          <c:order val="1"/>
          <c:tx>
            <c:strRef>
              <c:f>Sheet1!$C$1</c:f>
              <c:strCache>
                <c:ptCount val="1"/>
                <c:pt idx="0">
                  <c:v>Series 2</c:v>
                </c:pt>
              </c:strCache>
            </c:strRef>
          </c:tx>
          <c:spPr>
            <a:solidFill>
              <a:srgbClr val="F4B183"/>
            </a:solidFill>
            <a:ln>
              <a:noFill/>
            </a:ln>
            <a:effectLst/>
          </c:spPr>
          <c:dLbls>
            <c:delete val="1"/>
          </c:dLbls>
          <c:cat>
            <c:numRef>
              <c:f>Sheet1!$A$2:$A$6</c:f>
              <c:numCache>
                <c:formatCode>yyyy/m/d</c:formatCode>
                <c:ptCount val="5"/>
                <c:pt idx="0" c:formatCode="yyyy/m/d">
                  <c:v>37377</c:v>
                </c:pt>
                <c:pt idx="1" c:formatCode="yyyy/m/d">
                  <c:v>37408</c:v>
                </c:pt>
                <c:pt idx="2" c:formatCode="yyyy/m/d">
                  <c:v>37438</c:v>
                </c:pt>
                <c:pt idx="3" c:formatCode="yyyy/m/d">
                  <c:v>37469</c:v>
                </c:pt>
                <c:pt idx="4" c:formatCode="yyyy/m/d">
                  <c:v>37500</c:v>
                </c:pt>
              </c:numCache>
            </c:numRef>
          </c:cat>
          <c:val>
            <c:numRef>
              <c:f>Sheet1!$C$2:$C$6</c:f>
              <c:numCache>
                <c:formatCode>General</c:formatCode>
                <c:ptCount val="5"/>
                <c:pt idx="0">
                  <c:v>12</c:v>
                </c:pt>
                <c:pt idx="1">
                  <c:v>12</c:v>
                </c:pt>
                <c:pt idx="2">
                  <c:v>12</c:v>
                </c:pt>
                <c:pt idx="3">
                  <c:v>21</c:v>
                </c:pt>
                <c:pt idx="4">
                  <c:v>28</c:v>
                </c:pt>
              </c:numCache>
            </c:numRef>
          </c:val>
        </c:ser>
        <c:dLbls>
          <c:showLegendKey val="0"/>
          <c:showVal val="0"/>
          <c:showCatName val="0"/>
          <c:showSerName val="0"/>
          <c:showPercent val="0"/>
          <c:showBubbleSize val="0"/>
        </c:dLbls>
        <c:axId val="289589024"/>
        <c:axId val="289589584"/>
      </c:areaChart>
      <c:dateAx>
        <c:axId val="289589024"/>
        <c:scaling>
          <c:orientation val="minMax"/>
        </c:scaling>
        <c:delete val="0"/>
        <c:axPos val="b"/>
        <c:numFmt formatCode="m&quot;月&quot;d&quot;日&quot;"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crossAx val="289589584"/>
        <c:crosses val="autoZero"/>
        <c:auto val="1"/>
        <c:lblOffset val="100"/>
        <c:baseTimeUnit val="months"/>
      </c:dateAx>
      <c:valAx>
        <c:axId val="289589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crossAx val="289589024"/>
        <c:crosses val="autoZero"/>
        <c:crossBetween val="midCat"/>
      </c:valAx>
      <c:spPr>
        <a:noFill/>
        <a:ln>
          <a:noFill/>
        </a:ln>
        <a:effectLst/>
      </c:spPr>
    </c:plotArea>
    <c:plotVisOnly val="1"/>
    <c:dispBlanksAs val="zero"/>
    <c:showDLblsOverMax val="0"/>
  </c:chart>
  <c:spPr>
    <a:noFill/>
    <a:ln>
      <a:noFill/>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rgbClr val="888886">
                <a:alpha val="50000"/>
              </a:srgbClr>
            </a:solidFill>
            <a:ln>
              <a:noFill/>
            </a:ln>
            <a:effectLst/>
          </c:spPr>
          <c:dLbls>
            <c:delete val="1"/>
          </c:dLbls>
          <c:cat>
            <c:numRef>
              <c:f>Sheet1!$A$2:$A$6</c:f>
              <c:numCache>
                <c:formatCode>yyyy/m/d</c:formatCode>
                <c:ptCount val="5"/>
                <c:pt idx="0" c:formatCode="yyyy/m/d">
                  <c:v>37377</c:v>
                </c:pt>
                <c:pt idx="1" c:formatCode="yyyy/m/d">
                  <c:v>37408</c:v>
                </c:pt>
                <c:pt idx="2" c:formatCode="yyyy/m/d">
                  <c:v>37438</c:v>
                </c:pt>
                <c:pt idx="3" c:formatCode="yyyy/m/d">
                  <c:v>37469</c:v>
                </c:pt>
                <c:pt idx="4" c:formatCode="yyyy/m/d">
                  <c:v>37500</c:v>
                </c:pt>
              </c:numCache>
            </c:numRef>
          </c:cat>
          <c:val>
            <c:numRef>
              <c:f>Sheet1!$B$2:$B$6</c:f>
              <c:numCache>
                <c:formatCode>General</c:formatCode>
                <c:ptCount val="5"/>
                <c:pt idx="0">
                  <c:v>20</c:v>
                </c:pt>
                <c:pt idx="1">
                  <c:v>30</c:v>
                </c:pt>
                <c:pt idx="2">
                  <c:v>35</c:v>
                </c:pt>
                <c:pt idx="3">
                  <c:v>25</c:v>
                </c:pt>
                <c:pt idx="4">
                  <c:v>30</c:v>
                </c:pt>
              </c:numCache>
            </c:numRef>
          </c:val>
        </c:ser>
        <c:ser>
          <c:idx val="1"/>
          <c:order val="1"/>
          <c:tx>
            <c:strRef>
              <c:f>Sheet1!$C$1</c:f>
              <c:strCache>
                <c:ptCount val="1"/>
                <c:pt idx="0">
                  <c:v>Series 2</c:v>
                </c:pt>
              </c:strCache>
            </c:strRef>
          </c:tx>
          <c:spPr>
            <a:solidFill>
              <a:srgbClr val="F4B183"/>
            </a:solidFill>
            <a:ln>
              <a:noFill/>
            </a:ln>
            <a:effectLst/>
          </c:spPr>
          <c:dLbls>
            <c:delete val="1"/>
          </c:dLbls>
          <c:cat>
            <c:numRef>
              <c:f>Sheet1!$A$2:$A$6</c:f>
              <c:numCache>
                <c:formatCode>yyyy/m/d</c:formatCode>
                <c:ptCount val="5"/>
                <c:pt idx="0" c:formatCode="yyyy/m/d">
                  <c:v>37377</c:v>
                </c:pt>
                <c:pt idx="1" c:formatCode="yyyy/m/d">
                  <c:v>37408</c:v>
                </c:pt>
                <c:pt idx="2" c:formatCode="yyyy/m/d">
                  <c:v>37438</c:v>
                </c:pt>
                <c:pt idx="3" c:formatCode="yyyy/m/d">
                  <c:v>37469</c:v>
                </c:pt>
                <c:pt idx="4" c:formatCode="yyyy/m/d">
                  <c:v>37500</c:v>
                </c:pt>
              </c:numCache>
            </c:numRef>
          </c:cat>
          <c:val>
            <c:numRef>
              <c:f>Sheet1!$C$2:$C$6</c:f>
              <c:numCache>
                <c:formatCode>General</c:formatCode>
                <c:ptCount val="5"/>
                <c:pt idx="0">
                  <c:v>12</c:v>
                </c:pt>
                <c:pt idx="1">
                  <c:v>20</c:v>
                </c:pt>
                <c:pt idx="2">
                  <c:v>12</c:v>
                </c:pt>
                <c:pt idx="3">
                  <c:v>25</c:v>
                </c:pt>
                <c:pt idx="4">
                  <c:v>40</c:v>
                </c:pt>
              </c:numCache>
            </c:numRef>
          </c:val>
        </c:ser>
        <c:dLbls>
          <c:showLegendKey val="0"/>
          <c:showVal val="0"/>
          <c:showCatName val="0"/>
          <c:showSerName val="0"/>
          <c:showPercent val="0"/>
          <c:showBubbleSize val="0"/>
        </c:dLbls>
        <c:axId val="289592384"/>
        <c:axId val="289592944"/>
      </c:areaChart>
      <c:dateAx>
        <c:axId val="289592384"/>
        <c:scaling>
          <c:orientation val="minMax"/>
        </c:scaling>
        <c:delete val="0"/>
        <c:axPos val="b"/>
        <c:numFmt formatCode="m&quot;月&quot;d&quot;日&quot;"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crossAx val="289592944"/>
        <c:crosses val="autoZero"/>
        <c:auto val="1"/>
        <c:lblOffset val="100"/>
        <c:baseTimeUnit val="months"/>
      </c:dateAx>
      <c:valAx>
        <c:axId val="289592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crossAx val="289592384"/>
        <c:crosses val="autoZero"/>
        <c:crossBetween val="midCat"/>
      </c:valAx>
      <c:spPr>
        <a:noFill/>
        <a:ln>
          <a:noFill/>
        </a:ln>
        <a:effectLst/>
      </c:spPr>
    </c:plotArea>
    <c:plotVisOnly val="1"/>
    <c:dispBlanksAs val="zero"/>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5"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bg1"/>
    </cs:fontRef>
    <cs:spPr>
      <a:solidFill>
        <a:schemeClr val="tx1">
          <a:lumMod val="50000"/>
          <a:lumOff val="50000"/>
        </a:schemeClr>
      </a:solidFill>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5"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5"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A50B36-9D4A-468C-8410-95B1900814A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F98910-327C-4EAC-AB95-1250C2EE640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变化侦测分为两种类型，一种时推，另一种时拉</a:t>
            </a:r>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Data</a:t>
            </a:r>
            <a:r>
              <a:rPr lang="zh-CN" altLang="en-US"/>
              <a:t>通过</a:t>
            </a:r>
            <a:r>
              <a:rPr lang="en-US" altLang="zh-CN"/>
              <a:t>Observer</a:t>
            </a:r>
            <a:r>
              <a:rPr lang="zh-CN" altLang="en-US"/>
              <a:t>转换成</a:t>
            </a:r>
            <a:r>
              <a:rPr lang="en-US" altLang="zh-CN"/>
              <a:t>Getter/Setter</a:t>
            </a:r>
            <a:r>
              <a:rPr lang="zh-CN" altLang="en-US"/>
              <a:t>的形式来追踪变化</a:t>
            </a:r>
            <a:endParaRPr lang="zh-CN" altLang="en-US"/>
          </a:p>
          <a:p>
            <a:r>
              <a:rPr lang="zh-CN" altLang="en-US"/>
              <a:t>当外界通过</a:t>
            </a:r>
            <a:r>
              <a:rPr lang="en-US" altLang="zh-CN"/>
              <a:t>Watcher</a:t>
            </a:r>
            <a:r>
              <a:rPr lang="zh-CN" altLang="en-US"/>
              <a:t>读取数据时，会出发</a:t>
            </a:r>
            <a:r>
              <a:rPr lang="en-US" altLang="zh-CN"/>
              <a:t>Getter</a:t>
            </a:r>
            <a:r>
              <a:rPr lang="zh-CN" altLang="en-US"/>
              <a:t>从而将</a:t>
            </a:r>
            <a:r>
              <a:rPr lang="en-US" altLang="zh-CN"/>
              <a:t>Watcher</a:t>
            </a:r>
            <a:r>
              <a:rPr lang="zh-CN" altLang="en-US"/>
              <a:t>添加到依赖中</a:t>
            </a:r>
            <a:endParaRPr lang="zh-CN" altLang="en-US"/>
          </a:p>
          <a:p>
            <a:r>
              <a:rPr lang="zh-CN" altLang="en-US"/>
              <a:t>当数据发生变化时，会触发</a:t>
            </a:r>
            <a:r>
              <a:rPr lang="en-US" altLang="zh-CN"/>
              <a:t>Setter</a:t>
            </a:r>
            <a:r>
              <a:rPr lang="zh-CN" altLang="en-US"/>
              <a:t>。从而</a:t>
            </a:r>
            <a:r>
              <a:rPr lang="en-US" altLang="zh-CN"/>
              <a:t>Dep</a:t>
            </a:r>
            <a:r>
              <a:rPr lang="zh-CN" altLang="en-US"/>
              <a:t>中的依赖就会发送通知</a:t>
            </a:r>
            <a:endParaRPr lang="zh-CN" altLang="en-US"/>
          </a:p>
          <a:p>
            <a:r>
              <a:rPr lang="en-US" altLang="zh-CN"/>
              <a:t>Watcher</a:t>
            </a:r>
            <a:r>
              <a:rPr lang="zh-CN" altLang="en-US"/>
              <a:t>接收到通知后，会向外界发送通知，变化通知外界触发视图跟新</a:t>
            </a:r>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Data</a:t>
            </a:r>
            <a:r>
              <a:rPr lang="zh-CN" altLang="en-US"/>
              <a:t>通过</a:t>
            </a:r>
            <a:r>
              <a:rPr lang="en-US" altLang="zh-CN"/>
              <a:t>Observer</a:t>
            </a:r>
            <a:r>
              <a:rPr lang="zh-CN" altLang="en-US"/>
              <a:t>转换成</a:t>
            </a:r>
            <a:r>
              <a:rPr lang="en-US" altLang="zh-CN"/>
              <a:t>Getter/Setter</a:t>
            </a:r>
            <a:r>
              <a:rPr lang="zh-CN" altLang="en-US"/>
              <a:t>的形式来追踪变化</a:t>
            </a:r>
            <a:endParaRPr lang="zh-CN" altLang="en-US"/>
          </a:p>
          <a:p>
            <a:r>
              <a:rPr lang="zh-CN" altLang="en-US"/>
              <a:t>当外界通过</a:t>
            </a:r>
            <a:r>
              <a:rPr lang="en-US" altLang="zh-CN"/>
              <a:t>Watcher</a:t>
            </a:r>
            <a:r>
              <a:rPr lang="zh-CN" altLang="en-US"/>
              <a:t>读取数据时，会出发</a:t>
            </a:r>
            <a:r>
              <a:rPr lang="en-US" altLang="zh-CN"/>
              <a:t>Getter</a:t>
            </a:r>
            <a:r>
              <a:rPr lang="zh-CN" altLang="en-US"/>
              <a:t>从而将</a:t>
            </a:r>
            <a:r>
              <a:rPr lang="en-US" altLang="zh-CN"/>
              <a:t>Watcher</a:t>
            </a:r>
            <a:r>
              <a:rPr lang="zh-CN" altLang="en-US"/>
              <a:t>添加到依赖中</a:t>
            </a:r>
            <a:endParaRPr lang="zh-CN" altLang="en-US"/>
          </a:p>
          <a:p>
            <a:r>
              <a:rPr lang="zh-CN" altLang="en-US"/>
              <a:t>当数据发生变化时，会触发</a:t>
            </a:r>
            <a:r>
              <a:rPr lang="en-US" altLang="zh-CN"/>
              <a:t>Setter</a:t>
            </a:r>
            <a:r>
              <a:rPr lang="zh-CN" altLang="en-US"/>
              <a:t>。从而</a:t>
            </a:r>
            <a:r>
              <a:rPr lang="en-US" altLang="zh-CN"/>
              <a:t>Dep</a:t>
            </a:r>
            <a:r>
              <a:rPr lang="zh-CN" altLang="en-US"/>
              <a:t>中的依赖就会发送通知</a:t>
            </a:r>
            <a:endParaRPr lang="zh-CN" altLang="en-US"/>
          </a:p>
          <a:p>
            <a:r>
              <a:rPr lang="en-US" altLang="zh-CN"/>
              <a:t>Watcher</a:t>
            </a:r>
            <a:r>
              <a:rPr lang="zh-CN" altLang="en-US"/>
              <a:t>接收到通知后，会向外界发送通知，变化通知外界触发视图跟新</a:t>
            </a:r>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Data</a:t>
            </a:r>
            <a:r>
              <a:rPr lang="zh-CN" altLang="en-US"/>
              <a:t>通过</a:t>
            </a:r>
            <a:r>
              <a:rPr lang="en-US" altLang="zh-CN"/>
              <a:t>Observer</a:t>
            </a:r>
            <a:r>
              <a:rPr lang="zh-CN" altLang="en-US"/>
              <a:t>转换成</a:t>
            </a:r>
            <a:r>
              <a:rPr lang="en-US" altLang="zh-CN"/>
              <a:t>Getter/Setter</a:t>
            </a:r>
            <a:r>
              <a:rPr lang="zh-CN" altLang="en-US"/>
              <a:t>的形式来追踪变化</a:t>
            </a:r>
            <a:endParaRPr lang="zh-CN" altLang="en-US"/>
          </a:p>
          <a:p>
            <a:r>
              <a:rPr lang="zh-CN" altLang="en-US"/>
              <a:t>当外界通过</a:t>
            </a:r>
            <a:r>
              <a:rPr lang="en-US" altLang="zh-CN"/>
              <a:t>Watcher</a:t>
            </a:r>
            <a:r>
              <a:rPr lang="zh-CN" altLang="en-US"/>
              <a:t>读取数据时，会出发</a:t>
            </a:r>
            <a:r>
              <a:rPr lang="en-US" altLang="zh-CN"/>
              <a:t>Getter</a:t>
            </a:r>
            <a:r>
              <a:rPr lang="zh-CN" altLang="en-US"/>
              <a:t>从而将</a:t>
            </a:r>
            <a:r>
              <a:rPr lang="en-US" altLang="zh-CN"/>
              <a:t>Watcher</a:t>
            </a:r>
            <a:r>
              <a:rPr lang="zh-CN" altLang="en-US"/>
              <a:t>添加到依赖中</a:t>
            </a:r>
            <a:endParaRPr lang="zh-CN" altLang="en-US"/>
          </a:p>
          <a:p>
            <a:r>
              <a:rPr lang="zh-CN" altLang="en-US"/>
              <a:t>当数据发生变化时，会触发</a:t>
            </a:r>
            <a:r>
              <a:rPr lang="en-US" altLang="zh-CN"/>
              <a:t>Setter</a:t>
            </a:r>
            <a:r>
              <a:rPr lang="zh-CN" altLang="en-US"/>
              <a:t>。从而</a:t>
            </a:r>
            <a:r>
              <a:rPr lang="en-US" altLang="zh-CN"/>
              <a:t>Dep</a:t>
            </a:r>
            <a:r>
              <a:rPr lang="zh-CN" altLang="en-US"/>
              <a:t>中的依赖就会发送通知</a:t>
            </a:r>
            <a:endParaRPr lang="zh-CN" altLang="en-US"/>
          </a:p>
          <a:p>
            <a:r>
              <a:rPr lang="en-US" altLang="zh-CN"/>
              <a:t>Watcher</a:t>
            </a:r>
            <a:r>
              <a:rPr lang="zh-CN" altLang="en-US"/>
              <a:t>接收到通知后，会向外界发送通知，变化通知外界触发视图跟新</a:t>
            </a:r>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既有肯时一个</a:t>
            </a:r>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们知道，当一个可观测对象的属性被读写时，会触发它的getter/setter方法。换个思路，如果我们可以在可观测对象的getter/setter里面，去执行监听器里面的onComputedUpdate()方法，是不是就能够实现让对象主动发出通知的功能呢？</a:t>
            </a:r>
            <a:endParaRPr lang="zh-CN" altLang="en-US"/>
          </a:p>
          <a:p>
            <a:endParaRPr lang="zh-CN" altLang="en-US"/>
          </a:p>
          <a:p>
            <a:endParaRPr lang="zh-CN" altLang="en-US"/>
          </a:p>
          <a:p>
            <a:r>
              <a:rPr lang="zh-CN" altLang="en-US"/>
              <a:t>链接：https://juejin.im/post/5c504cc36fb9a049e660a6ec</a:t>
            </a:r>
            <a:endParaRPr lang="zh-CN" altLang="en-US"/>
          </a:p>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https://juejin.im/post/5cb706efe51d456e6865930a#heading-4</a:t>
            </a:r>
            <a:endParaRPr lang="zh-CN" altLang="en-US">
              <a:sym typeface="+mn-ea"/>
            </a:endParaRPr>
          </a:p>
          <a:p>
            <a:endParaRPr lang="zh-CN" altLang="en-US">
              <a:sym typeface="+mn-ea"/>
            </a:endParaRPr>
          </a:p>
          <a:p>
            <a:r>
              <a:rPr lang="en-US" altLang="zh-CN">
                <a:sym typeface="+mn-ea"/>
              </a:rPr>
              <a:t>View</a:t>
            </a:r>
            <a:r>
              <a:rPr lang="zh-CN" altLang="en-US">
                <a:sym typeface="+mn-ea"/>
              </a:rPr>
              <a:t>视图层即用户界面，由</a:t>
            </a:r>
            <a:r>
              <a:rPr lang="en-US" altLang="zh-CN">
                <a:sym typeface="+mn-ea"/>
              </a:rPr>
              <a:t>HTML</a:t>
            </a:r>
            <a:r>
              <a:rPr lang="zh-CN" altLang="en-US">
                <a:sym typeface="+mn-ea"/>
              </a:rPr>
              <a:t>和</a:t>
            </a:r>
            <a:r>
              <a:rPr lang="en-US" altLang="zh-CN">
                <a:sym typeface="+mn-ea"/>
              </a:rPr>
              <a:t>CSS</a:t>
            </a:r>
            <a:r>
              <a:rPr lang="zh-CN" altLang="en-US">
                <a:sym typeface="+mn-ea"/>
              </a:rPr>
              <a:t>来构建，一般会采用</a:t>
            </a:r>
            <a:r>
              <a:rPr lang="en-US" altLang="zh-CN">
                <a:sym typeface="+mn-ea"/>
              </a:rPr>
              <a:t>Angular</a:t>
            </a:r>
            <a:r>
              <a:rPr lang="zh-CN" altLang="en-US">
                <a:sym typeface="+mn-ea"/>
              </a:rPr>
              <a:t>，</a:t>
            </a:r>
            <a:r>
              <a:rPr lang="en-US" altLang="zh-CN">
                <a:sym typeface="+mn-ea"/>
              </a:rPr>
              <a:t>Vue,React</a:t>
            </a:r>
            <a:r>
              <a:rPr lang="zh-CN" altLang="en-US">
                <a:sym typeface="+mn-ea"/>
              </a:rPr>
              <a:t>来作为前端的模板框架</a:t>
            </a:r>
            <a:endParaRPr lang="en-US" altLang="zh-CN"/>
          </a:p>
          <a:p>
            <a:r>
              <a:rPr lang="en-US" altLang="zh-CN">
                <a:sym typeface="+mn-ea"/>
              </a:rPr>
              <a:t>Model</a:t>
            </a:r>
            <a:r>
              <a:rPr lang="zh-CN" altLang="en-US">
                <a:sym typeface="+mn-ea"/>
              </a:rPr>
              <a:t>是指数据模型，一般指后端各种业务逻辑处理和数据操控</a:t>
            </a:r>
            <a:endParaRPr lang="zh-CN" altLang="en-US"/>
          </a:p>
          <a:p>
            <a:r>
              <a:rPr lang="en-US" altLang="zh-CN">
                <a:sym typeface="+mn-ea"/>
              </a:rPr>
              <a:t>ViewModel 生成和维护的视图数据层</a:t>
            </a:r>
            <a:endParaRPr lang="en-US" altLang="zh-CN">
              <a:sym typeface="+mn-ea"/>
            </a:endParaRPr>
          </a:p>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fld>
            <a:endParaRPr lang="zh-CN" altLang="en-US" smtClean="0">
              <a:solidFill>
                <a:prstClr val="black"/>
              </a:solidFill>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转换成</a:t>
            </a:r>
            <a:r>
              <a:rPr lang="en-US" altLang="zh-CN">
                <a:sym typeface="+mn-ea"/>
              </a:rPr>
              <a:t>Vue</a:t>
            </a:r>
            <a:r>
              <a:rPr lang="zh-CN" altLang="en-US">
                <a:sym typeface="+mn-ea"/>
              </a:rPr>
              <a:t>视角</a:t>
            </a:r>
            <a:r>
              <a:rPr lang="zh-CN" altLang="en-US">
                <a:sym typeface="+mn-ea"/>
              </a:rPr>
              <a:t>，</a:t>
            </a:r>
            <a:endParaRPr lang="zh-CN" altLang="en-US">
              <a:sym typeface="+mn-ea"/>
            </a:endParaRPr>
          </a:p>
          <a:p>
            <a:r>
              <a:rPr lang="zh-CN" altLang="en-US">
                <a:sym typeface="+mn-ea"/>
              </a:rPr>
              <a:t>Vue的模板和样式属于View层。Vue的组件实例属于ViewModel，</a:t>
            </a:r>
            <a:endParaRPr lang="zh-CN" altLang="en-US">
              <a:sym typeface="+mn-ea"/>
            </a:endParaRPr>
          </a:p>
          <a:p>
            <a:r>
              <a:rPr lang="zh-CN" altLang="en-US">
                <a:sym typeface="+mn-ea"/>
              </a:rPr>
              <a:t>Vue的Model层，在没有引入全局Model层的情况下，就是Vue的data属性中的内容。如果开发者引入了全局的Model层，比如</a:t>
            </a:r>
            <a:r>
              <a:rPr lang="en-US" altLang="zh-CN">
                <a:sym typeface="+mn-ea"/>
              </a:rPr>
              <a:t>VUEX</a:t>
            </a:r>
            <a:r>
              <a:rPr lang="zh-CN" altLang="en-US">
                <a:sym typeface="+mn-ea"/>
              </a:rPr>
              <a:t>，那Model就是一个和Vue组件脱离的对象。</a:t>
            </a:r>
            <a:endParaRPr lang="zh-CN" altLang="en-US">
              <a:sym typeface="+mn-ea"/>
            </a:endParaRPr>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sym typeface="+mn-ea"/>
            </a:endParaRPr>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什么时变化侦测？</a:t>
            </a:r>
            <a:endParaRPr lang="zh-CN" altLang="en-US">
              <a:sym typeface="+mn-ea"/>
            </a:endParaRPr>
          </a:p>
          <a:p>
            <a:r>
              <a:rPr lang="zh-CN" altLang="en-US">
                <a:sym typeface="+mn-ea"/>
              </a:rPr>
              <a:t>渲染是指从数据状态生成</a:t>
            </a:r>
            <a:r>
              <a:rPr lang="en-US" altLang="zh-CN">
                <a:sym typeface="+mn-ea"/>
              </a:rPr>
              <a:t>DOM</a:t>
            </a:r>
            <a:r>
              <a:rPr lang="zh-CN" altLang="en-US">
                <a:sym typeface="+mn-ea"/>
              </a:rPr>
              <a:t>，接着输出到用户界面显示。</a:t>
            </a:r>
            <a:endParaRPr lang="en-US" altLang="zh-CN"/>
          </a:p>
          <a:p>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en-US" altLang="zh-CN"/>
              <a:t>Vue,js</a:t>
            </a:r>
            <a:r>
              <a:rPr lang="zh-CN" altLang="en-US"/>
              <a:t>的渲染过程时声明式的，通过模板来描述状态和</a:t>
            </a:r>
            <a:r>
              <a:rPr lang="en-US" altLang="zh-CN"/>
              <a:t>DOM</a:t>
            </a:r>
            <a:r>
              <a:rPr lang="zh-CN" altLang="en-US"/>
              <a:t>之间的映射。</a:t>
            </a:r>
            <a:endParaRPr lang="zh-CN" altLang="en-US"/>
          </a:p>
          <a:p>
            <a:pPr lvl="1"/>
            <a:endParaRPr lang="en-US" altLang="zh-CN"/>
          </a:p>
          <a:p>
            <a:pPr lvl="1"/>
            <a:endParaRPr lang="en-US" altLang="zh-CN"/>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a:sym typeface="+mn-ea"/>
              </a:rPr>
              <a:t>当内部状态不断发生变化时，</a:t>
            </a:r>
            <a:r>
              <a:rPr lang="en-US" altLang="zh-CN">
                <a:sym typeface="+mn-ea"/>
              </a:rPr>
              <a:t>UI</a:t>
            </a:r>
            <a:r>
              <a:rPr lang="zh-CN" altLang="en-US">
                <a:sym typeface="+mn-ea"/>
              </a:rPr>
              <a:t>也会跟着不断重新渲染，这时如何确定状态发生了什么变化？</a:t>
            </a:r>
            <a:endParaRPr lang="zh-CN" altLang="en-US"/>
          </a:p>
          <a:p>
            <a:pPr lvl="1"/>
            <a:endParaRPr lang="zh-CN" altLang="en-US"/>
          </a:p>
          <a:p>
            <a:pPr lvl="1"/>
            <a:endParaRPr lang="en-US" altLang="zh-CN"/>
          </a:p>
          <a:p>
            <a:pPr lvl="1"/>
            <a:endParaRPr lang="en-US" altLang="zh-CN"/>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with Caption">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8370" y="126928"/>
            <a:ext cx="9041230" cy="1126050"/>
          </a:xfrm>
        </p:spPr>
        <p:txBody>
          <a:bodyPr>
            <a:noAutofit/>
          </a:bodyPr>
          <a:lstStyle>
            <a:lvl1pPr algn="l">
              <a:defRPr sz="4000">
                <a:solidFill>
                  <a:schemeClr val="tx2"/>
                </a:solidFill>
              </a:defRPr>
            </a:lvl1pPr>
          </a:lstStyle>
          <a:p>
            <a:r>
              <a:rPr lang="en-US"/>
              <a:t>Click To Edit Master Title Style</a:t>
            </a:r>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ontent with Caption">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8370" y="126928"/>
            <a:ext cx="9041230" cy="1126050"/>
          </a:xfrm>
        </p:spPr>
        <p:txBody>
          <a:bodyPr>
            <a:noAutofit/>
          </a:bodyPr>
          <a:lstStyle>
            <a:lvl1pPr algn="l">
              <a:defRPr sz="4000">
                <a:solidFill>
                  <a:schemeClr val="tx2"/>
                </a:solidFill>
              </a:defRPr>
            </a:lvl1pPr>
          </a:lstStyle>
          <a:p>
            <a:r>
              <a:rPr lang="en-US"/>
              <a:t>Click To Edit Master Title Style</a:t>
            </a:r>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4" Type="http://schemas.openxmlformats.org/officeDocument/2006/relationships/theme" Target="../theme/theme3.xml"/><Relationship Id="rId13" Type="http://schemas.openxmlformats.org/officeDocument/2006/relationships/image" Target="../media/image1.jpeg"/><Relationship Id="rId12" Type="http://schemas.openxmlformats.org/officeDocument/2006/relationships/slideLayout" Target="../slideLayouts/slideLayout35.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7ECF6-13F7-4665-8CC8-E6D7D0DC725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276810-A8C4-4E47-9E58-14159F80C21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7ECF6-13F7-4665-8CC8-E6D7D0DC725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276810-A8C4-4E47-9E58-14159F80C21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6" Type="http://schemas.openxmlformats.org/officeDocument/2006/relationships/notesSlide" Target="../notesSlides/notesSlide2.xml"/><Relationship Id="rId15" Type="http://schemas.openxmlformats.org/officeDocument/2006/relationships/slideLayout" Target="../slideLayouts/slideLayout24.xml"/><Relationship Id="rId14" Type="http://schemas.openxmlformats.org/officeDocument/2006/relationships/image" Target="../media/image2.png"/><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chart" Target="../charts/char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xml"/><Relationship Id="rId2" Type="http://schemas.openxmlformats.org/officeDocument/2006/relationships/image" Target="../media/image18.jpeg"/><Relationship Id="rId1" Type="http://schemas.openxmlformats.org/officeDocument/2006/relationships/image" Target="../media/image17.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2.xml"/><Relationship Id="rId1" Type="http://schemas.openxmlformats.org/officeDocument/2006/relationships/chart" Target="../charts/char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12.xml"/><Relationship Id="rId2" Type="http://schemas.openxmlformats.org/officeDocument/2006/relationships/image" Target="../media/image20.jpeg"/><Relationship Id="rId1" Type="http://schemas.openxmlformats.org/officeDocument/2006/relationships/image" Target="../media/image19.jpe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12.xml"/><Relationship Id="rId2" Type="http://schemas.openxmlformats.org/officeDocument/2006/relationships/chart" Target="../charts/chart4.xml"/><Relationship Id="rId1" Type="http://schemas.openxmlformats.org/officeDocument/2006/relationships/chart" Target="../charts/char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hyperlink" Target="http://www.ypppt.com/gushi/" TargetMode="External"/><Relationship Id="rId7" Type="http://schemas.openxmlformats.org/officeDocument/2006/relationships/hyperlink" Target="http://www.ypppt.com/ziti/" TargetMode="External"/><Relationship Id="rId6" Type="http://schemas.openxmlformats.org/officeDocument/2006/relationships/hyperlink" Target="http://www.ypppt.com/jiaocheng/" TargetMode="External"/><Relationship Id="rId5" Type="http://schemas.openxmlformats.org/officeDocument/2006/relationships/hyperlink" Target="http://www.ypppt.com/sucai/" TargetMode="External"/><Relationship Id="rId4" Type="http://schemas.openxmlformats.org/officeDocument/2006/relationships/hyperlink" Target="http://www.ypppt.com/tubiao/" TargetMode="External"/><Relationship Id="rId3" Type="http://schemas.openxmlformats.org/officeDocument/2006/relationships/hyperlink" Target="http://www.ypppt.com/beijing/" TargetMode="External"/><Relationship Id="rId2" Type="http://schemas.openxmlformats.org/officeDocument/2006/relationships/hyperlink" Target="http://www.ypppt.com/jieri/" TargetMode="External"/><Relationship Id="rId10" Type="http://schemas.openxmlformats.org/officeDocument/2006/relationships/notesSlide" Target="../notesSlides/notesSlide49.xml"/><Relationship Id="rId1" Type="http://schemas.openxmlformats.org/officeDocument/2006/relationships/hyperlink" Target="http://www.ypppt.com/moban/"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4"/>
          <p:cNvSpPr txBox="1"/>
          <p:nvPr/>
        </p:nvSpPr>
        <p:spPr>
          <a:xfrm>
            <a:off x="5482094" y="3325997"/>
            <a:ext cx="3793863" cy="553085"/>
          </a:xfrm>
          <a:prstGeom prst="rect">
            <a:avLst/>
          </a:prstGeom>
          <a:noFill/>
        </p:spPr>
        <p:txBody>
          <a:bodyPr wrap="square" rtlCol="0">
            <a:spAutoFit/>
          </a:bodyPr>
          <a:lstStyle/>
          <a:p>
            <a:r>
              <a:rPr lang="en-US" altLang="zh-CN" b="1" dirty="0">
                <a:solidFill>
                  <a:srgbClr val="F4B183"/>
                </a:solidFill>
                <a:latin typeface="微软雅黑 Light" panose="020B0502040204020203" pitchFamily="34" charset="-122"/>
                <a:ea typeface="微软雅黑 Light" panose="020B0502040204020203" pitchFamily="34" charset="-122"/>
              </a:rPr>
              <a:t>Weekly Share 23</a:t>
            </a:r>
            <a:endParaRPr lang="en-US" altLang="zh-CN" b="1" dirty="0">
              <a:solidFill>
                <a:srgbClr val="F4B183"/>
              </a:solidFill>
              <a:latin typeface="微软雅黑 Light" panose="020B0502040204020203" pitchFamily="34" charset="-122"/>
              <a:ea typeface="微软雅黑 Light" panose="020B0502040204020203" pitchFamily="34" charset="-122"/>
            </a:endParaRPr>
          </a:p>
          <a:p>
            <a:r>
              <a:rPr lang="en-US" sz="1200" dirty="0">
                <a:solidFill>
                  <a:schemeClr val="bg1">
                    <a:lumMod val="95000"/>
                  </a:schemeClr>
                </a:solidFill>
                <a:latin typeface="微软雅黑 Light" panose="020B0502040204020203" pitchFamily="34" charset="-122"/>
                <a:ea typeface="微软雅黑 Light" panose="020B0502040204020203" pitchFamily="34" charset="-122"/>
              </a:rPr>
              <a:t>NICKKCIK LI - 20190528</a:t>
            </a:r>
            <a:endParaRPr lang="en-US" sz="12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28" name="TextBox 4"/>
          <p:cNvSpPr txBox="1"/>
          <p:nvPr/>
        </p:nvSpPr>
        <p:spPr>
          <a:xfrm>
            <a:off x="3246129" y="2897612"/>
            <a:ext cx="2374610" cy="1322070"/>
          </a:xfrm>
          <a:prstGeom prst="rect">
            <a:avLst/>
          </a:prstGeom>
          <a:noFill/>
        </p:spPr>
        <p:txBody>
          <a:bodyPr wrap="square" rtlCol="0">
            <a:spAutoFit/>
          </a:bodyPr>
          <a:lstStyle/>
          <a:p>
            <a:r>
              <a:rPr lang="en-US" altLang="zh-CN" sz="8000" dirty="0">
                <a:solidFill>
                  <a:srgbClr val="F4B183"/>
                </a:solidFill>
                <a:latin typeface="迷你简中等线" panose="03000509000000000000" pitchFamily="65" charset="-122"/>
                <a:ea typeface="迷你简中等线" panose="03000509000000000000" pitchFamily="65" charset="-122"/>
              </a:rPr>
              <a:t>MVVM</a:t>
            </a:r>
            <a:endParaRPr lang="en-US" sz="8000" dirty="0">
              <a:solidFill>
                <a:schemeClr val="bg1">
                  <a:lumMod val="95000"/>
                </a:schemeClr>
              </a:solidFill>
              <a:latin typeface="迷你简中等线" panose="03000509000000000000" pitchFamily="65" charset="-122"/>
              <a:ea typeface="迷你简中等线" panose="03000509000000000000" pitchFamily="65" charset="-122"/>
            </a:endParaRPr>
          </a:p>
        </p:txBody>
      </p:sp>
      <p:sp>
        <p:nvSpPr>
          <p:cNvPr id="29" name="KSO_Shape"/>
          <p:cNvSpPr/>
          <p:nvPr/>
        </p:nvSpPr>
        <p:spPr>
          <a:xfrm>
            <a:off x="2599935" y="2157468"/>
            <a:ext cx="765316" cy="765316"/>
          </a:xfrm>
          <a:custGeom>
            <a:avLst/>
            <a:gdLst>
              <a:gd name="connsiteX0" fmla="*/ 386329 w 1380180"/>
              <a:gd name="connsiteY0" fmla="*/ 0 h 1380181"/>
              <a:gd name="connsiteX1" fmla="*/ 432048 w 1380180"/>
              <a:gd name="connsiteY1" fmla="*/ 0 h 1380181"/>
              <a:gd name="connsiteX2" fmla="*/ 432048 w 1380180"/>
              <a:gd name="connsiteY2" fmla="*/ 386329 h 1380181"/>
              <a:gd name="connsiteX3" fmla="*/ 1380180 w 1380180"/>
              <a:gd name="connsiteY3" fmla="*/ 386329 h 1380181"/>
              <a:gd name="connsiteX4" fmla="*/ 1380180 w 1380180"/>
              <a:gd name="connsiteY4" fmla="*/ 432048 h 1380181"/>
              <a:gd name="connsiteX5" fmla="*/ 432048 w 1380180"/>
              <a:gd name="connsiteY5" fmla="*/ 432048 h 1380181"/>
              <a:gd name="connsiteX6" fmla="*/ 432048 w 1380180"/>
              <a:gd name="connsiteY6" fmla="*/ 1380181 h 1380181"/>
              <a:gd name="connsiteX7" fmla="*/ 386329 w 1380180"/>
              <a:gd name="connsiteY7" fmla="*/ 1380181 h 1380181"/>
              <a:gd name="connsiteX8" fmla="*/ 386329 w 1380180"/>
              <a:gd name="connsiteY8" fmla="*/ 432048 h 1380181"/>
              <a:gd name="connsiteX9" fmla="*/ 0 w 1380180"/>
              <a:gd name="connsiteY9" fmla="*/ 432048 h 1380181"/>
              <a:gd name="connsiteX10" fmla="*/ 0 w 1380180"/>
              <a:gd name="connsiteY10" fmla="*/ 386329 h 1380181"/>
              <a:gd name="connsiteX11" fmla="*/ 386329 w 1380180"/>
              <a:gd name="connsiteY11" fmla="*/ 386329 h 138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0180" h="1380181">
                <a:moveTo>
                  <a:pt x="386329" y="0"/>
                </a:moveTo>
                <a:lnTo>
                  <a:pt x="432048" y="0"/>
                </a:lnTo>
                <a:lnTo>
                  <a:pt x="432048" y="386329"/>
                </a:lnTo>
                <a:lnTo>
                  <a:pt x="1380180" y="386329"/>
                </a:lnTo>
                <a:lnTo>
                  <a:pt x="1380180" y="432048"/>
                </a:lnTo>
                <a:lnTo>
                  <a:pt x="432048" y="432048"/>
                </a:lnTo>
                <a:lnTo>
                  <a:pt x="432048" y="1380181"/>
                </a:lnTo>
                <a:lnTo>
                  <a:pt x="386329" y="1380181"/>
                </a:lnTo>
                <a:lnTo>
                  <a:pt x="386329" y="432048"/>
                </a:lnTo>
                <a:lnTo>
                  <a:pt x="0" y="432048"/>
                </a:lnTo>
                <a:lnTo>
                  <a:pt x="0" y="386329"/>
                </a:lnTo>
                <a:lnTo>
                  <a:pt x="386329" y="38632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1" name="KSO_Shape"/>
          <p:cNvSpPr/>
          <p:nvPr/>
        </p:nvSpPr>
        <p:spPr>
          <a:xfrm rot="10800000">
            <a:off x="8821660" y="3878991"/>
            <a:ext cx="765316" cy="765316"/>
          </a:xfrm>
          <a:custGeom>
            <a:avLst/>
            <a:gdLst>
              <a:gd name="connsiteX0" fmla="*/ 386329 w 1380180"/>
              <a:gd name="connsiteY0" fmla="*/ 0 h 1380181"/>
              <a:gd name="connsiteX1" fmla="*/ 432048 w 1380180"/>
              <a:gd name="connsiteY1" fmla="*/ 0 h 1380181"/>
              <a:gd name="connsiteX2" fmla="*/ 432048 w 1380180"/>
              <a:gd name="connsiteY2" fmla="*/ 386329 h 1380181"/>
              <a:gd name="connsiteX3" fmla="*/ 1380180 w 1380180"/>
              <a:gd name="connsiteY3" fmla="*/ 386329 h 1380181"/>
              <a:gd name="connsiteX4" fmla="*/ 1380180 w 1380180"/>
              <a:gd name="connsiteY4" fmla="*/ 432048 h 1380181"/>
              <a:gd name="connsiteX5" fmla="*/ 432048 w 1380180"/>
              <a:gd name="connsiteY5" fmla="*/ 432048 h 1380181"/>
              <a:gd name="connsiteX6" fmla="*/ 432048 w 1380180"/>
              <a:gd name="connsiteY6" fmla="*/ 1380181 h 1380181"/>
              <a:gd name="connsiteX7" fmla="*/ 386329 w 1380180"/>
              <a:gd name="connsiteY7" fmla="*/ 1380181 h 1380181"/>
              <a:gd name="connsiteX8" fmla="*/ 386329 w 1380180"/>
              <a:gd name="connsiteY8" fmla="*/ 432048 h 1380181"/>
              <a:gd name="connsiteX9" fmla="*/ 0 w 1380180"/>
              <a:gd name="connsiteY9" fmla="*/ 432048 h 1380181"/>
              <a:gd name="connsiteX10" fmla="*/ 0 w 1380180"/>
              <a:gd name="connsiteY10" fmla="*/ 386329 h 1380181"/>
              <a:gd name="connsiteX11" fmla="*/ 386329 w 1380180"/>
              <a:gd name="connsiteY11" fmla="*/ 386329 h 138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0180" h="1380181">
                <a:moveTo>
                  <a:pt x="386329" y="0"/>
                </a:moveTo>
                <a:lnTo>
                  <a:pt x="432048" y="0"/>
                </a:lnTo>
                <a:lnTo>
                  <a:pt x="432048" y="386329"/>
                </a:lnTo>
                <a:lnTo>
                  <a:pt x="1380180" y="386329"/>
                </a:lnTo>
                <a:lnTo>
                  <a:pt x="1380180" y="432048"/>
                </a:lnTo>
                <a:lnTo>
                  <a:pt x="432048" y="432048"/>
                </a:lnTo>
                <a:lnTo>
                  <a:pt x="432048" y="1380181"/>
                </a:lnTo>
                <a:lnTo>
                  <a:pt x="386329" y="1380181"/>
                </a:lnTo>
                <a:lnTo>
                  <a:pt x="386329" y="432048"/>
                </a:lnTo>
                <a:lnTo>
                  <a:pt x="0" y="432048"/>
                </a:lnTo>
                <a:lnTo>
                  <a:pt x="0" y="386329"/>
                </a:lnTo>
                <a:lnTo>
                  <a:pt x="386329" y="38632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4" name="KSO_Shape"/>
          <p:cNvSpPr/>
          <p:nvPr/>
        </p:nvSpPr>
        <p:spPr bwMode="auto">
          <a:xfrm>
            <a:off x="3311027" y="2611364"/>
            <a:ext cx="451348" cy="532042"/>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par>
                          <p:cTn id="9" fill="hold">
                            <p:stCondLst>
                              <p:cond delay="0"/>
                            </p:stCondLst>
                            <p:childTnLst>
                              <p:par>
                                <p:cTn id="10" presetID="12" presetClass="entr" presetSubtype="8"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p:tgtEl>
                                          <p:spTgt spid="17"/>
                                        </p:tgtEl>
                                        <p:attrNameLst>
                                          <p:attrName>ppt_x</p:attrName>
                                        </p:attrNameLst>
                                      </p:cBhvr>
                                      <p:tavLst>
                                        <p:tav tm="0">
                                          <p:val>
                                            <p:strVal val="#ppt_x-#ppt_w*1.125000"/>
                                          </p:val>
                                        </p:tav>
                                        <p:tav tm="100000">
                                          <p:val>
                                            <p:strVal val="#ppt_x"/>
                                          </p:val>
                                        </p:tav>
                                      </p:tavLst>
                                    </p:anim>
                                    <p:animEffect transition="in" filter="wipe(right)">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8" grpId="0"/>
      <p:bldP spid="3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变化侦测</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40" name="TextBox 44"/>
            <p:cNvSpPr txBox="1"/>
            <p:nvPr/>
          </p:nvSpPr>
          <p:spPr>
            <a:xfrm>
              <a:off x="3226" y="1147"/>
              <a:ext cx="753" cy="483"/>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rPr>
                <a:t>VUE</a:t>
              </a:r>
              <a:endPar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790575" y="1830263"/>
            <a:ext cx="4836795" cy="2526964"/>
            <a:chOff x="1043" y="2882"/>
            <a:chExt cx="5826" cy="3980"/>
          </a:xfrm>
        </p:grpSpPr>
        <p:sp>
          <p:nvSpPr>
            <p:cNvPr id="2" name="TextBox 22"/>
            <p:cNvSpPr txBox="1"/>
            <p:nvPr/>
          </p:nvSpPr>
          <p:spPr>
            <a:xfrm>
              <a:off x="2417" y="2882"/>
              <a:ext cx="1198" cy="580"/>
            </a:xfrm>
            <a:prstGeom prst="rect">
              <a:avLst/>
            </a:prstGeom>
            <a:noFill/>
          </p:spPr>
          <p:txBody>
            <a:bodyPr wrap="square" rtlCol="0">
              <a:spAutoFit/>
            </a:bodyPr>
            <a:p>
              <a:r>
                <a:rPr lang="en-US" b="1" dirty="0">
                  <a:solidFill>
                    <a:srgbClr val="F4B183"/>
                  </a:solidFill>
                  <a:latin typeface="微软雅黑" panose="020B0503020204020204" pitchFamily="34" charset="-122"/>
                  <a:ea typeface="微软雅黑" panose="020B0503020204020204" pitchFamily="34" charset="-122"/>
                </a:rPr>
                <a:t>PULL</a:t>
              </a:r>
              <a:endParaRPr lang="en-US" b="1" dirty="0">
                <a:solidFill>
                  <a:srgbClr val="F4B183"/>
                </a:solidFill>
                <a:latin typeface="微软雅黑" panose="020B0503020204020204" pitchFamily="34" charset="-122"/>
                <a:ea typeface="微软雅黑" panose="020B0503020204020204" pitchFamily="34" charset="-122"/>
              </a:endParaRPr>
            </a:p>
          </p:txBody>
        </p:sp>
        <p:sp>
          <p:nvSpPr>
            <p:cNvPr id="4" name="Rectangle 24"/>
            <p:cNvSpPr/>
            <p:nvPr/>
          </p:nvSpPr>
          <p:spPr>
            <a:xfrm>
              <a:off x="1043" y="3665"/>
              <a:ext cx="5826" cy="3197"/>
            </a:xfrm>
            <a:prstGeom prst="rect">
              <a:avLst/>
            </a:prstGeom>
          </p:spPr>
          <p:txBody>
            <a:bodyPr wrap="square">
              <a:spAutoFit/>
            </a:bodyPr>
            <a:p>
              <a:r>
                <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代表： </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Angular / React</a:t>
              </a:r>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监听状态变化的</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信号</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从整个组件树中拉取所有状态，比对旧状态，然后跟新</a:t>
              </a:r>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跟新粒度比较粗</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Angular</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采取</a:t>
              </a:r>
              <a:r>
                <a:rPr lang="zh-CN" altLang="en-US" sz="140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数据层</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脏检查</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React</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使用的是</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Virtual DOM</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来侦测</a:t>
              </a:r>
              <a:r>
                <a:rPr lang="en-US" altLang="zh-CN" sz="140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view</a:t>
              </a:r>
              <a:r>
                <a:rPr lang="zh-CN" altLang="en-US" sz="140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层</a:t>
              </a:r>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9" name="组合 8"/>
          <p:cNvGrpSpPr/>
          <p:nvPr/>
        </p:nvGrpSpPr>
        <p:grpSpPr>
          <a:xfrm>
            <a:off x="6171565" y="1713865"/>
            <a:ext cx="5810250" cy="2958465"/>
            <a:chOff x="1043" y="2882"/>
            <a:chExt cx="5826" cy="4659"/>
          </a:xfrm>
        </p:grpSpPr>
        <p:sp>
          <p:nvSpPr>
            <p:cNvPr id="10" name="TextBox 22"/>
            <p:cNvSpPr txBox="1"/>
            <p:nvPr/>
          </p:nvSpPr>
          <p:spPr>
            <a:xfrm>
              <a:off x="2417" y="2882"/>
              <a:ext cx="1198" cy="580"/>
            </a:xfrm>
            <a:prstGeom prst="rect">
              <a:avLst/>
            </a:prstGeom>
            <a:noFill/>
          </p:spPr>
          <p:txBody>
            <a:bodyPr wrap="square" rtlCol="0">
              <a:spAutoFit/>
            </a:bodyPr>
            <a:p>
              <a:r>
                <a:rPr lang="en-US" b="1" dirty="0">
                  <a:solidFill>
                    <a:srgbClr val="F4B183"/>
                  </a:solidFill>
                  <a:latin typeface="微软雅黑" panose="020B0503020204020204" pitchFamily="34" charset="-122"/>
                  <a:ea typeface="微软雅黑" panose="020B0503020204020204" pitchFamily="34" charset="-122"/>
                </a:rPr>
                <a:t>PUSH</a:t>
              </a:r>
              <a:endParaRPr lang="en-US" b="1" dirty="0">
                <a:solidFill>
                  <a:srgbClr val="F4B183"/>
                </a:solidFill>
                <a:latin typeface="微软雅黑" panose="020B0503020204020204" pitchFamily="34" charset="-122"/>
                <a:ea typeface="微软雅黑" panose="020B0503020204020204" pitchFamily="34" charset="-122"/>
              </a:endParaRPr>
            </a:p>
          </p:txBody>
        </p:sp>
        <p:sp>
          <p:nvSpPr>
            <p:cNvPr id="11" name="Rectangle 24"/>
            <p:cNvSpPr/>
            <p:nvPr/>
          </p:nvSpPr>
          <p:spPr>
            <a:xfrm>
              <a:off x="1043" y="3665"/>
              <a:ext cx="5826" cy="3876"/>
            </a:xfrm>
            <a:prstGeom prst="rect">
              <a:avLst/>
            </a:prstGeom>
          </p:spPr>
          <p:txBody>
            <a:bodyPr wrap="square">
              <a:spAutoFit/>
            </a:bodyPr>
            <a:p>
              <a:r>
                <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代表： </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Vue</a:t>
              </a:r>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通知状态所绑定的所有依赖，跟新相应的</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DOM</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操作</a:t>
              </a:r>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知道数据变化，将更新的信号推送给需要更新的组件</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跟新粒度比较细</a:t>
              </a:r>
              <a:endParaRPr 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Vue1.x -&gt;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依赖为具体的</a:t>
              </a:r>
              <a:r>
                <a:rPr 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DOM</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节点，</a:t>
              </a:r>
              <a:r>
                <a:rPr lang="zh-CN" altLang="en-US" sz="1400">
                  <a:solidFill>
                    <a:srgbClr val="F4B183"/>
                  </a:solidFill>
                  <a:latin typeface="微软雅黑" panose="020B0503020204020204" pitchFamily="34" charset="-122"/>
                  <a:ea typeface="微软雅黑" panose="020B0503020204020204" pitchFamily="34" charset="-122"/>
                  <a:cs typeface="微软雅黑" panose="020B0503020204020204" pitchFamily="34" charset="-122"/>
                  <a:sym typeface="+mn-ea"/>
                </a:rPr>
                <a:t>内存开销随着依赖越多而越大</a:t>
              </a:r>
              <a:endParaRPr lang="en-US" sz="1400">
                <a:solidFill>
                  <a:srgbClr val="F4B183"/>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Vue2.x -&gt;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依赖为</a:t>
              </a:r>
              <a:r>
                <a:rPr lang="zh-CN" altLang="en-US" sz="140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组件层</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级别，再加上虚拟</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DOM</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比对</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推</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类型的变化侦测可以随意调整粒度</a:t>
              </a:r>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12"/>
          <p:cNvGrpSpPr/>
          <p:nvPr/>
        </p:nvGrpSpPr>
        <p:grpSpPr>
          <a:xfrm>
            <a:off x="646901" y="4167553"/>
            <a:ext cx="2724550" cy="650630"/>
            <a:chOff x="646901" y="4167553"/>
            <a:chExt cx="2724550" cy="650630"/>
          </a:xfrm>
        </p:grpSpPr>
        <p:sp>
          <p:nvSpPr>
            <p:cNvPr id="29" name="Rectangle 3"/>
            <p:cNvSpPr/>
            <p:nvPr/>
          </p:nvSpPr>
          <p:spPr>
            <a:xfrm>
              <a:off x="646901" y="416755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useBgFill="1">
          <p:nvSpPr>
            <p:cNvPr id="30" name="Rectangle 4"/>
            <p:cNvSpPr/>
            <p:nvPr/>
          </p:nvSpPr>
          <p:spPr>
            <a:xfrm>
              <a:off x="646901" y="416755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1" name="Freeform 29"/>
            <p:cNvSpPr>
              <a:spLocks noEditPoints="1"/>
            </p:cNvSpPr>
            <p:nvPr/>
          </p:nvSpPr>
          <p:spPr bwMode="auto">
            <a:xfrm>
              <a:off x="755930" y="4257249"/>
              <a:ext cx="380526" cy="443102"/>
            </a:xfrm>
            <a:custGeom>
              <a:avLst/>
              <a:gdLst>
                <a:gd name="T0" fmla="*/ 233 w 233"/>
                <a:gd name="T1" fmla="*/ 118 h 271"/>
                <a:gd name="T2" fmla="*/ 205 w 233"/>
                <a:gd name="T3" fmla="*/ 262 h 271"/>
                <a:gd name="T4" fmla="*/ 200 w 233"/>
                <a:gd name="T5" fmla="*/ 271 h 271"/>
                <a:gd name="T6" fmla="*/ 175 w 233"/>
                <a:gd name="T7" fmla="*/ 262 h 271"/>
                <a:gd name="T8" fmla="*/ 57 w 233"/>
                <a:gd name="T9" fmla="*/ 271 h 271"/>
                <a:gd name="T10" fmla="*/ 32 w 233"/>
                <a:gd name="T11" fmla="*/ 262 h 271"/>
                <a:gd name="T12" fmla="*/ 0 w 233"/>
                <a:gd name="T13" fmla="*/ 234 h 271"/>
                <a:gd name="T14" fmla="*/ 28 w 233"/>
                <a:gd name="T15" fmla="*/ 90 h 271"/>
                <a:gd name="T16" fmla="*/ 56 w 233"/>
                <a:gd name="T17" fmla="*/ 20 h 271"/>
                <a:gd name="T18" fmla="*/ 122 w 233"/>
                <a:gd name="T19" fmla="*/ 0 h 271"/>
                <a:gd name="T20" fmla="*/ 103 w 233"/>
                <a:gd name="T21" fmla="*/ 65 h 271"/>
                <a:gd name="T22" fmla="*/ 61 w 233"/>
                <a:gd name="T23" fmla="*/ 84 h 271"/>
                <a:gd name="T24" fmla="*/ 43 w 233"/>
                <a:gd name="T25" fmla="*/ 31 h 271"/>
                <a:gd name="T26" fmla="*/ 80 w 233"/>
                <a:gd name="T27" fmla="*/ 137 h 271"/>
                <a:gd name="T28" fmla="*/ 55 w 233"/>
                <a:gd name="T29" fmla="*/ 181 h 271"/>
                <a:gd name="T30" fmla="*/ 80 w 233"/>
                <a:gd name="T31" fmla="*/ 137 h 271"/>
                <a:gd name="T32" fmla="*/ 180 w 233"/>
                <a:gd name="T33" fmla="*/ 126 h 271"/>
                <a:gd name="T34" fmla="*/ 214 w 233"/>
                <a:gd name="T35" fmla="*/ 119 h 271"/>
                <a:gd name="T36" fmla="*/ 196 w 233"/>
                <a:gd name="T37" fmla="*/ 205 h 271"/>
                <a:gd name="T38" fmla="*/ 196 w 233"/>
                <a:gd name="T39" fmla="*/ 225 h 271"/>
                <a:gd name="T40" fmla="*/ 196 w 233"/>
                <a:gd name="T41" fmla="*/ 205 h 271"/>
                <a:gd name="T42" fmla="*/ 187 w 233"/>
                <a:gd name="T43" fmla="*/ 185 h 271"/>
                <a:gd name="T44" fmla="*/ 206 w 233"/>
                <a:gd name="T45" fmla="*/ 185 h 271"/>
                <a:gd name="T46" fmla="*/ 180 w 233"/>
                <a:gd name="T47" fmla="*/ 151 h 271"/>
                <a:gd name="T48" fmla="*/ 214 w 233"/>
                <a:gd name="T49" fmla="*/ 158 h 271"/>
                <a:gd name="T50" fmla="*/ 180 w 233"/>
                <a:gd name="T51" fmla="*/ 151 h 271"/>
                <a:gd name="T52" fmla="*/ 180 w 233"/>
                <a:gd name="T53" fmla="*/ 147 h 271"/>
                <a:gd name="T54" fmla="*/ 214 w 233"/>
                <a:gd name="T55" fmla="*/ 141 h 271"/>
                <a:gd name="T56" fmla="*/ 180 w 233"/>
                <a:gd name="T57" fmla="*/ 130 h 271"/>
                <a:gd name="T58" fmla="*/ 214 w 233"/>
                <a:gd name="T59" fmla="*/ 136 h 271"/>
                <a:gd name="T60" fmla="*/ 180 w 233"/>
                <a:gd name="T61" fmla="*/ 130 h 271"/>
                <a:gd name="T62" fmla="*/ 34 w 233"/>
                <a:gd name="T63" fmla="*/ 159 h 271"/>
                <a:gd name="T64" fmla="*/ 71 w 233"/>
                <a:gd name="T65" fmla="*/ 226 h 271"/>
                <a:gd name="T66" fmla="*/ 170 w 233"/>
                <a:gd name="T67" fmla="*/ 189 h 271"/>
                <a:gd name="T68" fmla="*/ 133 w 233"/>
                <a:gd name="T69" fmla="*/ 12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3" h="271">
                  <a:moveTo>
                    <a:pt x="205" y="90"/>
                  </a:moveTo>
                  <a:cubicBezTo>
                    <a:pt x="221" y="90"/>
                    <a:pt x="233" y="103"/>
                    <a:pt x="233" y="118"/>
                  </a:cubicBezTo>
                  <a:cubicBezTo>
                    <a:pt x="233" y="234"/>
                    <a:pt x="233" y="234"/>
                    <a:pt x="233" y="234"/>
                  </a:cubicBezTo>
                  <a:cubicBezTo>
                    <a:pt x="233" y="250"/>
                    <a:pt x="221" y="262"/>
                    <a:pt x="205" y="262"/>
                  </a:cubicBezTo>
                  <a:cubicBezTo>
                    <a:pt x="200" y="262"/>
                    <a:pt x="200" y="262"/>
                    <a:pt x="200" y="262"/>
                  </a:cubicBezTo>
                  <a:cubicBezTo>
                    <a:pt x="200" y="271"/>
                    <a:pt x="200" y="271"/>
                    <a:pt x="200" y="271"/>
                  </a:cubicBezTo>
                  <a:cubicBezTo>
                    <a:pt x="175" y="271"/>
                    <a:pt x="175" y="271"/>
                    <a:pt x="175" y="271"/>
                  </a:cubicBezTo>
                  <a:cubicBezTo>
                    <a:pt x="175" y="262"/>
                    <a:pt x="175" y="262"/>
                    <a:pt x="175" y="262"/>
                  </a:cubicBezTo>
                  <a:cubicBezTo>
                    <a:pt x="57" y="262"/>
                    <a:pt x="57" y="262"/>
                    <a:pt x="57" y="262"/>
                  </a:cubicBezTo>
                  <a:cubicBezTo>
                    <a:pt x="57" y="271"/>
                    <a:pt x="57" y="271"/>
                    <a:pt x="57" y="271"/>
                  </a:cubicBezTo>
                  <a:cubicBezTo>
                    <a:pt x="32" y="271"/>
                    <a:pt x="32" y="271"/>
                    <a:pt x="32" y="271"/>
                  </a:cubicBezTo>
                  <a:cubicBezTo>
                    <a:pt x="32" y="262"/>
                    <a:pt x="32" y="262"/>
                    <a:pt x="32" y="262"/>
                  </a:cubicBezTo>
                  <a:cubicBezTo>
                    <a:pt x="28" y="262"/>
                    <a:pt x="28" y="262"/>
                    <a:pt x="28" y="262"/>
                  </a:cubicBezTo>
                  <a:cubicBezTo>
                    <a:pt x="13" y="262"/>
                    <a:pt x="0" y="250"/>
                    <a:pt x="0" y="234"/>
                  </a:cubicBezTo>
                  <a:cubicBezTo>
                    <a:pt x="0" y="118"/>
                    <a:pt x="0" y="118"/>
                    <a:pt x="0" y="118"/>
                  </a:cubicBezTo>
                  <a:cubicBezTo>
                    <a:pt x="0" y="103"/>
                    <a:pt x="13" y="90"/>
                    <a:pt x="28" y="90"/>
                  </a:cubicBezTo>
                  <a:cubicBezTo>
                    <a:pt x="91" y="90"/>
                    <a:pt x="155" y="90"/>
                    <a:pt x="205" y="90"/>
                  </a:cubicBezTo>
                  <a:close/>
                  <a:moveTo>
                    <a:pt x="56" y="20"/>
                  </a:moveTo>
                  <a:cubicBezTo>
                    <a:pt x="87" y="57"/>
                    <a:pt x="87" y="57"/>
                    <a:pt x="87" y="57"/>
                  </a:cubicBezTo>
                  <a:cubicBezTo>
                    <a:pt x="122" y="0"/>
                    <a:pt x="122" y="0"/>
                    <a:pt x="122" y="0"/>
                  </a:cubicBezTo>
                  <a:cubicBezTo>
                    <a:pt x="137" y="9"/>
                    <a:pt x="137" y="9"/>
                    <a:pt x="137" y="9"/>
                  </a:cubicBezTo>
                  <a:cubicBezTo>
                    <a:pt x="103" y="65"/>
                    <a:pt x="103" y="65"/>
                    <a:pt x="103" y="65"/>
                  </a:cubicBezTo>
                  <a:cubicBezTo>
                    <a:pt x="110" y="69"/>
                    <a:pt x="114" y="76"/>
                    <a:pt x="116" y="84"/>
                  </a:cubicBezTo>
                  <a:cubicBezTo>
                    <a:pt x="61" y="84"/>
                    <a:pt x="61" y="84"/>
                    <a:pt x="61" y="84"/>
                  </a:cubicBezTo>
                  <a:cubicBezTo>
                    <a:pt x="62" y="77"/>
                    <a:pt x="66" y="70"/>
                    <a:pt x="72" y="66"/>
                  </a:cubicBezTo>
                  <a:cubicBezTo>
                    <a:pt x="43" y="31"/>
                    <a:pt x="43" y="31"/>
                    <a:pt x="43" y="31"/>
                  </a:cubicBezTo>
                  <a:cubicBezTo>
                    <a:pt x="56" y="20"/>
                    <a:pt x="56" y="20"/>
                    <a:pt x="56" y="20"/>
                  </a:cubicBezTo>
                  <a:close/>
                  <a:moveTo>
                    <a:pt x="80" y="137"/>
                  </a:moveTo>
                  <a:cubicBezTo>
                    <a:pt x="71" y="132"/>
                    <a:pt x="58" y="137"/>
                    <a:pt x="51" y="149"/>
                  </a:cubicBezTo>
                  <a:cubicBezTo>
                    <a:pt x="44" y="161"/>
                    <a:pt x="46" y="175"/>
                    <a:pt x="55" y="181"/>
                  </a:cubicBezTo>
                  <a:cubicBezTo>
                    <a:pt x="64" y="186"/>
                    <a:pt x="69" y="175"/>
                    <a:pt x="76" y="163"/>
                  </a:cubicBezTo>
                  <a:cubicBezTo>
                    <a:pt x="83" y="151"/>
                    <a:pt x="89" y="142"/>
                    <a:pt x="80" y="137"/>
                  </a:cubicBezTo>
                  <a:close/>
                  <a:moveTo>
                    <a:pt x="180" y="119"/>
                  </a:moveTo>
                  <a:cubicBezTo>
                    <a:pt x="180" y="126"/>
                    <a:pt x="180" y="126"/>
                    <a:pt x="180" y="126"/>
                  </a:cubicBezTo>
                  <a:cubicBezTo>
                    <a:pt x="214" y="126"/>
                    <a:pt x="214" y="126"/>
                    <a:pt x="214" y="126"/>
                  </a:cubicBezTo>
                  <a:cubicBezTo>
                    <a:pt x="214" y="119"/>
                    <a:pt x="214" y="119"/>
                    <a:pt x="214" y="119"/>
                  </a:cubicBezTo>
                  <a:cubicBezTo>
                    <a:pt x="180" y="119"/>
                    <a:pt x="180" y="119"/>
                    <a:pt x="180" y="119"/>
                  </a:cubicBezTo>
                  <a:close/>
                  <a:moveTo>
                    <a:pt x="196" y="205"/>
                  </a:moveTo>
                  <a:cubicBezTo>
                    <a:pt x="191" y="205"/>
                    <a:pt x="187" y="210"/>
                    <a:pt x="187" y="215"/>
                  </a:cubicBezTo>
                  <a:cubicBezTo>
                    <a:pt x="187" y="220"/>
                    <a:pt x="191" y="225"/>
                    <a:pt x="196" y="225"/>
                  </a:cubicBezTo>
                  <a:cubicBezTo>
                    <a:pt x="202" y="225"/>
                    <a:pt x="206" y="220"/>
                    <a:pt x="206" y="215"/>
                  </a:cubicBezTo>
                  <a:cubicBezTo>
                    <a:pt x="206" y="210"/>
                    <a:pt x="202" y="205"/>
                    <a:pt x="196" y="205"/>
                  </a:cubicBezTo>
                  <a:close/>
                  <a:moveTo>
                    <a:pt x="196" y="176"/>
                  </a:moveTo>
                  <a:cubicBezTo>
                    <a:pt x="191" y="176"/>
                    <a:pt x="187" y="180"/>
                    <a:pt x="187" y="185"/>
                  </a:cubicBezTo>
                  <a:cubicBezTo>
                    <a:pt x="187" y="191"/>
                    <a:pt x="191" y="195"/>
                    <a:pt x="196" y="195"/>
                  </a:cubicBezTo>
                  <a:cubicBezTo>
                    <a:pt x="202" y="195"/>
                    <a:pt x="206" y="191"/>
                    <a:pt x="206" y="185"/>
                  </a:cubicBezTo>
                  <a:cubicBezTo>
                    <a:pt x="206" y="180"/>
                    <a:pt x="202" y="176"/>
                    <a:pt x="196" y="176"/>
                  </a:cubicBezTo>
                  <a:close/>
                  <a:moveTo>
                    <a:pt x="180" y="151"/>
                  </a:moveTo>
                  <a:cubicBezTo>
                    <a:pt x="180" y="158"/>
                    <a:pt x="180" y="158"/>
                    <a:pt x="180" y="158"/>
                  </a:cubicBezTo>
                  <a:cubicBezTo>
                    <a:pt x="214" y="158"/>
                    <a:pt x="214" y="158"/>
                    <a:pt x="214" y="158"/>
                  </a:cubicBezTo>
                  <a:cubicBezTo>
                    <a:pt x="214" y="151"/>
                    <a:pt x="214" y="151"/>
                    <a:pt x="214" y="151"/>
                  </a:cubicBezTo>
                  <a:cubicBezTo>
                    <a:pt x="180" y="151"/>
                    <a:pt x="180" y="151"/>
                    <a:pt x="180" y="151"/>
                  </a:cubicBezTo>
                  <a:close/>
                  <a:moveTo>
                    <a:pt x="180" y="141"/>
                  </a:moveTo>
                  <a:cubicBezTo>
                    <a:pt x="180" y="147"/>
                    <a:pt x="180" y="147"/>
                    <a:pt x="180" y="147"/>
                  </a:cubicBezTo>
                  <a:cubicBezTo>
                    <a:pt x="214" y="147"/>
                    <a:pt x="214" y="147"/>
                    <a:pt x="214" y="147"/>
                  </a:cubicBezTo>
                  <a:cubicBezTo>
                    <a:pt x="214" y="141"/>
                    <a:pt x="214" y="141"/>
                    <a:pt x="214" y="141"/>
                  </a:cubicBezTo>
                  <a:cubicBezTo>
                    <a:pt x="180" y="141"/>
                    <a:pt x="180" y="141"/>
                    <a:pt x="180" y="141"/>
                  </a:cubicBezTo>
                  <a:close/>
                  <a:moveTo>
                    <a:pt x="180" y="130"/>
                  </a:moveTo>
                  <a:cubicBezTo>
                    <a:pt x="180" y="136"/>
                    <a:pt x="180" y="136"/>
                    <a:pt x="180" y="136"/>
                  </a:cubicBezTo>
                  <a:cubicBezTo>
                    <a:pt x="214" y="136"/>
                    <a:pt x="214" y="136"/>
                    <a:pt x="214" y="136"/>
                  </a:cubicBezTo>
                  <a:cubicBezTo>
                    <a:pt x="214" y="130"/>
                    <a:pt x="214" y="130"/>
                    <a:pt x="214" y="130"/>
                  </a:cubicBezTo>
                  <a:cubicBezTo>
                    <a:pt x="180" y="130"/>
                    <a:pt x="180" y="130"/>
                    <a:pt x="180" y="130"/>
                  </a:cubicBezTo>
                  <a:close/>
                  <a:moveTo>
                    <a:pt x="71" y="122"/>
                  </a:moveTo>
                  <a:cubicBezTo>
                    <a:pt x="51" y="122"/>
                    <a:pt x="34" y="139"/>
                    <a:pt x="34" y="159"/>
                  </a:cubicBezTo>
                  <a:cubicBezTo>
                    <a:pt x="34" y="189"/>
                    <a:pt x="34" y="189"/>
                    <a:pt x="34" y="189"/>
                  </a:cubicBezTo>
                  <a:cubicBezTo>
                    <a:pt x="34" y="210"/>
                    <a:pt x="51" y="226"/>
                    <a:pt x="71" y="226"/>
                  </a:cubicBezTo>
                  <a:cubicBezTo>
                    <a:pt x="133" y="226"/>
                    <a:pt x="133" y="226"/>
                    <a:pt x="133" y="226"/>
                  </a:cubicBezTo>
                  <a:cubicBezTo>
                    <a:pt x="153" y="226"/>
                    <a:pt x="170" y="210"/>
                    <a:pt x="170" y="189"/>
                  </a:cubicBezTo>
                  <a:cubicBezTo>
                    <a:pt x="170" y="159"/>
                    <a:pt x="170" y="159"/>
                    <a:pt x="170" y="159"/>
                  </a:cubicBezTo>
                  <a:cubicBezTo>
                    <a:pt x="170" y="139"/>
                    <a:pt x="153" y="122"/>
                    <a:pt x="133" y="122"/>
                  </a:cubicBezTo>
                  <a:lnTo>
                    <a:pt x="71" y="122"/>
                  </a:ln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2" name="TextBox 30"/>
            <p:cNvSpPr txBox="1"/>
            <p:nvPr/>
          </p:nvSpPr>
          <p:spPr>
            <a:xfrm>
              <a:off x="1328378" y="4308202"/>
              <a:ext cx="1550035" cy="368300"/>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实现</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Compile</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33" name="Group 31"/>
          <p:cNvGrpSpPr/>
          <p:nvPr/>
        </p:nvGrpSpPr>
        <p:grpSpPr>
          <a:xfrm>
            <a:off x="1540440" y="2977921"/>
            <a:ext cx="937472" cy="1131885"/>
            <a:chOff x="1751482" y="2957524"/>
            <a:chExt cx="1247775" cy="1506538"/>
          </a:xfrm>
          <a:solidFill>
            <a:srgbClr val="F4B183"/>
          </a:solidFill>
        </p:grpSpPr>
        <p:sp>
          <p:nvSpPr>
            <p:cNvPr id="34" name="Freeform 5"/>
            <p:cNvSpPr>
              <a:spLocks noEditPoints="1"/>
            </p:cNvSpPr>
            <p:nvPr/>
          </p:nvSpPr>
          <p:spPr bwMode="auto">
            <a:xfrm>
              <a:off x="2459507" y="2957524"/>
              <a:ext cx="339725" cy="336550"/>
            </a:xfrm>
            <a:custGeom>
              <a:avLst/>
              <a:gdLst>
                <a:gd name="T0" fmla="*/ 90 w 90"/>
                <a:gd name="T1" fmla="*/ 45 h 89"/>
                <a:gd name="T2" fmla="*/ 45 w 90"/>
                <a:gd name="T3" fmla="*/ 89 h 89"/>
                <a:gd name="T4" fmla="*/ 0 w 90"/>
                <a:gd name="T5" fmla="*/ 45 h 89"/>
                <a:gd name="T6" fmla="*/ 45 w 90"/>
                <a:gd name="T7" fmla="*/ 0 h 89"/>
                <a:gd name="T8" fmla="*/ 90 w 90"/>
                <a:gd name="T9" fmla="*/ 45 h 89"/>
                <a:gd name="T10" fmla="*/ 90 w 90"/>
                <a:gd name="T11" fmla="*/ 45 h 89"/>
                <a:gd name="T12" fmla="*/ 90 w 90"/>
                <a:gd name="T13" fmla="*/ 45 h 89"/>
              </a:gdLst>
              <a:ahLst/>
              <a:cxnLst>
                <a:cxn ang="0">
                  <a:pos x="T0" y="T1"/>
                </a:cxn>
                <a:cxn ang="0">
                  <a:pos x="T2" y="T3"/>
                </a:cxn>
                <a:cxn ang="0">
                  <a:pos x="T4" y="T5"/>
                </a:cxn>
                <a:cxn ang="0">
                  <a:pos x="T6" y="T7"/>
                </a:cxn>
                <a:cxn ang="0">
                  <a:pos x="T8" y="T9"/>
                </a:cxn>
                <a:cxn ang="0">
                  <a:pos x="T10" y="T11"/>
                </a:cxn>
                <a:cxn ang="0">
                  <a:pos x="T12" y="T13"/>
                </a:cxn>
              </a:cxnLst>
              <a:rect l="0" t="0" r="r" b="b"/>
              <a:pathLst>
                <a:path w="90" h="89">
                  <a:moveTo>
                    <a:pt x="90" y="45"/>
                  </a:moveTo>
                  <a:cubicBezTo>
                    <a:pt x="90" y="69"/>
                    <a:pt x="70" y="89"/>
                    <a:pt x="45" y="89"/>
                  </a:cubicBezTo>
                  <a:cubicBezTo>
                    <a:pt x="20" y="89"/>
                    <a:pt x="0" y="69"/>
                    <a:pt x="0" y="45"/>
                  </a:cubicBezTo>
                  <a:cubicBezTo>
                    <a:pt x="0" y="20"/>
                    <a:pt x="20" y="0"/>
                    <a:pt x="45" y="0"/>
                  </a:cubicBezTo>
                  <a:cubicBezTo>
                    <a:pt x="70" y="0"/>
                    <a:pt x="90" y="20"/>
                    <a:pt x="90" y="45"/>
                  </a:cubicBezTo>
                  <a:close/>
                  <a:moveTo>
                    <a:pt x="90" y="45"/>
                  </a:moveTo>
                  <a:cubicBezTo>
                    <a:pt x="90" y="45"/>
                    <a:pt x="90" y="45"/>
                    <a:pt x="90" y="45"/>
                  </a:cubicBezTo>
                </a:path>
              </a:pathLst>
            </a:custGeom>
            <a:grpFill/>
            <a:ln>
              <a:noFill/>
            </a:ln>
          </p:spPr>
          <p:txBody>
            <a:bodyPr vert="horz" wrap="square" lIns="91440" tIns="45720" rIns="91440" bIns="45720" numCol="1" anchor="t" anchorCtr="0" compatLnSpc="1"/>
            <a:lstStyle/>
            <a:p>
              <a:endParaRPr lang="en-GB">
                <a:solidFill>
                  <a:schemeClr val="bg1"/>
                </a:solidFill>
              </a:endParaRPr>
            </a:p>
          </p:txBody>
        </p:sp>
        <p:sp>
          <p:nvSpPr>
            <p:cNvPr id="35" name="Freeform 6"/>
            <p:cNvSpPr>
              <a:spLocks noEditPoints="1"/>
            </p:cNvSpPr>
            <p:nvPr/>
          </p:nvSpPr>
          <p:spPr bwMode="auto">
            <a:xfrm>
              <a:off x="1751482" y="3271849"/>
              <a:ext cx="1247775" cy="1192213"/>
            </a:xfrm>
            <a:custGeom>
              <a:avLst/>
              <a:gdLst>
                <a:gd name="T0" fmla="*/ 299 w 330"/>
                <a:gd name="T1" fmla="*/ 45 h 316"/>
                <a:gd name="T2" fmla="*/ 237 w 330"/>
                <a:gd name="T3" fmla="*/ 32 h 316"/>
                <a:gd name="T4" fmla="*/ 218 w 330"/>
                <a:gd name="T5" fmla="*/ 8 h 316"/>
                <a:gd name="T6" fmla="*/ 209 w 330"/>
                <a:gd name="T7" fmla="*/ 3 h 316"/>
                <a:gd name="T8" fmla="*/ 198 w 330"/>
                <a:gd name="T9" fmla="*/ 1 h 316"/>
                <a:gd name="T10" fmla="*/ 124 w 330"/>
                <a:gd name="T11" fmla="*/ 18 h 316"/>
                <a:gd name="T12" fmla="*/ 76 w 330"/>
                <a:gd name="T13" fmla="*/ 75 h 316"/>
                <a:gd name="T14" fmla="*/ 67 w 330"/>
                <a:gd name="T15" fmla="*/ 81 h 316"/>
                <a:gd name="T16" fmla="*/ 0 w 330"/>
                <a:gd name="T17" fmla="*/ 107 h 316"/>
                <a:gd name="T18" fmla="*/ 110 w 330"/>
                <a:gd name="T19" fmla="*/ 127 h 316"/>
                <a:gd name="T20" fmla="*/ 96 w 330"/>
                <a:gd name="T21" fmla="*/ 103 h 316"/>
                <a:gd name="T22" fmla="*/ 110 w 330"/>
                <a:gd name="T23" fmla="*/ 83 h 316"/>
                <a:gd name="T24" fmla="*/ 152 w 330"/>
                <a:gd name="T25" fmla="*/ 43 h 316"/>
                <a:gd name="T26" fmla="*/ 127 w 330"/>
                <a:gd name="T27" fmla="*/ 132 h 316"/>
                <a:gd name="T28" fmla="*/ 57 w 330"/>
                <a:gd name="T29" fmla="*/ 180 h 316"/>
                <a:gd name="T30" fmla="*/ 58 w 330"/>
                <a:gd name="T31" fmla="*/ 221 h 316"/>
                <a:gd name="T32" fmla="*/ 126 w 330"/>
                <a:gd name="T33" fmla="*/ 217 h 316"/>
                <a:gd name="T34" fmla="*/ 159 w 330"/>
                <a:gd name="T35" fmla="*/ 165 h 316"/>
                <a:gd name="T36" fmla="*/ 191 w 330"/>
                <a:gd name="T37" fmla="*/ 205 h 316"/>
                <a:gd name="T38" fmla="*/ 182 w 330"/>
                <a:gd name="T39" fmla="*/ 316 h 316"/>
                <a:gd name="T40" fmla="*/ 208 w 330"/>
                <a:gd name="T41" fmla="*/ 301 h 316"/>
                <a:gd name="T42" fmla="*/ 230 w 330"/>
                <a:gd name="T43" fmla="*/ 189 h 316"/>
                <a:gd name="T44" fmla="*/ 206 w 330"/>
                <a:gd name="T45" fmla="*/ 144 h 316"/>
                <a:gd name="T46" fmla="*/ 251 w 330"/>
                <a:gd name="T47" fmla="*/ 84 h 316"/>
                <a:gd name="T48" fmla="*/ 322 w 330"/>
                <a:gd name="T49" fmla="*/ 72 h 316"/>
                <a:gd name="T50" fmla="*/ 93 w 330"/>
                <a:gd name="T51" fmla="*/ 100 h 316"/>
                <a:gd name="T52" fmla="*/ 70 w 330"/>
                <a:gd name="T53" fmla="*/ 84 h 316"/>
                <a:gd name="T54" fmla="*/ 76 w 330"/>
                <a:gd name="T55" fmla="*/ 80 h 316"/>
                <a:gd name="T56" fmla="*/ 89 w 330"/>
                <a:gd name="T57" fmla="*/ 96 h 316"/>
                <a:gd name="T58" fmla="*/ 91 w 330"/>
                <a:gd name="T59" fmla="*/ 96 h 316"/>
                <a:gd name="T60" fmla="*/ 93 w 330"/>
                <a:gd name="T61" fmla="*/ 100 h 316"/>
                <a:gd name="T62" fmla="*/ 93 w 330"/>
                <a:gd name="T63" fmla="*/ 10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0" h="316">
                  <a:moveTo>
                    <a:pt x="324" y="47"/>
                  </a:moveTo>
                  <a:cubicBezTo>
                    <a:pt x="317" y="40"/>
                    <a:pt x="306" y="39"/>
                    <a:pt x="299" y="45"/>
                  </a:cubicBezTo>
                  <a:cubicBezTo>
                    <a:pt x="291" y="52"/>
                    <a:pt x="275" y="54"/>
                    <a:pt x="261" y="50"/>
                  </a:cubicBezTo>
                  <a:cubicBezTo>
                    <a:pt x="249" y="47"/>
                    <a:pt x="240" y="40"/>
                    <a:pt x="237" y="32"/>
                  </a:cubicBezTo>
                  <a:cubicBezTo>
                    <a:pt x="237" y="32"/>
                    <a:pt x="237" y="31"/>
                    <a:pt x="237" y="30"/>
                  </a:cubicBezTo>
                  <a:cubicBezTo>
                    <a:pt x="234" y="21"/>
                    <a:pt x="226" y="13"/>
                    <a:pt x="218" y="8"/>
                  </a:cubicBezTo>
                  <a:cubicBezTo>
                    <a:pt x="217" y="6"/>
                    <a:pt x="214" y="5"/>
                    <a:pt x="212" y="4"/>
                  </a:cubicBezTo>
                  <a:cubicBezTo>
                    <a:pt x="211" y="4"/>
                    <a:pt x="210" y="3"/>
                    <a:pt x="209" y="3"/>
                  </a:cubicBezTo>
                  <a:cubicBezTo>
                    <a:pt x="204" y="1"/>
                    <a:pt x="199" y="1"/>
                    <a:pt x="199" y="1"/>
                  </a:cubicBezTo>
                  <a:cubicBezTo>
                    <a:pt x="198" y="1"/>
                    <a:pt x="198" y="1"/>
                    <a:pt x="198" y="1"/>
                  </a:cubicBezTo>
                  <a:cubicBezTo>
                    <a:pt x="196" y="1"/>
                    <a:pt x="194" y="1"/>
                    <a:pt x="191" y="1"/>
                  </a:cubicBezTo>
                  <a:cubicBezTo>
                    <a:pt x="170" y="0"/>
                    <a:pt x="145" y="6"/>
                    <a:pt x="124" y="18"/>
                  </a:cubicBezTo>
                  <a:cubicBezTo>
                    <a:pt x="100" y="32"/>
                    <a:pt x="83" y="52"/>
                    <a:pt x="77" y="74"/>
                  </a:cubicBezTo>
                  <a:cubicBezTo>
                    <a:pt x="77" y="75"/>
                    <a:pt x="77" y="75"/>
                    <a:pt x="76" y="75"/>
                  </a:cubicBezTo>
                  <a:cubicBezTo>
                    <a:pt x="75" y="75"/>
                    <a:pt x="73" y="75"/>
                    <a:pt x="71" y="77"/>
                  </a:cubicBezTo>
                  <a:cubicBezTo>
                    <a:pt x="67" y="81"/>
                    <a:pt x="67" y="81"/>
                    <a:pt x="67" y="81"/>
                  </a:cubicBezTo>
                  <a:cubicBezTo>
                    <a:pt x="48" y="61"/>
                    <a:pt x="48" y="61"/>
                    <a:pt x="48" y="61"/>
                  </a:cubicBezTo>
                  <a:cubicBezTo>
                    <a:pt x="0" y="107"/>
                    <a:pt x="0" y="107"/>
                    <a:pt x="0" y="107"/>
                  </a:cubicBezTo>
                  <a:cubicBezTo>
                    <a:pt x="61" y="172"/>
                    <a:pt x="61" y="172"/>
                    <a:pt x="61" y="172"/>
                  </a:cubicBezTo>
                  <a:cubicBezTo>
                    <a:pt x="110" y="127"/>
                    <a:pt x="110" y="127"/>
                    <a:pt x="110" y="127"/>
                  </a:cubicBezTo>
                  <a:cubicBezTo>
                    <a:pt x="91" y="107"/>
                    <a:pt x="91" y="107"/>
                    <a:pt x="91" y="107"/>
                  </a:cubicBezTo>
                  <a:cubicBezTo>
                    <a:pt x="96" y="103"/>
                    <a:pt x="96" y="103"/>
                    <a:pt x="96" y="103"/>
                  </a:cubicBezTo>
                  <a:cubicBezTo>
                    <a:pt x="98" y="101"/>
                    <a:pt x="98" y="98"/>
                    <a:pt x="97" y="96"/>
                  </a:cubicBezTo>
                  <a:cubicBezTo>
                    <a:pt x="103" y="95"/>
                    <a:pt x="109" y="90"/>
                    <a:pt x="110" y="83"/>
                  </a:cubicBezTo>
                  <a:cubicBezTo>
                    <a:pt x="114" y="70"/>
                    <a:pt x="125" y="58"/>
                    <a:pt x="141" y="48"/>
                  </a:cubicBezTo>
                  <a:cubicBezTo>
                    <a:pt x="145" y="46"/>
                    <a:pt x="148" y="45"/>
                    <a:pt x="152" y="43"/>
                  </a:cubicBezTo>
                  <a:cubicBezTo>
                    <a:pt x="128" y="118"/>
                    <a:pt x="128" y="118"/>
                    <a:pt x="128" y="118"/>
                  </a:cubicBezTo>
                  <a:cubicBezTo>
                    <a:pt x="127" y="123"/>
                    <a:pt x="126" y="128"/>
                    <a:pt x="127" y="132"/>
                  </a:cubicBezTo>
                  <a:cubicBezTo>
                    <a:pt x="110" y="177"/>
                    <a:pt x="110" y="177"/>
                    <a:pt x="110" y="177"/>
                  </a:cubicBezTo>
                  <a:cubicBezTo>
                    <a:pt x="57" y="180"/>
                    <a:pt x="57" y="180"/>
                    <a:pt x="57" y="180"/>
                  </a:cubicBezTo>
                  <a:cubicBezTo>
                    <a:pt x="46" y="180"/>
                    <a:pt x="37" y="190"/>
                    <a:pt x="38" y="201"/>
                  </a:cubicBezTo>
                  <a:cubicBezTo>
                    <a:pt x="38" y="212"/>
                    <a:pt x="47" y="221"/>
                    <a:pt x="58" y="221"/>
                  </a:cubicBezTo>
                  <a:cubicBezTo>
                    <a:pt x="59" y="221"/>
                    <a:pt x="59" y="221"/>
                    <a:pt x="59" y="221"/>
                  </a:cubicBezTo>
                  <a:cubicBezTo>
                    <a:pt x="126" y="217"/>
                    <a:pt x="126" y="217"/>
                    <a:pt x="126" y="217"/>
                  </a:cubicBezTo>
                  <a:cubicBezTo>
                    <a:pt x="134" y="217"/>
                    <a:pt x="141" y="212"/>
                    <a:pt x="144" y="204"/>
                  </a:cubicBezTo>
                  <a:cubicBezTo>
                    <a:pt x="159" y="165"/>
                    <a:pt x="159" y="165"/>
                    <a:pt x="159" y="165"/>
                  </a:cubicBezTo>
                  <a:cubicBezTo>
                    <a:pt x="160" y="165"/>
                    <a:pt x="162" y="166"/>
                    <a:pt x="164" y="166"/>
                  </a:cubicBezTo>
                  <a:cubicBezTo>
                    <a:pt x="191" y="205"/>
                    <a:pt x="191" y="205"/>
                    <a:pt x="191" y="205"/>
                  </a:cubicBezTo>
                  <a:cubicBezTo>
                    <a:pt x="168" y="290"/>
                    <a:pt x="168" y="290"/>
                    <a:pt x="168" y="290"/>
                  </a:cubicBezTo>
                  <a:cubicBezTo>
                    <a:pt x="165" y="301"/>
                    <a:pt x="171" y="313"/>
                    <a:pt x="182" y="316"/>
                  </a:cubicBezTo>
                  <a:cubicBezTo>
                    <a:pt x="184" y="316"/>
                    <a:pt x="186" y="316"/>
                    <a:pt x="188" y="316"/>
                  </a:cubicBezTo>
                  <a:cubicBezTo>
                    <a:pt x="197" y="316"/>
                    <a:pt x="205" y="310"/>
                    <a:pt x="208" y="301"/>
                  </a:cubicBezTo>
                  <a:cubicBezTo>
                    <a:pt x="233" y="206"/>
                    <a:pt x="233" y="206"/>
                    <a:pt x="233" y="206"/>
                  </a:cubicBezTo>
                  <a:cubicBezTo>
                    <a:pt x="235" y="200"/>
                    <a:pt x="234" y="194"/>
                    <a:pt x="230" y="189"/>
                  </a:cubicBezTo>
                  <a:cubicBezTo>
                    <a:pt x="203" y="150"/>
                    <a:pt x="203" y="150"/>
                    <a:pt x="203" y="150"/>
                  </a:cubicBezTo>
                  <a:cubicBezTo>
                    <a:pt x="205" y="148"/>
                    <a:pt x="206" y="146"/>
                    <a:pt x="206" y="144"/>
                  </a:cubicBezTo>
                  <a:cubicBezTo>
                    <a:pt x="229" y="74"/>
                    <a:pt x="229" y="74"/>
                    <a:pt x="229" y="74"/>
                  </a:cubicBezTo>
                  <a:cubicBezTo>
                    <a:pt x="235" y="78"/>
                    <a:pt x="243" y="81"/>
                    <a:pt x="251" y="84"/>
                  </a:cubicBezTo>
                  <a:cubicBezTo>
                    <a:pt x="259" y="86"/>
                    <a:pt x="267" y="87"/>
                    <a:pt x="275" y="87"/>
                  </a:cubicBezTo>
                  <a:cubicBezTo>
                    <a:pt x="293" y="87"/>
                    <a:pt x="310" y="82"/>
                    <a:pt x="322" y="72"/>
                  </a:cubicBezTo>
                  <a:cubicBezTo>
                    <a:pt x="329" y="65"/>
                    <a:pt x="330" y="54"/>
                    <a:pt x="324" y="47"/>
                  </a:cubicBezTo>
                  <a:close/>
                  <a:moveTo>
                    <a:pt x="93" y="100"/>
                  </a:moveTo>
                  <a:cubicBezTo>
                    <a:pt x="88" y="104"/>
                    <a:pt x="88" y="104"/>
                    <a:pt x="88" y="104"/>
                  </a:cubicBezTo>
                  <a:cubicBezTo>
                    <a:pt x="70" y="84"/>
                    <a:pt x="70" y="84"/>
                    <a:pt x="70" y="84"/>
                  </a:cubicBezTo>
                  <a:cubicBezTo>
                    <a:pt x="74" y="80"/>
                    <a:pt x="74" y="80"/>
                    <a:pt x="74" y="80"/>
                  </a:cubicBezTo>
                  <a:cubicBezTo>
                    <a:pt x="75" y="80"/>
                    <a:pt x="75" y="80"/>
                    <a:pt x="76" y="80"/>
                  </a:cubicBezTo>
                  <a:cubicBezTo>
                    <a:pt x="76" y="81"/>
                    <a:pt x="76" y="81"/>
                    <a:pt x="76" y="81"/>
                  </a:cubicBezTo>
                  <a:cubicBezTo>
                    <a:pt x="77" y="88"/>
                    <a:pt x="82" y="94"/>
                    <a:pt x="89" y="96"/>
                  </a:cubicBezTo>
                  <a:cubicBezTo>
                    <a:pt x="89" y="96"/>
                    <a:pt x="90" y="96"/>
                    <a:pt x="91" y="96"/>
                  </a:cubicBezTo>
                  <a:cubicBezTo>
                    <a:pt x="91" y="96"/>
                    <a:pt x="91" y="96"/>
                    <a:pt x="91" y="96"/>
                  </a:cubicBezTo>
                  <a:cubicBezTo>
                    <a:pt x="93" y="98"/>
                    <a:pt x="93" y="98"/>
                    <a:pt x="93" y="98"/>
                  </a:cubicBezTo>
                  <a:cubicBezTo>
                    <a:pt x="93" y="99"/>
                    <a:pt x="93" y="99"/>
                    <a:pt x="93" y="100"/>
                  </a:cubicBezTo>
                  <a:close/>
                  <a:moveTo>
                    <a:pt x="93" y="100"/>
                  </a:moveTo>
                  <a:cubicBezTo>
                    <a:pt x="93" y="100"/>
                    <a:pt x="93" y="100"/>
                    <a:pt x="93" y="100"/>
                  </a:cubicBezTo>
                </a:path>
              </a:pathLst>
            </a:custGeom>
            <a:grpFill/>
            <a:ln>
              <a:noFill/>
            </a:ln>
          </p:spPr>
          <p:txBody>
            <a:bodyPr vert="horz" wrap="square" lIns="91440" tIns="45720" rIns="91440" bIns="45720" numCol="1" anchor="t" anchorCtr="0" compatLnSpc="1"/>
            <a:lstStyle/>
            <a:p>
              <a:endParaRPr lang="en-GB">
                <a:solidFill>
                  <a:schemeClr val="bg1"/>
                </a:solidFill>
              </a:endParaRPr>
            </a:p>
          </p:txBody>
        </p:sp>
      </p:grpSp>
      <p:sp>
        <p:nvSpPr>
          <p:cNvPr id="36" name="Arc 37"/>
          <p:cNvSpPr/>
          <p:nvPr/>
        </p:nvSpPr>
        <p:spPr>
          <a:xfrm rot="13265014">
            <a:off x="7897599" y="1732823"/>
            <a:ext cx="1217066" cy="1217066"/>
          </a:xfrm>
          <a:prstGeom prst="arc">
            <a:avLst>
              <a:gd name="adj1" fmla="val 16200000"/>
              <a:gd name="adj2" fmla="val 7096491"/>
            </a:avLst>
          </a:prstGeom>
          <a:ln w="22225">
            <a:solidFill>
              <a:schemeClr val="bg1">
                <a:lumMod val="85000"/>
              </a:schemeClr>
            </a:solidFill>
            <a:prstDash val="sysDot"/>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bg1"/>
              </a:solidFill>
            </a:endParaRPr>
          </a:p>
        </p:txBody>
      </p:sp>
      <p:sp>
        <p:nvSpPr>
          <p:cNvPr id="37" name="Arc 38"/>
          <p:cNvSpPr/>
          <p:nvPr/>
        </p:nvSpPr>
        <p:spPr>
          <a:xfrm rot="13265014">
            <a:off x="5173050" y="2377795"/>
            <a:ext cx="1217066" cy="1217066"/>
          </a:xfrm>
          <a:prstGeom prst="arc">
            <a:avLst>
              <a:gd name="adj1" fmla="val 16200000"/>
              <a:gd name="adj2" fmla="val 7096491"/>
            </a:avLst>
          </a:prstGeom>
          <a:ln w="22225">
            <a:solidFill>
              <a:schemeClr val="bg1">
                <a:lumMod val="85000"/>
              </a:schemeClr>
            </a:solidFill>
            <a:prstDash val="sysDot"/>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bg1"/>
              </a:solidFill>
            </a:endParaRPr>
          </a:p>
        </p:txBody>
      </p:sp>
      <p:grpSp>
        <p:nvGrpSpPr>
          <p:cNvPr id="38" name="Group 9"/>
          <p:cNvGrpSpPr/>
          <p:nvPr/>
        </p:nvGrpSpPr>
        <p:grpSpPr>
          <a:xfrm>
            <a:off x="3371451" y="3516923"/>
            <a:ext cx="2724550" cy="650630"/>
            <a:chOff x="3371451" y="3516923"/>
            <a:chExt cx="2724550" cy="650630"/>
          </a:xfrm>
        </p:grpSpPr>
        <p:sp>
          <p:nvSpPr>
            <p:cNvPr id="39" name="Rectangle 7"/>
            <p:cNvSpPr/>
            <p:nvPr/>
          </p:nvSpPr>
          <p:spPr>
            <a:xfrm>
              <a:off x="3371451" y="351692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useBgFill="1">
          <p:nvSpPr>
            <p:cNvPr id="40" name="Rectangle 8"/>
            <p:cNvSpPr/>
            <p:nvPr/>
          </p:nvSpPr>
          <p:spPr>
            <a:xfrm>
              <a:off x="3371451" y="351692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1" name="TextBox 34"/>
            <p:cNvSpPr txBox="1"/>
            <p:nvPr/>
          </p:nvSpPr>
          <p:spPr>
            <a:xfrm>
              <a:off x="4029458" y="3657572"/>
              <a:ext cx="1638935" cy="368300"/>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实现</a:t>
              </a:r>
              <a:r>
                <a:rPr lang="en-US" altLang="zh-CN">
                  <a:latin typeface="微软雅黑" panose="020B0503020204020204" pitchFamily="34" charset="-122"/>
                  <a:ea typeface="微软雅黑" panose="020B0503020204020204" pitchFamily="34" charset="-122"/>
                </a:rPr>
                <a:t>Obs</a:t>
              </a:r>
              <a:r>
                <a:rPr lang="en-US" altLang="zh-CN">
                  <a:latin typeface="微软雅黑" panose="020B0503020204020204" pitchFamily="34" charset="-122"/>
                  <a:ea typeface="微软雅黑" panose="020B0503020204020204" pitchFamily="34" charset="-122"/>
                </a:rPr>
                <a:t>erver</a:t>
              </a:r>
              <a:endParaRPr lang="en-US" altLang="zh-CN">
                <a:latin typeface="微软雅黑" panose="020B0503020204020204" pitchFamily="34" charset="-122"/>
                <a:ea typeface="微软雅黑" panose="020B0503020204020204" pitchFamily="34" charset="-122"/>
              </a:endParaRPr>
            </a:p>
          </p:txBody>
        </p:sp>
        <p:sp>
          <p:nvSpPr>
            <p:cNvPr id="42" name="Freeform 39"/>
            <p:cNvSpPr>
              <a:spLocks noEditPoints="1"/>
            </p:cNvSpPr>
            <p:nvPr/>
          </p:nvSpPr>
          <p:spPr bwMode="auto">
            <a:xfrm>
              <a:off x="3498042" y="3644729"/>
              <a:ext cx="345401" cy="395018"/>
            </a:xfrm>
            <a:custGeom>
              <a:avLst/>
              <a:gdLst>
                <a:gd name="T0" fmla="*/ 50 w 84"/>
                <a:gd name="T1" fmla="*/ 92 h 96"/>
                <a:gd name="T2" fmla="*/ 57 w 84"/>
                <a:gd name="T3" fmla="*/ 81 h 96"/>
                <a:gd name="T4" fmla="*/ 56 w 84"/>
                <a:gd name="T5" fmla="*/ 75 h 96"/>
                <a:gd name="T6" fmla="*/ 43 w 84"/>
                <a:gd name="T7" fmla="*/ 63 h 96"/>
                <a:gd name="T8" fmla="*/ 38 w 84"/>
                <a:gd name="T9" fmla="*/ 62 h 96"/>
                <a:gd name="T10" fmla="*/ 30 w 84"/>
                <a:gd name="T11" fmla="*/ 67 h 96"/>
                <a:gd name="T12" fmla="*/ 17 w 84"/>
                <a:gd name="T13" fmla="*/ 35 h 96"/>
                <a:gd name="T14" fmla="*/ 26 w 84"/>
                <a:gd name="T15" fmla="*/ 31 h 96"/>
                <a:gd name="T16" fmla="*/ 27 w 84"/>
                <a:gd name="T17" fmla="*/ 25 h 96"/>
                <a:gd name="T18" fmla="*/ 22 w 84"/>
                <a:gd name="T19" fmla="*/ 8 h 96"/>
                <a:gd name="T20" fmla="*/ 18 w 84"/>
                <a:gd name="T21" fmla="*/ 4 h 96"/>
                <a:gd name="T22" fmla="*/ 4 w 84"/>
                <a:gd name="T23" fmla="*/ 6 h 96"/>
                <a:gd name="T24" fmla="*/ 0 w 84"/>
                <a:gd name="T25" fmla="*/ 10 h 96"/>
                <a:gd name="T26" fmla="*/ 43 w 84"/>
                <a:gd name="T27" fmla="*/ 94 h 96"/>
                <a:gd name="T28" fmla="*/ 50 w 84"/>
                <a:gd name="T29" fmla="*/ 92 h 96"/>
                <a:gd name="T30" fmla="*/ 45 w 84"/>
                <a:gd name="T31" fmla="*/ 53 h 96"/>
                <a:gd name="T32" fmla="*/ 32 w 84"/>
                <a:gd name="T33" fmla="*/ 53 h 96"/>
                <a:gd name="T34" fmla="*/ 32 w 84"/>
                <a:gd name="T35" fmla="*/ 50 h 96"/>
                <a:gd name="T36" fmla="*/ 40 w 84"/>
                <a:gd name="T37" fmla="*/ 38 h 96"/>
                <a:gd name="T38" fmla="*/ 42 w 84"/>
                <a:gd name="T39" fmla="*/ 32 h 96"/>
                <a:gd name="T40" fmla="*/ 41 w 84"/>
                <a:gd name="T41" fmla="*/ 30 h 96"/>
                <a:gd name="T42" fmla="*/ 40 w 84"/>
                <a:gd name="T43" fmla="*/ 31 h 96"/>
                <a:gd name="T44" fmla="*/ 39 w 84"/>
                <a:gd name="T45" fmla="*/ 36 h 96"/>
                <a:gd name="T46" fmla="*/ 34 w 84"/>
                <a:gd name="T47" fmla="*/ 36 h 96"/>
                <a:gd name="T48" fmla="*/ 34 w 84"/>
                <a:gd name="T49" fmla="*/ 31 h 96"/>
                <a:gd name="T50" fmla="*/ 42 w 84"/>
                <a:gd name="T51" fmla="*/ 26 h 96"/>
                <a:gd name="T52" fmla="*/ 47 w 84"/>
                <a:gd name="T53" fmla="*/ 28 h 96"/>
                <a:gd name="T54" fmla="*/ 47 w 84"/>
                <a:gd name="T55" fmla="*/ 34 h 96"/>
                <a:gd name="T56" fmla="*/ 47 w 84"/>
                <a:gd name="T57" fmla="*/ 37 h 96"/>
                <a:gd name="T58" fmla="*/ 38 w 84"/>
                <a:gd name="T59" fmla="*/ 50 h 96"/>
                <a:gd name="T60" fmla="*/ 46 w 84"/>
                <a:gd name="T61" fmla="*/ 50 h 96"/>
                <a:gd name="T62" fmla="*/ 45 w 84"/>
                <a:gd name="T63" fmla="*/ 53 h 96"/>
                <a:gd name="T64" fmla="*/ 63 w 84"/>
                <a:gd name="T65" fmla="*/ 50 h 96"/>
                <a:gd name="T66" fmla="*/ 60 w 84"/>
                <a:gd name="T67" fmla="*/ 50 h 96"/>
                <a:gd name="T68" fmla="*/ 60 w 84"/>
                <a:gd name="T69" fmla="*/ 53 h 96"/>
                <a:gd name="T70" fmla="*/ 54 w 84"/>
                <a:gd name="T71" fmla="*/ 53 h 96"/>
                <a:gd name="T72" fmla="*/ 54 w 84"/>
                <a:gd name="T73" fmla="*/ 50 h 96"/>
                <a:gd name="T74" fmla="*/ 46 w 84"/>
                <a:gd name="T75" fmla="*/ 50 h 96"/>
                <a:gd name="T76" fmla="*/ 47 w 84"/>
                <a:gd name="T77" fmla="*/ 46 h 96"/>
                <a:gd name="T78" fmla="*/ 55 w 84"/>
                <a:gd name="T79" fmla="*/ 26 h 96"/>
                <a:gd name="T80" fmla="*/ 63 w 84"/>
                <a:gd name="T81" fmla="*/ 26 h 96"/>
                <a:gd name="T82" fmla="*/ 61 w 84"/>
                <a:gd name="T83" fmla="*/ 46 h 96"/>
                <a:gd name="T84" fmla="*/ 63 w 84"/>
                <a:gd name="T85" fmla="*/ 46 h 96"/>
                <a:gd name="T86" fmla="*/ 63 w 84"/>
                <a:gd name="T87" fmla="*/ 50 h 96"/>
                <a:gd name="T88" fmla="*/ 55 w 84"/>
                <a:gd name="T89" fmla="*/ 46 h 96"/>
                <a:gd name="T90" fmla="*/ 52 w 84"/>
                <a:gd name="T91" fmla="*/ 46 h 96"/>
                <a:gd name="T92" fmla="*/ 56 w 84"/>
                <a:gd name="T93" fmla="*/ 35 h 96"/>
                <a:gd name="T94" fmla="*/ 55 w 84"/>
                <a:gd name="T95" fmla="*/ 46 h 96"/>
                <a:gd name="T96" fmla="*/ 43 w 84"/>
                <a:gd name="T97" fmla="*/ 0 h 96"/>
                <a:gd name="T98" fmla="*/ 72 w 84"/>
                <a:gd name="T99" fmla="*/ 12 h 96"/>
                <a:gd name="T100" fmla="*/ 84 w 84"/>
                <a:gd name="T101" fmla="*/ 41 h 96"/>
                <a:gd name="T102" fmla="*/ 72 w 84"/>
                <a:gd name="T103" fmla="*/ 71 h 96"/>
                <a:gd name="T104" fmla="*/ 65 w 84"/>
                <a:gd name="T105" fmla="*/ 76 h 96"/>
                <a:gd name="T106" fmla="*/ 63 w 84"/>
                <a:gd name="T107" fmla="*/ 73 h 96"/>
                <a:gd name="T108" fmla="*/ 59 w 84"/>
                <a:gd name="T109" fmla="*/ 69 h 96"/>
                <a:gd name="T110" fmla="*/ 66 w 84"/>
                <a:gd name="T111" fmla="*/ 64 h 96"/>
                <a:gd name="T112" fmla="*/ 75 w 84"/>
                <a:gd name="T113" fmla="*/ 41 h 96"/>
                <a:gd name="T114" fmla="*/ 66 w 84"/>
                <a:gd name="T115" fmla="*/ 19 h 96"/>
                <a:gd name="T116" fmla="*/ 43 w 84"/>
                <a:gd name="T117" fmla="*/ 10 h 96"/>
                <a:gd name="T118" fmla="*/ 31 w 84"/>
                <a:gd name="T119" fmla="*/ 12 h 96"/>
                <a:gd name="T120" fmla="*/ 29 w 84"/>
                <a:gd name="T121" fmla="*/ 6 h 96"/>
                <a:gd name="T122" fmla="*/ 28 w 84"/>
                <a:gd name="T123" fmla="*/ 3 h 96"/>
                <a:gd name="T124" fmla="*/ 43 w 84"/>
                <a:gd name="T12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96">
                  <a:moveTo>
                    <a:pt x="50" y="92"/>
                  </a:moveTo>
                  <a:cubicBezTo>
                    <a:pt x="52" y="88"/>
                    <a:pt x="55" y="84"/>
                    <a:pt x="57" y="81"/>
                  </a:cubicBezTo>
                  <a:cubicBezTo>
                    <a:pt x="58" y="79"/>
                    <a:pt x="58" y="77"/>
                    <a:pt x="56" y="75"/>
                  </a:cubicBezTo>
                  <a:cubicBezTo>
                    <a:pt x="52" y="71"/>
                    <a:pt x="48" y="67"/>
                    <a:pt x="43" y="63"/>
                  </a:cubicBezTo>
                  <a:cubicBezTo>
                    <a:pt x="41" y="61"/>
                    <a:pt x="40" y="61"/>
                    <a:pt x="38" y="62"/>
                  </a:cubicBezTo>
                  <a:cubicBezTo>
                    <a:pt x="35" y="63"/>
                    <a:pt x="33" y="65"/>
                    <a:pt x="30" y="67"/>
                  </a:cubicBezTo>
                  <a:cubicBezTo>
                    <a:pt x="21" y="53"/>
                    <a:pt x="19" y="45"/>
                    <a:pt x="17" y="35"/>
                  </a:cubicBezTo>
                  <a:cubicBezTo>
                    <a:pt x="20" y="34"/>
                    <a:pt x="23" y="32"/>
                    <a:pt x="26" y="31"/>
                  </a:cubicBezTo>
                  <a:cubicBezTo>
                    <a:pt x="27" y="30"/>
                    <a:pt x="28" y="28"/>
                    <a:pt x="27" y="25"/>
                  </a:cubicBezTo>
                  <a:cubicBezTo>
                    <a:pt x="26" y="20"/>
                    <a:pt x="24" y="14"/>
                    <a:pt x="22" y="8"/>
                  </a:cubicBezTo>
                  <a:cubicBezTo>
                    <a:pt x="22" y="6"/>
                    <a:pt x="20" y="4"/>
                    <a:pt x="18" y="4"/>
                  </a:cubicBezTo>
                  <a:cubicBezTo>
                    <a:pt x="14" y="5"/>
                    <a:pt x="9" y="5"/>
                    <a:pt x="4" y="6"/>
                  </a:cubicBezTo>
                  <a:cubicBezTo>
                    <a:pt x="0" y="6"/>
                    <a:pt x="0" y="7"/>
                    <a:pt x="0" y="10"/>
                  </a:cubicBezTo>
                  <a:cubicBezTo>
                    <a:pt x="1" y="46"/>
                    <a:pt x="15" y="78"/>
                    <a:pt x="43" y="94"/>
                  </a:cubicBezTo>
                  <a:cubicBezTo>
                    <a:pt x="46" y="96"/>
                    <a:pt x="47" y="96"/>
                    <a:pt x="50" y="92"/>
                  </a:cubicBezTo>
                  <a:close/>
                  <a:moveTo>
                    <a:pt x="45" y="53"/>
                  </a:moveTo>
                  <a:cubicBezTo>
                    <a:pt x="32" y="53"/>
                    <a:pt x="32" y="53"/>
                    <a:pt x="32" y="53"/>
                  </a:cubicBezTo>
                  <a:cubicBezTo>
                    <a:pt x="32" y="50"/>
                    <a:pt x="32" y="50"/>
                    <a:pt x="32" y="50"/>
                  </a:cubicBezTo>
                  <a:cubicBezTo>
                    <a:pt x="40" y="38"/>
                    <a:pt x="40" y="38"/>
                    <a:pt x="40" y="38"/>
                  </a:cubicBezTo>
                  <a:cubicBezTo>
                    <a:pt x="41" y="36"/>
                    <a:pt x="42" y="34"/>
                    <a:pt x="42" y="32"/>
                  </a:cubicBezTo>
                  <a:cubicBezTo>
                    <a:pt x="42" y="31"/>
                    <a:pt x="42" y="30"/>
                    <a:pt x="41" y="30"/>
                  </a:cubicBezTo>
                  <a:cubicBezTo>
                    <a:pt x="40" y="30"/>
                    <a:pt x="40" y="31"/>
                    <a:pt x="40" y="31"/>
                  </a:cubicBezTo>
                  <a:cubicBezTo>
                    <a:pt x="39" y="36"/>
                    <a:pt x="39" y="36"/>
                    <a:pt x="39" y="36"/>
                  </a:cubicBezTo>
                  <a:cubicBezTo>
                    <a:pt x="34" y="36"/>
                    <a:pt x="34" y="36"/>
                    <a:pt x="34" y="36"/>
                  </a:cubicBezTo>
                  <a:cubicBezTo>
                    <a:pt x="34" y="31"/>
                    <a:pt x="34" y="31"/>
                    <a:pt x="34" y="31"/>
                  </a:cubicBezTo>
                  <a:cubicBezTo>
                    <a:pt x="35" y="28"/>
                    <a:pt x="37" y="26"/>
                    <a:pt x="42" y="26"/>
                  </a:cubicBezTo>
                  <a:cubicBezTo>
                    <a:pt x="44" y="26"/>
                    <a:pt x="46" y="27"/>
                    <a:pt x="47" y="28"/>
                  </a:cubicBezTo>
                  <a:cubicBezTo>
                    <a:pt x="48" y="29"/>
                    <a:pt x="48" y="31"/>
                    <a:pt x="47" y="34"/>
                  </a:cubicBezTo>
                  <a:cubicBezTo>
                    <a:pt x="47" y="35"/>
                    <a:pt x="47" y="36"/>
                    <a:pt x="47" y="37"/>
                  </a:cubicBezTo>
                  <a:cubicBezTo>
                    <a:pt x="38" y="50"/>
                    <a:pt x="38" y="50"/>
                    <a:pt x="38" y="50"/>
                  </a:cubicBezTo>
                  <a:cubicBezTo>
                    <a:pt x="46" y="50"/>
                    <a:pt x="46" y="50"/>
                    <a:pt x="46" y="50"/>
                  </a:cubicBezTo>
                  <a:cubicBezTo>
                    <a:pt x="45" y="53"/>
                    <a:pt x="45" y="53"/>
                    <a:pt x="45" y="53"/>
                  </a:cubicBezTo>
                  <a:close/>
                  <a:moveTo>
                    <a:pt x="63" y="50"/>
                  </a:moveTo>
                  <a:cubicBezTo>
                    <a:pt x="60" y="50"/>
                    <a:pt x="60" y="50"/>
                    <a:pt x="60" y="50"/>
                  </a:cubicBezTo>
                  <a:cubicBezTo>
                    <a:pt x="60" y="53"/>
                    <a:pt x="60" y="53"/>
                    <a:pt x="60" y="53"/>
                  </a:cubicBezTo>
                  <a:cubicBezTo>
                    <a:pt x="54" y="53"/>
                    <a:pt x="54" y="53"/>
                    <a:pt x="54" y="53"/>
                  </a:cubicBezTo>
                  <a:cubicBezTo>
                    <a:pt x="54" y="50"/>
                    <a:pt x="54" y="50"/>
                    <a:pt x="54" y="50"/>
                  </a:cubicBezTo>
                  <a:cubicBezTo>
                    <a:pt x="46" y="50"/>
                    <a:pt x="46" y="50"/>
                    <a:pt x="46" y="50"/>
                  </a:cubicBezTo>
                  <a:cubicBezTo>
                    <a:pt x="47" y="46"/>
                    <a:pt x="47" y="46"/>
                    <a:pt x="47" y="46"/>
                  </a:cubicBezTo>
                  <a:cubicBezTo>
                    <a:pt x="55" y="26"/>
                    <a:pt x="55" y="26"/>
                    <a:pt x="55" y="26"/>
                  </a:cubicBezTo>
                  <a:cubicBezTo>
                    <a:pt x="63" y="26"/>
                    <a:pt x="63" y="26"/>
                    <a:pt x="63" y="26"/>
                  </a:cubicBezTo>
                  <a:cubicBezTo>
                    <a:pt x="61" y="46"/>
                    <a:pt x="61" y="46"/>
                    <a:pt x="61" y="46"/>
                  </a:cubicBezTo>
                  <a:cubicBezTo>
                    <a:pt x="63" y="46"/>
                    <a:pt x="63" y="46"/>
                    <a:pt x="63" y="46"/>
                  </a:cubicBezTo>
                  <a:cubicBezTo>
                    <a:pt x="63" y="50"/>
                    <a:pt x="63" y="50"/>
                    <a:pt x="63" y="50"/>
                  </a:cubicBezTo>
                  <a:close/>
                  <a:moveTo>
                    <a:pt x="55" y="46"/>
                  </a:moveTo>
                  <a:cubicBezTo>
                    <a:pt x="52" y="46"/>
                    <a:pt x="52" y="46"/>
                    <a:pt x="52" y="46"/>
                  </a:cubicBezTo>
                  <a:cubicBezTo>
                    <a:pt x="56" y="35"/>
                    <a:pt x="56" y="35"/>
                    <a:pt x="56" y="35"/>
                  </a:cubicBezTo>
                  <a:cubicBezTo>
                    <a:pt x="55" y="46"/>
                    <a:pt x="55" y="46"/>
                    <a:pt x="55" y="46"/>
                  </a:cubicBezTo>
                  <a:close/>
                  <a:moveTo>
                    <a:pt x="43" y="0"/>
                  </a:moveTo>
                  <a:cubicBezTo>
                    <a:pt x="54" y="0"/>
                    <a:pt x="65" y="5"/>
                    <a:pt x="72" y="12"/>
                  </a:cubicBezTo>
                  <a:cubicBezTo>
                    <a:pt x="80" y="20"/>
                    <a:pt x="84" y="30"/>
                    <a:pt x="84" y="41"/>
                  </a:cubicBezTo>
                  <a:cubicBezTo>
                    <a:pt x="84" y="53"/>
                    <a:pt x="80" y="63"/>
                    <a:pt x="72" y="71"/>
                  </a:cubicBezTo>
                  <a:cubicBezTo>
                    <a:pt x="70" y="73"/>
                    <a:pt x="68" y="75"/>
                    <a:pt x="65" y="76"/>
                  </a:cubicBezTo>
                  <a:cubicBezTo>
                    <a:pt x="65" y="75"/>
                    <a:pt x="64" y="74"/>
                    <a:pt x="63" y="73"/>
                  </a:cubicBezTo>
                  <a:cubicBezTo>
                    <a:pt x="59" y="69"/>
                    <a:pt x="59" y="69"/>
                    <a:pt x="59" y="69"/>
                  </a:cubicBezTo>
                  <a:cubicBezTo>
                    <a:pt x="61" y="68"/>
                    <a:pt x="64" y="66"/>
                    <a:pt x="66" y="64"/>
                  </a:cubicBezTo>
                  <a:cubicBezTo>
                    <a:pt x="71" y="58"/>
                    <a:pt x="75" y="50"/>
                    <a:pt x="75" y="41"/>
                  </a:cubicBezTo>
                  <a:cubicBezTo>
                    <a:pt x="75" y="33"/>
                    <a:pt x="71" y="25"/>
                    <a:pt x="66" y="19"/>
                  </a:cubicBezTo>
                  <a:cubicBezTo>
                    <a:pt x="60" y="13"/>
                    <a:pt x="52" y="10"/>
                    <a:pt x="43" y="10"/>
                  </a:cubicBezTo>
                  <a:cubicBezTo>
                    <a:pt x="39" y="10"/>
                    <a:pt x="35" y="11"/>
                    <a:pt x="31" y="12"/>
                  </a:cubicBezTo>
                  <a:cubicBezTo>
                    <a:pt x="29" y="6"/>
                    <a:pt x="29" y="6"/>
                    <a:pt x="29" y="6"/>
                  </a:cubicBezTo>
                  <a:cubicBezTo>
                    <a:pt x="29" y="5"/>
                    <a:pt x="28" y="4"/>
                    <a:pt x="28" y="3"/>
                  </a:cubicBezTo>
                  <a:cubicBezTo>
                    <a:pt x="33" y="1"/>
                    <a:pt x="38" y="0"/>
                    <a:pt x="43" y="0"/>
                  </a:cubicBez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43" name="Group 6"/>
          <p:cNvGrpSpPr/>
          <p:nvPr/>
        </p:nvGrpSpPr>
        <p:grpSpPr>
          <a:xfrm>
            <a:off x="6096000" y="2866293"/>
            <a:ext cx="2724550" cy="650630"/>
            <a:chOff x="6096000" y="2866293"/>
            <a:chExt cx="2724550" cy="650630"/>
          </a:xfrm>
        </p:grpSpPr>
        <p:sp>
          <p:nvSpPr>
            <p:cNvPr id="44" name="Rectangle 10"/>
            <p:cNvSpPr/>
            <p:nvPr/>
          </p:nvSpPr>
          <p:spPr>
            <a:xfrm>
              <a:off x="6096000" y="286629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useBgFill="1">
          <p:nvSpPr>
            <p:cNvPr id="45" name="Rectangle 11"/>
            <p:cNvSpPr/>
            <p:nvPr/>
          </p:nvSpPr>
          <p:spPr>
            <a:xfrm>
              <a:off x="6096000" y="286629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6" name="TextBox 36"/>
            <p:cNvSpPr txBox="1"/>
            <p:nvPr/>
          </p:nvSpPr>
          <p:spPr>
            <a:xfrm>
              <a:off x="6796493" y="3006942"/>
              <a:ext cx="1543050" cy="368300"/>
            </a:xfrm>
            <a:prstGeom prst="rect">
              <a:avLst/>
            </a:prstGeom>
            <a:noFill/>
          </p:spPr>
          <p:txBody>
            <a:bodyPr wrap="none" rtlCol="0">
              <a:spAutoFit/>
            </a:bodyPr>
            <a:lstStyle/>
            <a:p>
              <a:r>
                <a:rPr lang="zh-CN" altLang="en-GB">
                  <a:latin typeface="微软雅黑" panose="020B0503020204020204" pitchFamily="34" charset="-122"/>
                  <a:ea typeface="微软雅黑" panose="020B0503020204020204" pitchFamily="34" charset="-122"/>
                  <a:cs typeface="微软雅黑" panose="020B0503020204020204" pitchFamily="34" charset="-122"/>
                </a:rPr>
                <a:t>实现</a:t>
              </a:r>
              <a:r>
                <a:rPr lang="en-US" altLang="zh-CN">
                  <a:latin typeface="微软雅黑" panose="020B0503020204020204" pitchFamily="34" charset="-122"/>
                  <a:ea typeface="微软雅黑" panose="020B0503020204020204" pitchFamily="34" charset="-122"/>
                  <a:cs typeface="微软雅黑" panose="020B0503020204020204" pitchFamily="34" charset="-122"/>
                </a:rPr>
                <a:t>Watcher</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7" name="Freeform 40"/>
            <p:cNvSpPr>
              <a:spLocks noEditPoints="1"/>
            </p:cNvSpPr>
            <p:nvPr/>
          </p:nvSpPr>
          <p:spPr bwMode="auto">
            <a:xfrm>
              <a:off x="6252324" y="2995578"/>
              <a:ext cx="276702" cy="43700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48" name="Group 5"/>
          <p:cNvGrpSpPr/>
          <p:nvPr/>
        </p:nvGrpSpPr>
        <p:grpSpPr>
          <a:xfrm>
            <a:off x="8820550" y="2215663"/>
            <a:ext cx="2724550" cy="650630"/>
            <a:chOff x="8820550" y="2215663"/>
            <a:chExt cx="2724550" cy="650630"/>
          </a:xfrm>
        </p:grpSpPr>
        <p:sp>
          <p:nvSpPr>
            <p:cNvPr id="49" name="Rectangle 13"/>
            <p:cNvSpPr/>
            <p:nvPr/>
          </p:nvSpPr>
          <p:spPr>
            <a:xfrm>
              <a:off x="8820550" y="221566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useBgFill="1">
          <p:nvSpPr>
            <p:cNvPr id="50" name="Rectangle 14"/>
            <p:cNvSpPr/>
            <p:nvPr/>
          </p:nvSpPr>
          <p:spPr>
            <a:xfrm>
              <a:off x="8820550" y="221566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1" name="TextBox 35"/>
            <p:cNvSpPr txBox="1"/>
            <p:nvPr/>
          </p:nvSpPr>
          <p:spPr>
            <a:xfrm>
              <a:off x="9495338" y="2356312"/>
              <a:ext cx="1089660" cy="368300"/>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rPr>
                <a:t>实现</a:t>
              </a:r>
              <a:r>
                <a:rPr lang="en-US" altLang="zh-CN">
                  <a:latin typeface="微软雅黑" panose="020B0503020204020204" pitchFamily="34" charset="-122"/>
                  <a:ea typeface="微软雅黑" panose="020B0503020204020204" pitchFamily="34" charset="-122"/>
                  <a:cs typeface="微软雅黑" panose="020B0503020204020204" pitchFamily="34" charset="-122"/>
                </a:rPr>
                <a:t>Dep</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2" name="Freeform 41"/>
            <p:cNvSpPr>
              <a:spLocks noEditPoints="1"/>
            </p:cNvSpPr>
            <p:nvPr/>
          </p:nvSpPr>
          <p:spPr bwMode="auto">
            <a:xfrm>
              <a:off x="8987680" y="2349194"/>
              <a:ext cx="316777" cy="383568"/>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53" name="Rectangle 42"/>
          <p:cNvSpPr/>
          <p:nvPr/>
        </p:nvSpPr>
        <p:spPr>
          <a:xfrm>
            <a:off x="646901" y="4960981"/>
            <a:ext cx="2419164" cy="645160"/>
          </a:xfrm>
          <a:prstGeom prst="rect">
            <a:avLst/>
          </a:prstGeom>
        </p:spPr>
        <p:txBody>
          <a:bodyPr wrap="square">
            <a:spAutoFit/>
          </a:bodyPr>
          <a:lstStyle/>
          <a:p>
            <a:r>
              <a:rPr lang="zh-CN" altLang="en-US" sz="1200">
                <a:solidFill>
                  <a:schemeClr val="bg1"/>
                </a:solidFill>
              </a:rPr>
              <a:t>指令解析器，对每个元素节点的指令进行扫描和解析，例如解析本文中 </a:t>
            </a:r>
            <a:r>
              <a:rPr lang="en-US" altLang="zh-CN" sz="1200">
                <a:solidFill>
                  <a:srgbClr val="DF3621"/>
                </a:solidFill>
              </a:rPr>
              <a:t>v-model </a:t>
            </a:r>
            <a:r>
              <a:rPr lang="zh-CN" altLang="en-US" sz="1200">
                <a:solidFill>
                  <a:schemeClr val="bg1"/>
                </a:solidFill>
              </a:rPr>
              <a:t>指令和 </a:t>
            </a:r>
            <a:r>
              <a:rPr lang="en-US" altLang="zh-CN" sz="1200">
                <a:solidFill>
                  <a:srgbClr val="DF3621"/>
                </a:solidFill>
              </a:rPr>
              <a:t>{{}} </a:t>
            </a:r>
            <a:r>
              <a:rPr lang="zh-CN" altLang="en-US" sz="1200">
                <a:solidFill>
                  <a:schemeClr val="bg1"/>
                </a:solidFill>
              </a:rPr>
              <a:t>指令</a:t>
            </a:r>
            <a:endParaRPr lang="zh-CN" altLang="en-US" sz="1200">
              <a:solidFill>
                <a:schemeClr val="bg1"/>
              </a:solidFill>
            </a:endParaRPr>
          </a:p>
        </p:txBody>
      </p:sp>
      <p:sp>
        <p:nvSpPr>
          <p:cNvPr id="54" name="Rectangle 43"/>
          <p:cNvSpPr/>
          <p:nvPr/>
        </p:nvSpPr>
        <p:spPr>
          <a:xfrm>
            <a:off x="3642216" y="4317800"/>
            <a:ext cx="2419164" cy="275590"/>
          </a:xfrm>
          <a:prstGeom prst="rect">
            <a:avLst/>
          </a:prstGeom>
        </p:spPr>
        <p:txBody>
          <a:bodyPr wrap="square">
            <a:spAutoFit/>
          </a:bodyPr>
          <a:lstStyle/>
          <a:p>
            <a:r>
              <a:rPr lang="zh-CN" altLang="en-US" sz="1200">
                <a:solidFill>
                  <a:schemeClr val="bg1"/>
                </a:solidFill>
              </a:rPr>
              <a:t>如何追踪属性变化？</a:t>
            </a:r>
            <a:endParaRPr lang="zh-CN" altLang="en-US" sz="1200">
              <a:solidFill>
                <a:schemeClr val="bg1"/>
              </a:solidFill>
            </a:endParaRPr>
          </a:p>
        </p:txBody>
      </p:sp>
      <p:sp>
        <p:nvSpPr>
          <p:cNvPr id="55" name="Rectangle 44"/>
          <p:cNvSpPr/>
          <p:nvPr/>
        </p:nvSpPr>
        <p:spPr>
          <a:xfrm>
            <a:off x="6326855" y="3704015"/>
            <a:ext cx="2419164" cy="275590"/>
          </a:xfrm>
          <a:prstGeom prst="rect">
            <a:avLst/>
          </a:prstGeom>
        </p:spPr>
        <p:txBody>
          <a:bodyPr wrap="square">
            <a:spAutoFit/>
          </a:bodyPr>
          <a:lstStyle/>
          <a:p>
            <a:r>
              <a:rPr lang="zh-CN" altLang="en-US" sz="1200">
                <a:solidFill>
                  <a:schemeClr val="bg1"/>
                </a:solidFill>
              </a:rPr>
              <a:t>如何通知属性的依赖？</a:t>
            </a:r>
            <a:endParaRPr lang="zh-CN" altLang="en-US" sz="1200">
              <a:solidFill>
                <a:schemeClr val="bg1"/>
              </a:solidFill>
            </a:endParaRPr>
          </a:p>
        </p:txBody>
      </p:sp>
      <p:sp>
        <p:nvSpPr>
          <p:cNvPr id="56" name="Rectangle 45"/>
          <p:cNvSpPr/>
          <p:nvPr/>
        </p:nvSpPr>
        <p:spPr>
          <a:xfrm>
            <a:off x="8976874" y="2984073"/>
            <a:ext cx="2419164" cy="275590"/>
          </a:xfrm>
          <a:prstGeom prst="rect">
            <a:avLst/>
          </a:prstGeom>
        </p:spPr>
        <p:txBody>
          <a:bodyPr wrap="square">
            <a:spAutoFit/>
          </a:bodyPr>
          <a:lstStyle/>
          <a:p>
            <a:r>
              <a:rPr lang="zh-CN" altLang="en-GB" sz="1200">
                <a:solidFill>
                  <a:schemeClr val="bg1"/>
                </a:solidFill>
              </a:rPr>
              <a:t>如何收集依赖？</a:t>
            </a:r>
            <a:endParaRPr lang="zh-CN" altLang="en-GB" sz="1200">
              <a:solidFill>
                <a:schemeClr val="bg1"/>
              </a:solidFill>
            </a:endParaRPr>
          </a:p>
        </p:txBody>
      </p:sp>
      <p:sp>
        <p:nvSpPr>
          <p:cNvPr id="58" name="TextBox 39"/>
          <p:cNvSpPr txBox="1"/>
          <p:nvPr/>
        </p:nvSpPr>
        <p:spPr>
          <a:xfrm>
            <a:off x="408940" y="636905"/>
            <a:ext cx="1605280" cy="52197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变化侦测</a:t>
            </a:r>
            <a:endParaRPr lang="zh-CN" alt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59" name="Rectangle 41"/>
          <p:cNvSpPr/>
          <p:nvPr/>
        </p:nvSpPr>
        <p:spPr>
          <a:xfrm rot="16200000">
            <a:off x="95250" y="885190"/>
            <a:ext cx="457200" cy="2730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44"/>
          <p:cNvSpPr txBox="1"/>
          <p:nvPr/>
        </p:nvSpPr>
        <p:spPr>
          <a:xfrm>
            <a:off x="2058988" y="744855"/>
            <a:ext cx="519430" cy="306705"/>
          </a:xfrm>
          <a:prstGeom prst="rect">
            <a:avLst/>
          </a:prstGeom>
          <a:noFill/>
        </p:spPr>
        <p:txBody>
          <a:bodyPr wrap="none" rtlCol="0">
            <a:spAutoFit/>
          </a:bodyPr>
          <a:lstStyle/>
          <a:p>
            <a:pPr algn="ctr"/>
            <a:r>
              <a:rPr lang="en-US" sz="1400" dirty="0">
                <a:solidFill>
                  <a:schemeClr val="bg1">
                    <a:lumMod val="95000"/>
                  </a:schemeClr>
                </a:solidFill>
                <a:latin typeface="微软雅黑 Light" panose="020B0502040204020203" pitchFamily="34" charset="-122"/>
                <a:ea typeface="微软雅黑 Light" panose="020B0502040204020203" pitchFamily="34" charset="-122"/>
              </a:rPr>
              <a:t>VUE</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61" name="Rectangle 41"/>
          <p:cNvSpPr/>
          <p:nvPr/>
        </p:nvSpPr>
        <p:spPr>
          <a:xfrm rot="16200000">
            <a:off x="-25400" y="829945"/>
            <a:ext cx="457200" cy="13779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直接连接符 61"/>
          <p:cNvCxnSpPr/>
          <p:nvPr/>
        </p:nvCxnSpPr>
        <p:spPr>
          <a:xfrm>
            <a:off x="2834005" y="898525"/>
            <a:ext cx="770405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900" decel="100000" fill="hold"/>
                                        <p:tgtEl>
                                          <p:spTgt spid="2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1000"/>
                                        <p:tgtEl>
                                          <p:spTgt spid="38"/>
                                        </p:tgtEl>
                                      </p:cBhvr>
                                    </p:animEffect>
                                    <p:anim calcmode="lin" valueType="num">
                                      <p:cBhvr>
                                        <p:cTn id="15" dur="1000" fill="hold"/>
                                        <p:tgtEl>
                                          <p:spTgt spid="38"/>
                                        </p:tgtEl>
                                        <p:attrNameLst>
                                          <p:attrName>ppt_x</p:attrName>
                                        </p:attrNameLst>
                                      </p:cBhvr>
                                      <p:tavLst>
                                        <p:tav tm="0">
                                          <p:val>
                                            <p:strVal val="#ppt_x"/>
                                          </p:val>
                                        </p:tav>
                                        <p:tav tm="100000">
                                          <p:val>
                                            <p:strVal val="#ppt_x"/>
                                          </p:val>
                                        </p:tav>
                                      </p:tavLst>
                                    </p:anim>
                                    <p:anim calcmode="lin" valueType="num">
                                      <p:cBhvr>
                                        <p:cTn id="16" dur="900" decel="100000" fill="hold"/>
                                        <p:tgtEl>
                                          <p:spTgt spid="38"/>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38"/>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37" presetClass="entr" presetSubtype="0" fill="hold" nodeType="after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1000"/>
                                        <p:tgtEl>
                                          <p:spTgt spid="43"/>
                                        </p:tgtEl>
                                      </p:cBhvr>
                                    </p:animEffect>
                                    <p:anim calcmode="lin" valueType="num">
                                      <p:cBhvr>
                                        <p:cTn id="22" dur="1000" fill="hold"/>
                                        <p:tgtEl>
                                          <p:spTgt spid="43"/>
                                        </p:tgtEl>
                                        <p:attrNameLst>
                                          <p:attrName>ppt_x</p:attrName>
                                        </p:attrNameLst>
                                      </p:cBhvr>
                                      <p:tavLst>
                                        <p:tav tm="0">
                                          <p:val>
                                            <p:strVal val="#ppt_x"/>
                                          </p:val>
                                        </p:tav>
                                        <p:tav tm="100000">
                                          <p:val>
                                            <p:strVal val="#ppt_x"/>
                                          </p:val>
                                        </p:tav>
                                      </p:tavLst>
                                    </p:anim>
                                    <p:anim calcmode="lin" valueType="num">
                                      <p:cBhvr>
                                        <p:cTn id="23" dur="900" decel="100000" fill="hold"/>
                                        <p:tgtEl>
                                          <p:spTgt spid="43"/>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43"/>
                                        </p:tgtEl>
                                        <p:attrNameLst>
                                          <p:attrName>ppt_y</p:attrName>
                                        </p:attrNameLst>
                                      </p:cBhvr>
                                      <p:tavLst>
                                        <p:tav tm="0">
                                          <p:val>
                                            <p:strVal val="#ppt_y-.03"/>
                                          </p:val>
                                        </p:tav>
                                        <p:tav tm="100000">
                                          <p:val>
                                            <p:strVal val="#ppt_y"/>
                                          </p:val>
                                        </p:tav>
                                      </p:tavLst>
                                    </p:anim>
                                  </p:childTnLst>
                                </p:cTn>
                              </p:par>
                            </p:childTnLst>
                          </p:cTn>
                        </p:par>
                        <p:par>
                          <p:cTn id="25" fill="hold">
                            <p:stCondLst>
                              <p:cond delay="3000"/>
                            </p:stCondLst>
                            <p:childTnLst>
                              <p:par>
                                <p:cTn id="26" presetID="37" presetClass="entr" presetSubtype="0" fill="hold"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1000"/>
                                        <p:tgtEl>
                                          <p:spTgt spid="48"/>
                                        </p:tgtEl>
                                      </p:cBhvr>
                                    </p:animEffect>
                                    <p:anim calcmode="lin" valueType="num">
                                      <p:cBhvr>
                                        <p:cTn id="29" dur="1000" fill="hold"/>
                                        <p:tgtEl>
                                          <p:spTgt spid="48"/>
                                        </p:tgtEl>
                                        <p:attrNameLst>
                                          <p:attrName>ppt_x</p:attrName>
                                        </p:attrNameLst>
                                      </p:cBhvr>
                                      <p:tavLst>
                                        <p:tav tm="0">
                                          <p:val>
                                            <p:strVal val="#ppt_x"/>
                                          </p:val>
                                        </p:tav>
                                        <p:tav tm="100000">
                                          <p:val>
                                            <p:strVal val="#ppt_x"/>
                                          </p:val>
                                        </p:tav>
                                      </p:tavLst>
                                    </p:anim>
                                    <p:anim calcmode="lin" valueType="num">
                                      <p:cBhvr>
                                        <p:cTn id="30" dur="900" decel="100000" fill="hold"/>
                                        <p:tgtEl>
                                          <p:spTgt spid="48"/>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48"/>
                                        </p:tgtEl>
                                        <p:attrNameLst>
                                          <p:attrName>ppt_y</p:attrName>
                                        </p:attrNameLst>
                                      </p:cBhvr>
                                      <p:tavLst>
                                        <p:tav tm="0">
                                          <p:val>
                                            <p:strVal val="#ppt_y-.03"/>
                                          </p:val>
                                        </p:tav>
                                        <p:tav tm="100000">
                                          <p:val>
                                            <p:strVal val="#ppt_y"/>
                                          </p:val>
                                        </p:tav>
                                      </p:tavLst>
                                    </p:anim>
                                  </p:childTnLst>
                                </p:cTn>
                              </p:par>
                            </p:childTnLst>
                          </p:cTn>
                        </p:par>
                        <p:par>
                          <p:cTn id="32" fill="hold">
                            <p:stCondLst>
                              <p:cond delay="4000"/>
                            </p:stCondLst>
                            <p:childTnLst>
                              <p:par>
                                <p:cTn id="33" presetID="49" presetClass="entr" presetSubtype="0" decel="100000" fill="hold" grpId="0" nodeType="after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p:cTn id="35" dur="500" fill="hold"/>
                                        <p:tgtEl>
                                          <p:spTgt spid="37"/>
                                        </p:tgtEl>
                                        <p:attrNameLst>
                                          <p:attrName>ppt_w</p:attrName>
                                        </p:attrNameLst>
                                      </p:cBhvr>
                                      <p:tavLst>
                                        <p:tav tm="0">
                                          <p:val>
                                            <p:fltVal val="0"/>
                                          </p:val>
                                        </p:tav>
                                        <p:tav tm="100000">
                                          <p:val>
                                            <p:strVal val="#ppt_w"/>
                                          </p:val>
                                        </p:tav>
                                      </p:tavLst>
                                    </p:anim>
                                    <p:anim calcmode="lin" valueType="num">
                                      <p:cBhvr>
                                        <p:cTn id="36" dur="500" fill="hold"/>
                                        <p:tgtEl>
                                          <p:spTgt spid="37"/>
                                        </p:tgtEl>
                                        <p:attrNameLst>
                                          <p:attrName>ppt_h</p:attrName>
                                        </p:attrNameLst>
                                      </p:cBhvr>
                                      <p:tavLst>
                                        <p:tav tm="0">
                                          <p:val>
                                            <p:fltVal val="0"/>
                                          </p:val>
                                        </p:tav>
                                        <p:tav tm="100000">
                                          <p:val>
                                            <p:strVal val="#ppt_h"/>
                                          </p:val>
                                        </p:tav>
                                      </p:tavLst>
                                    </p:anim>
                                    <p:anim calcmode="lin" valueType="num">
                                      <p:cBhvr>
                                        <p:cTn id="37" dur="500" fill="hold"/>
                                        <p:tgtEl>
                                          <p:spTgt spid="37"/>
                                        </p:tgtEl>
                                        <p:attrNameLst>
                                          <p:attrName>style.rotation</p:attrName>
                                        </p:attrNameLst>
                                      </p:cBhvr>
                                      <p:tavLst>
                                        <p:tav tm="0">
                                          <p:val>
                                            <p:fltVal val="360"/>
                                          </p:val>
                                        </p:tav>
                                        <p:tav tm="100000">
                                          <p:val>
                                            <p:fltVal val="0"/>
                                          </p:val>
                                        </p:tav>
                                      </p:tavLst>
                                    </p:anim>
                                    <p:animEffect transition="in" filter="fade">
                                      <p:cBhvr>
                                        <p:cTn id="38" dur="500"/>
                                        <p:tgtEl>
                                          <p:spTgt spid="37"/>
                                        </p:tgtEl>
                                      </p:cBhvr>
                                    </p:animEffect>
                                  </p:childTnLst>
                                </p:cTn>
                              </p:par>
                            </p:childTnLst>
                          </p:cTn>
                        </p:par>
                        <p:par>
                          <p:cTn id="39" fill="hold">
                            <p:stCondLst>
                              <p:cond delay="4500"/>
                            </p:stCondLst>
                            <p:childTnLst>
                              <p:par>
                                <p:cTn id="40" presetID="49" presetClass="entr" presetSubtype="0" decel="100000" fill="hold" grpId="0" nodeType="afterEffect">
                                  <p:stCondLst>
                                    <p:cond delay="0"/>
                                  </p:stCondLst>
                                  <p:childTnLst>
                                    <p:set>
                                      <p:cBhvr>
                                        <p:cTn id="41" dur="1" fill="hold">
                                          <p:stCondLst>
                                            <p:cond delay="0"/>
                                          </p:stCondLst>
                                        </p:cTn>
                                        <p:tgtEl>
                                          <p:spTgt spid="36"/>
                                        </p:tgtEl>
                                        <p:attrNameLst>
                                          <p:attrName>style.visibility</p:attrName>
                                        </p:attrNameLst>
                                      </p:cBhvr>
                                      <p:to>
                                        <p:strVal val="visible"/>
                                      </p:to>
                                    </p:set>
                                    <p:anim calcmode="lin" valueType="num">
                                      <p:cBhvr>
                                        <p:cTn id="42" dur="500" fill="hold"/>
                                        <p:tgtEl>
                                          <p:spTgt spid="36"/>
                                        </p:tgtEl>
                                        <p:attrNameLst>
                                          <p:attrName>ppt_w</p:attrName>
                                        </p:attrNameLst>
                                      </p:cBhvr>
                                      <p:tavLst>
                                        <p:tav tm="0">
                                          <p:val>
                                            <p:fltVal val="0"/>
                                          </p:val>
                                        </p:tav>
                                        <p:tav tm="100000">
                                          <p:val>
                                            <p:strVal val="#ppt_w"/>
                                          </p:val>
                                        </p:tav>
                                      </p:tavLst>
                                    </p:anim>
                                    <p:anim calcmode="lin" valueType="num">
                                      <p:cBhvr>
                                        <p:cTn id="43" dur="500" fill="hold"/>
                                        <p:tgtEl>
                                          <p:spTgt spid="36"/>
                                        </p:tgtEl>
                                        <p:attrNameLst>
                                          <p:attrName>ppt_h</p:attrName>
                                        </p:attrNameLst>
                                      </p:cBhvr>
                                      <p:tavLst>
                                        <p:tav tm="0">
                                          <p:val>
                                            <p:fltVal val="0"/>
                                          </p:val>
                                        </p:tav>
                                        <p:tav tm="100000">
                                          <p:val>
                                            <p:strVal val="#ppt_h"/>
                                          </p:val>
                                        </p:tav>
                                      </p:tavLst>
                                    </p:anim>
                                    <p:anim calcmode="lin" valueType="num">
                                      <p:cBhvr>
                                        <p:cTn id="44" dur="500" fill="hold"/>
                                        <p:tgtEl>
                                          <p:spTgt spid="36"/>
                                        </p:tgtEl>
                                        <p:attrNameLst>
                                          <p:attrName>style.rotation</p:attrName>
                                        </p:attrNameLst>
                                      </p:cBhvr>
                                      <p:tavLst>
                                        <p:tav tm="0">
                                          <p:val>
                                            <p:fltVal val="360"/>
                                          </p:val>
                                        </p:tav>
                                        <p:tav tm="100000">
                                          <p:val>
                                            <p:fltVal val="0"/>
                                          </p:val>
                                        </p:tav>
                                      </p:tavLst>
                                    </p:anim>
                                    <p:animEffect transition="in" filter="fade">
                                      <p:cBhvr>
                                        <p:cTn id="45" dur="500"/>
                                        <p:tgtEl>
                                          <p:spTgt spid="36"/>
                                        </p:tgtEl>
                                      </p:cBhvr>
                                    </p:animEffect>
                                  </p:childTnLst>
                                </p:cTn>
                              </p:par>
                            </p:childTnLst>
                          </p:cTn>
                        </p:par>
                        <p:par>
                          <p:cTn id="46" fill="hold">
                            <p:stCondLst>
                              <p:cond delay="5000"/>
                            </p:stCondLst>
                            <p:childTnLst>
                              <p:par>
                                <p:cTn id="47" presetID="43" presetClass="entr" presetSubtype="0" fill="hold" nodeType="after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100"/>
                                        <p:tgtEl>
                                          <p:spTgt spid="33"/>
                                        </p:tgtEl>
                                      </p:cBhvr>
                                    </p:animEffect>
                                    <p:anim calcmode="lin" valueType="num">
                                      <p:cBhvr>
                                        <p:cTn id="50" dur="400" fill="hold"/>
                                        <p:tgtEl>
                                          <p:spTgt spid="33"/>
                                        </p:tgtEl>
                                        <p:attrNameLst>
                                          <p:attrName>ppt_x</p:attrName>
                                        </p:attrNameLst>
                                      </p:cBhvr>
                                      <p:tavLst>
                                        <p:tav tm="0">
                                          <p:val>
                                            <p:strVal val="#ppt_x"/>
                                          </p:val>
                                        </p:tav>
                                        <p:tav tm="100000">
                                          <p:val>
                                            <p:strVal val="#ppt_x"/>
                                          </p:val>
                                        </p:tav>
                                      </p:tavLst>
                                    </p:anim>
                                    <p:anim calcmode="lin" valueType="num">
                                      <p:cBhvr>
                                        <p:cTn id="51" dur="400" fill="hold"/>
                                        <p:tgtEl>
                                          <p:spTgt spid="33"/>
                                        </p:tgtEl>
                                        <p:attrNameLst>
                                          <p:attrName>ppt_y</p:attrName>
                                        </p:attrNameLst>
                                      </p:cBhvr>
                                      <p:tavLst>
                                        <p:tav tm="0">
                                          <p:val>
                                            <p:strVal val="#ppt_y+0.31"/>
                                          </p:val>
                                        </p:tav>
                                        <p:tav tm="100000">
                                          <p:val>
                                            <p:strVal val="#ppt_y+0.31"/>
                                          </p:val>
                                        </p:tav>
                                      </p:tavLst>
                                    </p:anim>
                                    <p:anim calcmode="lin" valueType="num">
                                      <p:cBhvr>
                                        <p:cTn id="52" dur="600" decel="50000" fill="hold">
                                          <p:stCondLst>
                                            <p:cond delay="400"/>
                                          </p:stCondLst>
                                        </p:cTn>
                                        <p:tgtEl>
                                          <p:spTgt spid="3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3" dur="600" decel="50000" fill="hold">
                                          <p:stCondLst>
                                            <p:cond delay="400"/>
                                          </p:stCondLst>
                                        </p:cTn>
                                        <p:tgtEl>
                                          <p:spTgt spid="3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54" fill="hold">
                            <p:stCondLst>
                              <p:cond delay="600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childTnLst>
                          </p:cTn>
                        </p:par>
                        <p:par>
                          <p:cTn id="58" fill="hold">
                            <p:stCondLst>
                              <p:cond delay="6500"/>
                            </p:stCondLst>
                            <p:childTnLst>
                              <p:par>
                                <p:cTn id="59" presetID="10" presetClass="entr" presetSubtype="0" fill="hold" grpId="0" nodeType="after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fade">
                                      <p:cBhvr>
                                        <p:cTn id="61" dur="500"/>
                                        <p:tgtEl>
                                          <p:spTgt spid="54"/>
                                        </p:tgtEl>
                                      </p:cBhvr>
                                    </p:animEffect>
                                  </p:childTnLst>
                                </p:cTn>
                              </p:par>
                            </p:childTnLst>
                          </p:cTn>
                        </p:par>
                        <p:par>
                          <p:cTn id="62" fill="hold">
                            <p:stCondLst>
                              <p:cond delay="7000"/>
                            </p:stCondLst>
                            <p:childTnLst>
                              <p:par>
                                <p:cTn id="63" presetID="10" presetClass="entr" presetSubtype="0" fill="hold" grpId="0" nodeType="afterEffect">
                                  <p:stCondLst>
                                    <p:cond delay="0"/>
                                  </p:stCondLst>
                                  <p:childTnLst>
                                    <p:set>
                                      <p:cBhvr>
                                        <p:cTn id="64" dur="1" fill="hold">
                                          <p:stCondLst>
                                            <p:cond delay="0"/>
                                          </p:stCondLst>
                                        </p:cTn>
                                        <p:tgtEl>
                                          <p:spTgt spid="55"/>
                                        </p:tgtEl>
                                        <p:attrNameLst>
                                          <p:attrName>style.visibility</p:attrName>
                                        </p:attrNameLst>
                                      </p:cBhvr>
                                      <p:to>
                                        <p:strVal val="visible"/>
                                      </p:to>
                                    </p:set>
                                    <p:animEffect transition="in" filter="fade">
                                      <p:cBhvr>
                                        <p:cTn id="65" dur="500"/>
                                        <p:tgtEl>
                                          <p:spTgt spid="55"/>
                                        </p:tgtEl>
                                      </p:cBhvr>
                                    </p:animEffect>
                                  </p:childTnLst>
                                </p:cTn>
                              </p:par>
                            </p:childTnLst>
                          </p:cTn>
                        </p:par>
                        <p:par>
                          <p:cTn id="66" fill="hold">
                            <p:stCondLst>
                              <p:cond delay="7500"/>
                            </p:stCondLst>
                            <p:childTnLst>
                              <p:par>
                                <p:cTn id="67" presetID="10" presetClass="entr" presetSubtype="0" fill="hold" grpId="0" nodeType="afterEffect">
                                  <p:stCondLst>
                                    <p:cond delay="0"/>
                                  </p:stCondLst>
                                  <p:childTnLst>
                                    <p:set>
                                      <p:cBhvr>
                                        <p:cTn id="68" dur="1" fill="hold">
                                          <p:stCondLst>
                                            <p:cond delay="0"/>
                                          </p:stCondLst>
                                        </p:cTn>
                                        <p:tgtEl>
                                          <p:spTgt spid="56"/>
                                        </p:tgtEl>
                                        <p:attrNameLst>
                                          <p:attrName>style.visibility</p:attrName>
                                        </p:attrNameLst>
                                      </p:cBhvr>
                                      <p:to>
                                        <p:strVal val="visible"/>
                                      </p:to>
                                    </p:set>
                                    <p:animEffect transition="in" filter="fade">
                                      <p:cBhvr>
                                        <p:cTn id="6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bldLvl="0" animBg="1"/>
      <p:bldP spid="53" grpId="0"/>
      <p:bldP spid="54" grpId="0"/>
      <p:bldP spid="55" grpId="0"/>
      <p:bldP spid="5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604549"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131286" y="2829969"/>
            <a:ext cx="969010" cy="1014730"/>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02</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15" y="2731135"/>
            <a:ext cx="4102735" cy="460375"/>
          </a:xfrm>
          <a:prstGeom prst="rect">
            <a:avLst/>
          </a:prstGeom>
        </p:spPr>
        <p:txBody>
          <a:bodyPr wrap="square">
            <a:spAutoFit/>
          </a:bodyPr>
          <a:lstStyle/>
          <a:p>
            <a:pPr eaLnBrk="0" fontAlgn="auto" hangingPunct="0">
              <a:spcBef>
                <a:spcPts val="0"/>
              </a:spcBef>
              <a:spcAft>
                <a:spcPts val="0"/>
              </a:spcAft>
              <a:defRPr/>
            </a:pPr>
            <a:r>
              <a:rPr lang="en-US" sz="2400" dirty="0">
                <a:solidFill>
                  <a:srgbClr val="F4B183"/>
                </a:solidFill>
                <a:latin typeface="微软雅黑" panose="020B0503020204020204" pitchFamily="34" charset="-122"/>
                <a:ea typeface="微软雅黑" panose="020B0503020204020204" pitchFamily="34" charset="-122"/>
              </a:rPr>
              <a:t>Reactive - Object / Array</a:t>
            </a:r>
            <a:endParaRPr lang="en-US" sz="2400" dirty="0">
              <a:solidFill>
                <a:srgbClr val="F4B183"/>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225465" y="3203801"/>
            <a:ext cx="4102659" cy="829945"/>
          </a:xfrm>
          <a:prstGeom prst="rect">
            <a:avLst/>
          </a:prstGeom>
          <a:noFill/>
        </p:spPr>
        <p:txBody>
          <a:bodyPr wrap="square" rtlCol="0">
            <a:spAutoFit/>
          </a:bodyPr>
          <a:lstStyle/>
          <a:p>
            <a:pPr algn="just"/>
            <a:r>
              <a:rPr lang="zh-CN" altLang="en-US" sz="1200" dirty="0">
                <a:solidFill>
                  <a:schemeClr val="bg1"/>
                </a:solidFill>
                <a:latin typeface="微软雅黑" panose="020B0503020204020204" pitchFamily="34" charset="-122"/>
                <a:ea typeface="微软雅黑" panose="020B0503020204020204" pitchFamily="34" charset="-122"/>
                <a:sym typeface="+mn-ea"/>
              </a:rPr>
              <a:t>（</a:t>
            </a:r>
            <a:r>
              <a:rPr lang="en-US" altLang="zh-CN" sz="1200" dirty="0">
                <a:solidFill>
                  <a:schemeClr val="bg1"/>
                </a:solidFill>
                <a:latin typeface="微软雅黑" panose="020B0503020204020204" pitchFamily="34" charset="-122"/>
                <a:ea typeface="微软雅黑" panose="020B0503020204020204" pitchFamily="34" charset="-122"/>
                <a:sym typeface="+mn-ea"/>
              </a:rPr>
              <a:t>1</a:t>
            </a:r>
            <a:r>
              <a:rPr lang="zh-CN" altLang="en-US" sz="1200" dirty="0">
                <a:solidFill>
                  <a:schemeClr val="bg1"/>
                </a:solidFill>
                <a:latin typeface="微软雅黑" panose="020B0503020204020204" pitchFamily="34" charset="-122"/>
                <a:ea typeface="微软雅黑" panose="020B0503020204020204" pitchFamily="34" charset="-122"/>
                <a:sym typeface="+mn-ea"/>
              </a:rPr>
              <a:t>）如何追踪变化</a:t>
            </a:r>
            <a:endParaRPr lang="zh-CN" altLang="en-US" sz="1200" dirty="0">
              <a:solidFill>
                <a:schemeClr val="bg1"/>
              </a:solidFill>
              <a:latin typeface="微软雅黑" panose="020B0503020204020204" pitchFamily="34" charset="-122"/>
              <a:ea typeface="微软雅黑" panose="020B0503020204020204" pitchFamily="34" charset="-122"/>
            </a:endParaRPr>
          </a:p>
          <a:p>
            <a:pPr algn="just"/>
            <a:r>
              <a:rPr lang="zh-CN" altLang="en-US" sz="1200" dirty="0">
                <a:solidFill>
                  <a:schemeClr val="bg1"/>
                </a:solidFill>
                <a:latin typeface="微软雅黑" panose="020B0503020204020204" pitchFamily="34" charset="-122"/>
                <a:ea typeface="微软雅黑" panose="020B0503020204020204" pitchFamily="34" charset="-122"/>
                <a:sym typeface="+mn-ea"/>
              </a:rPr>
              <a:t>（</a:t>
            </a:r>
            <a:r>
              <a:rPr lang="en-US" altLang="zh-CN" sz="1200" dirty="0">
                <a:solidFill>
                  <a:schemeClr val="bg1"/>
                </a:solidFill>
                <a:latin typeface="微软雅黑" panose="020B0503020204020204" pitchFamily="34" charset="-122"/>
                <a:ea typeface="微软雅黑" panose="020B0503020204020204" pitchFamily="34" charset="-122"/>
                <a:sym typeface="+mn-ea"/>
              </a:rPr>
              <a:t>2</a:t>
            </a:r>
            <a:r>
              <a:rPr lang="zh-CN" altLang="en-US" sz="1200" dirty="0">
                <a:solidFill>
                  <a:schemeClr val="bg1"/>
                </a:solidFill>
                <a:latin typeface="微软雅黑" panose="020B0503020204020204" pitchFamily="34" charset="-122"/>
                <a:ea typeface="微软雅黑" panose="020B0503020204020204" pitchFamily="34" charset="-122"/>
                <a:sym typeface="+mn-ea"/>
              </a:rPr>
              <a:t>）什么是依赖</a:t>
            </a:r>
            <a:endParaRPr lang="zh-CN" altLang="en-US" sz="1200" dirty="0">
              <a:solidFill>
                <a:schemeClr val="bg1"/>
              </a:solidFill>
              <a:latin typeface="微软雅黑" panose="020B0503020204020204" pitchFamily="34" charset="-122"/>
              <a:ea typeface="微软雅黑" panose="020B0503020204020204" pitchFamily="34" charset="-122"/>
            </a:endParaRPr>
          </a:p>
          <a:p>
            <a:pPr algn="just"/>
            <a:r>
              <a:rPr lang="zh-CN" altLang="en-US" sz="1200" dirty="0">
                <a:solidFill>
                  <a:schemeClr val="bg1"/>
                </a:solidFill>
                <a:latin typeface="微软雅黑" panose="020B0503020204020204" pitchFamily="34" charset="-122"/>
                <a:ea typeface="微软雅黑" panose="020B0503020204020204" pitchFamily="34" charset="-122"/>
                <a:sym typeface="+mn-ea"/>
              </a:rPr>
              <a:t>（</a:t>
            </a:r>
            <a:r>
              <a:rPr lang="en-US" altLang="zh-CN" sz="1200" dirty="0">
                <a:solidFill>
                  <a:schemeClr val="bg1"/>
                </a:solidFill>
                <a:latin typeface="微软雅黑" panose="020B0503020204020204" pitchFamily="34" charset="-122"/>
                <a:ea typeface="微软雅黑" panose="020B0503020204020204" pitchFamily="34" charset="-122"/>
                <a:sym typeface="+mn-ea"/>
              </a:rPr>
              <a:t>3</a:t>
            </a:r>
            <a:r>
              <a:rPr lang="zh-CN" altLang="en-US" sz="1200" dirty="0">
                <a:solidFill>
                  <a:schemeClr val="bg1"/>
                </a:solidFill>
                <a:latin typeface="微软雅黑" panose="020B0503020204020204" pitchFamily="34" charset="-122"/>
                <a:ea typeface="微软雅黑" panose="020B0503020204020204" pitchFamily="34" charset="-122"/>
                <a:sym typeface="+mn-ea"/>
              </a:rPr>
              <a:t>）怎么通知依赖</a:t>
            </a:r>
            <a:endParaRPr lang="zh-CN" altLang="en-US" sz="1200" dirty="0">
              <a:solidFill>
                <a:schemeClr val="bg1"/>
              </a:solidFill>
              <a:latin typeface="微软雅黑" panose="020B0503020204020204" pitchFamily="34" charset="-122"/>
              <a:ea typeface="微软雅黑" panose="020B0503020204020204" pitchFamily="34" charset="-122"/>
            </a:endParaRPr>
          </a:p>
          <a:p>
            <a:pPr algn="just"/>
            <a:r>
              <a:rPr lang="zh-CN" altLang="en-US" sz="1200" dirty="0">
                <a:solidFill>
                  <a:schemeClr val="bg1"/>
                </a:solidFill>
                <a:latin typeface="微软雅黑" panose="020B0503020204020204" pitchFamily="34" charset="-122"/>
                <a:ea typeface="微软雅黑" panose="020B0503020204020204" pitchFamily="34" charset="-122"/>
                <a:sym typeface="+mn-ea"/>
              </a:rPr>
              <a:t>（</a:t>
            </a:r>
            <a:r>
              <a:rPr lang="en-US" altLang="zh-CN" sz="1200" dirty="0">
                <a:solidFill>
                  <a:schemeClr val="bg1"/>
                </a:solidFill>
                <a:latin typeface="微软雅黑" panose="020B0503020204020204" pitchFamily="34" charset="-122"/>
                <a:ea typeface="微软雅黑" panose="020B0503020204020204" pitchFamily="34" charset="-122"/>
                <a:sym typeface="+mn-ea"/>
              </a:rPr>
              <a:t>4</a:t>
            </a:r>
            <a:r>
              <a:rPr lang="zh-CN" altLang="en-US" sz="1200" dirty="0">
                <a:solidFill>
                  <a:schemeClr val="bg1"/>
                </a:solidFill>
                <a:latin typeface="微软雅黑" panose="020B0503020204020204" pitchFamily="34" charset="-122"/>
                <a:ea typeface="微软雅黑" panose="020B0503020204020204" pitchFamily="34" charset="-122"/>
                <a:sym typeface="+mn-ea"/>
              </a:rPr>
              <a:t>）如何收集依赖</a:t>
            </a:r>
            <a:endParaRPr lang="zh-CN" altLang="en-US" b="1" dirty="0">
              <a:solidFill>
                <a:schemeClr val="bg1">
                  <a:lumMod val="95000"/>
                </a:schemeClr>
              </a:solidFill>
              <a:latin typeface="Calibri Light" panose="020F0302020204030204" pitchFamily="34" charset="0"/>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3" grpId="0"/>
      <p:bldP spid="24"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变化侦测</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40" name="TextBox 44"/>
            <p:cNvSpPr txBox="1"/>
            <p:nvPr/>
          </p:nvSpPr>
          <p:spPr>
            <a:xfrm>
              <a:off x="2912" y="1147"/>
              <a:ext cx="1388" cy="483"/>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rPr>
                <a:t>OBJECT</a:t>
              </a:r>
              <a:endPar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0090785" y="671830"/>
            <a:ext cx="592455" cy="306705"/>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效果</a:t>
            </a:r>
            <a:endParaRPr lang="zh-CN" altLang="en-US" sz="14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变化侦测</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40" name="TextBox 44"/>
            <p:cNvSpPr txBox="1"/>
            <p:nvPr/>
          </p:nvSpPr>
          <p:spPr>
            <a:xfrm>
              <a:off x="2912" y="1147"/>
              <a:ext cx="1388" cy="483"/>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rPr>
                <a:t>OBJECT</a:t>
              </a:r>
              <a:endPar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0090785" y="671830"/>
            <a:ext cx="592455" cy="306705"/>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总结</a:t>
            </a:r>
            <a:endParaRPr lang="zh-CN" altLang="en-US" sz="140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1754505" y="1496695"/>
            <a:ext cx="8042910" cy="48882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变化侦测</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40" name="TextBox 44"/>
            <p:cNvSpPr txBox="1"/>
            <p:nvPr/>
          </p:nvSpPr>
          <p:spPr>
            <a:xfrm>
              <a:off x="2912" y="1147"/>
              <a:ext cx="1388" cy="483"/>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rPr>
                <a:t>OBJECT</a:t>
              </a:r>
              <a:endPar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0090785" y="671830"/>
            <a:ext cx="592455" cy="306705"/>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总结</a:t>
            </a:r>
            <a:endParaRPr lang="zh-CN" altLang="en-US" sz="140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400050" y="1861185"/>
            <a:ext cx="7016750" cy="4264660"/>
          </a:xfrm>
          <a:prstGeom prst="rect">
            <a:avLst/>
          </a:prstGeom>
        </p:spPr>
      </p:pic>
      <p:grpSp>
        <p:nvGrpSpPr>
          <p:cNvPr id="9" name="组合 8"/>
          <p:cNvGrpSpPr/>
          <p:nvPr/>
        </p:nvGrpSpPr>
        <p:grpSpPr>
          <a:xfrm>
            <a:off x="7652385" y="2434490"/>
            <a:ext cx="4138930" cy="2280563"/>
            <a:chOff x="1043" y="2861"/>
            <a:chExt cx="5826" cy="3937"/>
          </a:xfrm>
        </p:grpSpPr>
        <p:sp>
          <p:nvSpPr>
            <p:cNvPr id="10" name="TextBox 22"/>
            <p:cNvSpPr txBox="1"/>
            <p:nvPr/>
          </p:nvSpPr>
          <p:spPr>
            <a:xfrm>
              <a:off x="1887" y="2861"/>
              <a:ext cx="3496" cy="636"/>
            </a:xfrm>
            <a:prstGeom prst="rect">
              <a:avLst/>
            </a:prstGeom>
            <a:noFill/>
          </p:spPr>
          <p:txBody>
            <a:bodyPr wrap="square" rtlCol="0">
              <a:spAutoFit/>
            </a:bodyPr>
            <a:p>
              <a:r>
                <a:rPr lang="zh-CN" altLang="en-US" b="1" dirty="0">
                  <a:solidFill>
                    <a:srgbClr val="F4B183"/>
                  </a:solidFill>
                  <a:latin typeface="微软雅黑" panose="020B0503020204020204" pitchFamily="34" charset="-122"/>
                  <a:ea typeface="微软雅黑" panose="020B0503020204020204" pitchFamily="34" charset="-122"/>
                </a:rPr>
                <a:t>响应式原理具体实现</a:t>
              </a:r>
              <a:endParaRPr lang="zh-CN" altLang="en-US" b="1" dirty="0">
                <a:solidFill>
                  <a:srgbClr val="F4B183"/>
                </a:solidFill>
                <a:latin typeface="微软雅黑" panose="020B0503020204020204" pitchFamily="34" charset="-122"/>
                <a:ea typeface="微软雅黑" panose="020B0503020204020204" pitchFamily="34" charset="-122"/>
              </a:endParaRPr>
            </a:p>
          </p:txBody>
        </p:sp>
        <p:sp>
          <p:nvSpPr>
            <p:cNvPr id="11" name="Rectangle 24"/>
            <p:cNvSpPr/>
            <p:nvPr/>
          </p:nvSpPr>
          <p:spPr>
            <a:xfrm>
              <a:off x="1043" y="3665"/>
              <a:ext cx="5826" cy="3133"/>
            </a:xfrm>
            <a:prstGeom prst="rect">
              <a:avLst/>
            </a:prstGeom>
          </p:spPr>
          <p:txBody>
            <a:bodyPr wrap="square">
              <a:spAutoFit/>
            </a:bodyPr>
            <a:p>
              <a:r>
                <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实现一个</a:t>
              </a:r>
              <a:r>
                <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Observer</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，让数据对象变得可</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观察</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实现一个</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Watcher</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依赖即订阅者，</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能够订阅并收到每个属性变动的通知</a:t>
              </a:r>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实现一个</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Dep</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，消息订阅器，用来收集依赖和管理依赖（通知）</a:t>
              </a:r>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变化侦测</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40" name="TextBox 44"/>
            <p:cNvSpPr txBox="1"/>
            <p:nvPr/>
          </p:nvSpPr>
          <p:spPr>
            <a:xfrm>
              <a:off x="2912" y="1147"/>
              <a:ext cx="1388" cy="483"/>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rPr>
                <a:t>OBJECT</a:t>
              </a:r>
              <a:endPar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9309100" y="671830"/>
            <a:ext cx="1597660" cy="306705"/>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如何追踪变化？</a:t>
            </a:r>
            <a:endParaRPr lang="zh-CN" altLang="en-US" sz="140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637540" y="1767840"/>
            <a:ext cx="4156710" cy="4088130"/>
          </a:xfrm>
          <a:prstGeom prst="rect">
            <a:avLst/>
          </a:prstGeom>
        </p:spPr>
      </p:pic>
      <p:grpSp>
        <p:nvGrpSpPr>
          <p:cNvPr id="9" name="组合 8"/>
          <p:cNvGrpSpPr/>
          <p:nvPr/>
        </p:nvGrpSpPr>
        <p:grpSpPr>
          <a:xfrm>
            <a:off x="5907405" y="2151380"/>
            <a:ext cx="5092700" cy="1418846"/>
            <a:chOff x="1043" y="2861"/>
            <a:chExt cx="5826" cy="2449"/>
          </a:xfrm>
        </p:grpSpPr>
        <p:sp>
          <p:nvSpPr>
            <p:cNvPr id="5" name="TextBox 22"/>
            <p:cNvSpPr txBox="1"/>
            <p:nvPr/>
          </p:nvSpPr>
          <p:spPr>
            <a:xfrm>
              <a:off x="1887" y="2861"/>
              <a:ext cx="4176" cy="636"/>
            </a:xfrm>
            <a:prstGeom prst="rect">
              <a:avLst/>
            </a:prstGeom>
            <a:noFill/>
          </p:spPr>
          <p:txBody>
            <a:bodyPr wrap="square" rtlCol="0">
              <a:spAutoFit/>
            </a:bodyPr>
            <a:p>
              <a:r>
                <a:rPr lang="en-US" altLang="zh-CN" b="1" dirty="0">
                  <a:solidFill>
                    <a:srgbClr val="F4B183"/>
                  </a:solidFill>
                  <a:latin typeface="微软雅黑" panose="020B0503020204020204" pitchFamily="34" charset="-122"/>
                  <a:ea typeface="微软雅黑" panose="020B0503020204020204" pitchFamily="34" charset="-122"/>
                </a:rPr>
                <a:t>Object.defineProperty</a:t>
              </a:r>
              <a:endParaRPr lang="en-US" altLang="zh-CN" b="1" dirty="0">
                <a:solidFill>
                  <a:srgbClr val="F4B183"/>
                </a:solidFill>
                <a:latin typeface="微软雅黑" panose="020B0503020204020204" pitchFamily="34" charset="-122"/>
                <a:ea typeface="微软雅黑" panose="020B0503020204020204" pitchFamily="34" charset="-122"/>
              </a:endParaRPr>
            </a:p>
          </p:txBody>
        </p:sp>
        <p:sp>
          <p:nvSpPr>
            <p:cNvPr id="11" name="Rectangle 24"/>
            <p:cNvSpPr/>
            <p:nvPr/>
          </p:nvSpPr>
          <p:spPr>
            <a:xfrm>
              <a:off x="1043" y="3665"/>
              <a:ext cx="5826" cy="1645"/>
            </a:xfrm>
            <a:prstGeom prst="rect">
              <a:avLst/>
            </a:prstGeom>
          </p:spPr>
          <p:txBody>
            <a:bodyPr wrap="square">
              <a:spAutoFit/>
            </a:bodyPr>
            <a:p>
              <a:r>
                <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重写</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Object</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[key]的getter/setter来实现数据的响应式</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新增属性和删除属性都无法追踪到</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变化侦测</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40" name="TextBox 44"/>
            <p:cNvSpPr txBox="1"/>
            <p:nvPr/>
          </p:nvSpPr>
          <p:spPr>
            <a:xfrm>
              <a:off x="2912" y="1147"/>
              <a:ext cx="1388" cy="483"/>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rPr>
                <a:t>OBJECT</a:t>
              </a:r>
              <a:endPar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908415" y="671830"/>
            <a:ext cx="1998345" cy="306705"/>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优化 </a:t>
            </a:r>
            <a:r>
              <a:rPr lang="en-US" altLang="zh-CN" sz="1400">
                <a:solidFill>
                  <a:schemeClr val="bg1"/>
                </a:solidFill>
                <a:latin typeface="微软雅黑" panose="020B0503020204020204" pitchFamily="34" charset="-122"/>
                <a:ea typeface="微软雅黑" panose="020B0503020204020204" pitchFamily="34" charset="-122"/>
              </a:rPr>
              <a:t>- </a:t>
            </a:r>
            <a:r>
              <a:rPr lang="zh-CN" altLang="en-US" sz="1400">
                <a:solidFill>
                  <a:schemeClr val="bg1"/>
                </a:solidFill>
                <a:latin typeface="微软雅黑" panose="020B0503020204020204" pitchFamily="34" charset="-122"/>
                <a:ea typeface="微软雅黑" panose="020B0503020204020204" pitchFamily="34" charset="-122"/>
              </a:rPr>
              <a:t>递归所有</a:t>
            </a:r>
            <a:r>
              <a:rPr lang="en-US" altLang="zh-CN" sz="1400">
                <a:solidFill>
                  <a:schemeClr val="bg1"/>
                </a:solidFill>
                <a:latin typeface="微软雅黑" panose="020B0503020204020204" pitchFamily="34" charset="-122"/>
                <a:ea typeface="微软雅黑" panose="020B0503020204020204" pitchFamily="34" charset="-122"/>
              </a:rPr>
              <a:t>Key</a:t>
            </a:r>
            <a:endParaRPr lang="en-US" altLang="zh-CN" sz="140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514350" y="3300095"/>
            <a:ext cx="4914900" cy="3019425"/>
          </a:xfrm>
          <a:prstGeom prst="rect">
            <a:avLst/>
          </a:prstGeom>
        </p:spPr>
      </p:pic>
      <p:pic>
        <p:nvPicPr>
          <p:cNvPr id="7" name="图片 6"/>
          <p:cNvPicPr>
            <a:picLocks noChangeAspect="1"/>
          </p:cNvPicPr>
          <p:nvPr/>
        </p:nvPicPr>
        <p:blipFill>
          <a:blip r:embed="rId2"/>
          <a:stretch>
            <a:fillRect/>
          </a:stretch>
        </p:blipFill>
        <p:spPr>
          <a:xfrm>
            <a:off x="6015990" y="1609725"/>
            <a:ext cx="5848350" cy="3638550"/>
          </a:xfrm>
          <a:prstGeom prst="rect">
            <a:avLst/>
          </a:prstGeom>
        </p:spPr>
      </p:pic>
      <p:grpSp>
        <p:nvGrpSpPr>
          <p:cNvPr id="8" name="组合 7"/>
          <p:cNvGrpSpPr/>
          <p:nvPr/>
        </p:nvGrpSpPr>
        <p:grpSpPr>
          <a:xfrm>
            <a:off x="134620" y="1738630"/>
            <a:ext cx="5092700" cy="987804"/>
            <a:chOff x="1043" y="2861"/>
            <a:chExt cx="5826" cy="1705"/>
          </a:xfrm>
        </p:grpSpPr>
        <p:sp>
          <p:nvSpPr>
            <p:cNvPr id="10" name="TextBox 22"/>
            <p:cNvSpPr txBox="1"/>
            <p:nvPr/>
          </p:nvSpPr>
          <p:spPr>
            <a:xfrm>
              <a:off x="1887" y="2861"/>
              <a:ext cx="4176" cy="636"/>
            </a:xfrm>
            <a:prstGeom prst="rect">
              <a:avLst/>
            </a:prstGeom>
            <a:noFill/>
          </p:spPr>
          <p:txBody>
            <a:bodyPr wrap="square" rtlCol="0">
              <a:spAutoFit/>
            </a:bodyPr>
            <a:p>
              <a:r>
                <a:rPr lang="en-US" altLang="zh-CN" b="1" dirty="0">
                  <a:solidFill>
                    <a:srgbClr val="F4B183"/>
                  </a:solidFill>
                  <a:latin typeface="微软雅黑" panose="020B0503020204020204" pitchFamily="34" charset="-122"/>
                  <a:ea typeface="微软雅黑" panose="020B0503020204020204" pitchFamily="34" charset="-122"/>
                </a:rPr>
                <a:t>Observer</a:t>
              </a:r>
              <a:endParaRPr lang="zh-CN" altLang="en-US" b="1" dirty="0">
                <a:solidFill>
                  <a:srgbClr val="F4B183"/>
                </a:solidFill>
                <a:latin typeface="微软雅黑" panose="020B0503020204020204" pitchFamily="34" charset="-122"/>
                <a:ea typeface="微软雅黑" panose="020B0503020204020204" pitchFamily="34" charset="-122"/>
              </a:endParaRPr>
            </a:p>
          </p:txBody>
        </p:sp>
        <p:sp>
          <p:nvSpPr>
            <p:cNvPr id="12" name="Rectangle 24"/>
            <p:cNvSpPr/>
            <p:nvPr/>
          </p:nvSpPr>
          <p:spPr>
            <a:xfrm>
              <a:off x="1043" y="3665"/>
              <a:ext cx="5826" cy="901"/>
            </a:xfrm>
            <a:prstGeom prst="rect">
              <a:avLst/>
            </a:prstGeom>
          </p:spPr>
          <p:txBody>
            <a:bodyPr wrap="square">
              <a:spAutoFit/>
            </a:bodyPr>
            <a:p>
              <a:r>
                <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将</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Object</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中的所有属性都转换为响应式</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  设定对象属性的 setter/getter 方法来监听数据的变化</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变化侦测</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40" name="TextBox 44"/>
            <p:cNvSpPr txBox="1"/>
            <p:nvPr/>
          </p:nvSpPr>
          <p:spPr>
            <a:xfrm>
              <a:off x="2912" y="1147"/>
              <a:ext cx="1388" cy="483"/>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rPr>
                <a:t>OBJECT</a:t>
              </a:r>
              <a:endPar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9471660" y="671830"/>
            <a:ext cx="1597660" cy="306705"/>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什么是依赖？</a:t>
            </a:r>
            <a:endParaRPr lang="zh-CN" altLang="en-US" sz="1400">
              <a:solidFill>
                <a:schemeClr val="bg1"/>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548890" y="2080895"/>
            <a:ext cx="5565140" cy="1203325"/>
            <a:chOff x="1043" y="2861"/>
            <a:chExt cx="5826" cy="2077"/>
          </a:xfrm>
        </p:grpSpPr>
        <p:sp>
          <p:nvSpPr>
            <p:cNvPr id="5" name="TextBox 22"/>
            <p:cNvSpPr txBox="1"/>
            <p:nvPr/>
          </p:nvSpPr>
          <p:spPr>
            <a:xfrm>
              <a:off x="1887" y="2861"/>
              <a:ext cx="4176" cy="636"/>
            </a:xfrm>
            <a:prstGeom prst="rect">
              <a:avLst/>
            </a:prstGeom>
            <a:noFill/>
          </p:spPr>
          <p:txBody>
            <a:bodyPr wrap="square" rtlCol="0">
              <a:spAutoFit/>
            </a:bodyPr>
            <a:p>
              <a:r>
                <a:rPr lang="zh-CN" altLang="en-US" b="1" dirty="0">
                  <a:solidFill>
                    <a:srgbClr val="F4B183"/>
                  </a:solidFill>
                  <a:latin typeface="微软雅黑" panose="020B0503020204020204" pitchFamily="34" charset="-122"/>
                  <a:ea typeface="微软雅黑" panose="020B0503020204020204" pitchFamily="34" charset="-122"/>
                </a:rPr>
                <a:t>依赖 </a:t>
              </a:r>
              <a:r>
                <a:rPr lang="en-US" altLang="zh-CN" b="1" dirty="0">
                  <a:solidFill>
                    <a:srgbClr val="F4B183"/>
                  </a:solidFill>
                  <a:latin typeface="微软雅黑" panose="020B0503020204020204" pitchFamily="34" charset="-122"/>
                  <a:ea typeface="微软雅黑" panose="020B0503020204020204" pitchFamily="34" charset="-122"/>
                </a:rPr>
                <a:t>-&gt; Watcher</a:t>
              </a:r>
              <a:endParaRPr lang="zh-CN" altLang="en-US" b="1" dirty="0">
                <a:solidFill>
                  <a:srgbClr val="F4B183"/>
                </a:solidFill>
                <a:latin typeface="微软雅黑" panose="020B0503020204020204" pitchFamily="34" charset="-122"/>
                <a:ea typeface="微软雅黑" panose="020B0503020204020204" pitchFamily="34" charset="-122"/>
              </a:endParaRPr>
            </a:p>
          </p:txBody>
        </p:sp>
        <p:sp>
          <p:nvSpPr>
            <p:cNvPr id="11" name="Rectangle 24"/>
            <p:cNvSpPr/>
            <p:nvPr/>
          </p:nvSpPr>
          <p:spPr>
            <a:xfrm>
              <a:off x="1043" y="3665"/>
              <a:ext cx="5826" cy="1273"/>
            </a:xfrm>
            <a:prstGeom prst="rect">
              <a:avLst/>
            </a:prstGeom>
          </p:spPr>
          <p:txBody>
            <a:bodyPr wrap="square">
              <a:spAutoFit/>
            </a:bodyPr>
            <a:p>
              <a:r>
                <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即当属性变化时，所有通知的目标</a:t>
              </a:r>
              <a:endPar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目标：</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模板 </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computed / watch / props / propsData ...</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6" name="图片 5"/>
          <p:cNvPicPr>
            <a:picLocks noChangeAspect="1"/>
          </p:cNvPicPr>
          <p:nvPr/>
        </p:nvPicPr>
        <p:blipFill>
          <a:blip r:embed="rId1"/>
          <a:stretch>
            <a:fillRect/>
          </a:stretch>
        </p:blipFill>
        <p:spPr>
          <a:xfrm>
            <a:off x="3862705" y="3593465"/>
            <a:ext cx="4467225" cy="11811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变化侦测</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40" name="TextBox 44"/>
            <p:cNvSpPr txBox="1"/>
            <p:nvPr/>
          </p:nvSpPr>
          <p:spPr>
            <a:xfrm>
              <a:off x="2912" y="1147"/>
              <a:ext cx="1388" cy="483"/>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rPr>
                <a:t>OBJECT</a:t>
              </a:r>
              <a:endPar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9319260" y="671830"/>
            <a:ext cx="1597660" cy="306705"/>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如何通知依赖？</a:t>
            </a:r>
            <a:endParaRPr lang="zh-CN" altLang="en-US" sz="140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419100" y="1598295"/>
            <a:ext cx="4838700" cy="1114425"/>
          </a:xfrm>
          <a:prstGeom prst="rect">
            <a:avLst/>
          </a:prstGeom>
        </p:spPr>
      </p:pic>
      <p:pic>
        <p:nvPicPr>
          <p:cNvPr id="5" name="图片 4"/>
          <p:cNvPicPr>
            <a:picLocks noChangeAspect="1"/>
          </p:cNvPicPr>
          <p:nvPr/>
        </p:nvPicPr>
        <p:blipFill>
          <a:blip r:embed="rId2"/>
          <a:stretch>
            <a:fillRect/>
          </a:stretch>
        </p:blipFill>
        <p:spPr>
          <a:xfrm>
            <a:off x="5882005" y="1598295"/>
            <a:ext cx="5153025" cy="4324350"/>
          </a:xfrm>
          <a:prstGeom prst="rect">
            <a:avLst/>
          </a:prstGeom>
        </p:spPr>
      </p:pic>
      <p:sp>
        <p:nvSpPr>
          <p:cNvPr id="16" name="Freeform 31"/>
          <p:cNvSpPr/>
          <p:nvPr/>
        </p:nvSpPr>
        <p:spPr>
          <a:xfrm>
            <a:off x="1253063" y="4404969"/>
            <a:ext cx="745335" cy="745335"/>
          </a:xfrm>
          <a:custGeom>
            <a:avLst/>
            <a:gdLst/>
            <a:ahLst/>
            <a:cxnLst/>
            <a:rect l="l" t="t" r="r" b="b"/>
            <a:pathLst>
              <a:path w="228600" h="228600">
                <a:moveTo>
                  <a:pt x="62253" y="70672"/>
                </a:moveTo>
                <a:cubicBezTo>
                  <a:pt x="53068" y="74414"/>
                  <a:pt x="44946" y="79815"/>
                  <a:pt x="37888" y="86873"/>
                </a:cubicBezTo>
                <a:cubicBezTo>
                  <a:pt x="30829" y="93932"/>
                  <a:pt x="25429" y="102054"/>
                  <a:pt x="21687" y="111239"/>
                </a:cubicBezTo>
                <a:cubicBezTo>
                  <a:pt x="20836" y="113365"/>
                  <a:pt x="20836" y="115448"/>
                  <a:pt x="21687" y="117489"/>
                </a:cubicBezTo>
                <a:cubicBezTo>
                  <a:pt x="22537" y="119531"/>
                  <a:pt x="24025" y="120976"/>
                  <a:pt x="26151" y="121827"/>
                </a:cubicBezTo>
                <a:cubicBezTo>
                  <a:pt x="27257" y="122252"/>
                  <a:pt x="28278" y="122465"/>
                  <a:pt x="29213" y="122465"/>
                </a:cubicBezTo>
                <a:cubicBezTo>
                  <a:pt x="32785" y="122465"/>
                  <a:pt x="35336" y="120764"/>
                  <a:pt x="36867" y="117362"/>
                </a:cubicBezTo>
                <a:cubicBezTo>
                  <a:pt x="39759" y="110218"/>
                  <a:pt x="43947" y="103904"/>
                  <a:pt x="49432" y="98418"/>
                </a:cubicBezTo>
                <a:cubicBezTo>
                  <a:pt x="54918" y="92933"/>
                  <a:pt x="61232" y="88744"/>
                  <a:pt x="68376" y="85853"/>
                </a:cubicBezTo>
                <a:cubicBezTo>
                  <a:pt x="70502" y="84917"/>
                  <a:pt x="71991" y="83429"/>
                  <a:pt x="72841" y="81388"/>
                </a:cubicBezTo>
                <a:cubicBezTo>
                  <a:pt x="73691" y="79347"/>
                  <a:pt x="73691" y="77263"/>
                  <a:pt x="72841" y="75137"/>
                </a:cubicBezTo>
                <a:cubicBezTo>
                  <a:pt x="71991" y="73011"/>
                  <a:pt x="70545" y="71523"/>
                  <a:pt x="68504" y="70672"/>
                </a:cubicBezTo>
                <a:cubicBezTo>
                  <a:pt x="66463" y="69822"/>
                  <a:pt x="64379" y="69822"/>
                  <a:pt x="62253" y="70672"/>
                </a:cubicBezTo>
                <a:close/>
                <a:moveTo>
                  <a:pt x="208891" y="33295"/>
                </a:moveTo>
                <a:cubicBezTo>
                  <a:pt x="210039" y="33295"/>
                  <a:pt x="210996" y="33720"/>
                  <a:pt x="211761" y="34571"/>
                </a:cubicBezTo>
                <a:lnTo>
                  <a:pt x="223370" y="46052"/>
                </a:lnTo>
                <a:cubicBezTo>
                  <a:pt x="224135" y="46902"/>
                  <a:pt x="224518" y="47880"/>
                  <a:pt x="224518" y="48986"/>
                </a:cubicBezTo>
                <a:cubicBezTo>
                  <a:pt x="224518" y="50092"/>
                  <a:pt x="224135" y="51070"/>
                  <a:pt x="223370" y="51920"/>
                </a:cubicBezTo>
                <a:cubicBezTo>
                  <a:pt x="222435" y="52685"/>
                  <a:pt x="221456" y="53068"/>
                  <a:pt x="220436" y="53068"/>
                </a:cubicBezTo>
                <a:cubicBezTo>
                  <a:pt x="219415" y="53068"/>
                  <a:pt x="218437" y="52685"/>
                  <a:pt x="217502" y="51920"/>
                </a:cubicBezTo>
                <a:lnTo>
                  <a:pt x="206021" y="40311"/>
                </a:lnTo>
                <a:cubicBezTo>
                  <a:pt x="205170" y="39546"/>
                  <a:pt x="204745" y="38589"/>
                  <a:pt x="204745" y="37441"/>
                </a:cubicBezTo>
                <a:cubicBezTo>
                  <a:pt x="204745" y="36293"/>
                  <a:pt x="205170" y="35336"/>
                  <a:pt x="206021" y="34571"/>
                </a:cubicBezTo>
                <a:cubicBezTo>
                  <a:pt x="206786" y="33720"/>
                  <a:pt x="207743" y="33295"/>
                  <a:pt x="208891" y="33295"/>
                </a:cubicBezTo>
                <a:close/>
                <a:moveTo>
                  <a:pt x="193009" y="29723"/>
                </a:moveTo>
                <a:lnTo>
                  <a:pt x="198877" y="35591"/>
                </a:lnTo>
                <a:lnTo>
                  <a:pt x="167751" y="66590"/>
                </a:lnTo>
                <a:lnTo>
                  <a:pt x="176425" y="75265"/>
                </a:lnTo>
                <a:cubicBezTo>
                  <a:pt x="178041" y="76881"/>
                  <a:pt x="178849" y="78815"/>
                  <a:pt x="178849" y="81069"/>
                </a:cubicBezTo>
                <a:cubicBezTo>
                  <a:pt x="178849" y="83323"/>
                  <a:pt x="178041" y="85258"/>
                  <a:pt x="176425" y="86873"/>
                </a:cubicBezTo>
                <a:lnTo>
                  <a:pt x="168261" y="95038"/>
                </a:lnTo>
                <a:cubicBezTo>
                  <a:pt x="175830" y="108730"/>
                  <a:pt x="179615" y="123315"/>
                  <a:pt x="179615" y="138793"/>
                </a:cubicBezTo>
                <a:cubicBezTo>
                  <a:pt x="179615" y="150955"/>
                  <a:pt x="177255" y="162584"/>
                  <a:pt x="172535" y="173683"/>
                </a:cubicBezTo>
                <a:cubicBezTo>
                  <a:pt x="167815" y="184781"/>
                  <a:pt x="161436" y="194349"/>
                  <a:pt x="153400" y="202385"/>
                </a:cubicBezTo>
                <a:cubicBezTo>
                  <a:pt x="145363" y="210422"/>
                  <a:pt x="135795" y="216800"/>
                  <a:pt x="124697" y="221520"/>
                </a:cubicBezTo>
                <a:cubicBezTo>
                  <a:pt x="113599" y="226240"/>
                  <a:pt x="101969" y="228600"/>
                  <a:pt x="89807" y="228600"/>
                </a:cubicBezTo>
                <a:cubicBezTo>
                  <a:pt x="77646" y="228600"/>
                  <a:pt x="66016" y="226240"/>
                  <a:pt x="54918" y="221520"/>
                </a:cubicBezTo>
                <a:cubicBezTo>
                  <a:pt x="43819" y="216800"/>
                  <a:pt x="34252" y="210422"/>
                  <a:pt x="26215" y="202385"/>
                </a:cubicBezTo>
                <a:cubicBezTo>
                  <a:pt x="18179" y="194349"/>
                  <a:pt x="11800" y="184781"/>
                  <a:pt x="7080" y="173683"/>
                </a:cubicBezTo>
                <a:cubicBezTo>
                  <a:pt x="2360" y="162584"/>
                  <a:pt x="0" y="150955"/>
                  <a:pt x="0" y="138793"/>
                </a:cubicBezTo>
                <a:cubicBezTo>
                  <a:pt x="0" y="126632"/>
                  <a:pt x="2360" y="115002"/>
                  <a:pt x="7080" y="103904"/>
                </a:cubicBezTo>
                <a:cubicBezTo>
                  <a:pt x="11800" y="92805"/>
                  <a:pt x="18179" y="83238"/>
                  <a:pt x="26215" y="75201"/>
                </a:cubicBezTo>
                <a:cubicBezTo>
                  <a:pt x="34252" y="67164"/>
                  <a:pt x="43819" y="60786"/>
                  <a:pt x="54918" y="56066"/>
                </a:cubicBezTo>
                <a:cubicBezTo>
                  <a:pt x="66016" y="51346"/>
                  <a:pt x="77646" y="48986"/>
                  <a:pt x="89807" y="48986"/>
                </a:cubicBezTo>
                <a:cubicBezTo>
                  <a:pt x="105286" y="48986"/>
                  <a:pt x="119871" y="52770"/>
                  <a:pt x="133563" y="60339"/>
                </a:cubicBezTo>
                <a:lnTo>
                  <a:pt x="141727" y="52175"/>
                </a:lnTo>
                <a:cubicBezTo>
                  <a:pt x="143343" y="50559"/>
                  <a:pt x="145278" y="49751"/>
                  <a:pt x="147531" y="49751"/>
                </a:cubicBezTo>
                <a:cubicBezTo>
                  <a:pt x="149785" y="49751"/>
                  <a:pt x="151720" y="50559"/>
                  <a:pt x="153336" y="52175"/>
                </a:cubicBezTo>
                <a:lnTo>
                  <a:pt x="162010" y="60850"/>
                </a:lnTo>
                <a:close/>
                <a:moveTo>
                  <a:pt x="212272" y="24493"/>
                </a:moveTo>
                <a:lnTo>
                  <a:pt x="224518" y="24493"/>
                </a:lnTo>
                <a:cubicBezTo>
                  <a:pt x="225709" y="24493"/>
                  <a:pt x="226687" y="24876"/>
                  <a:pt x="227452" y="25641"/>
                </a:cubicBezTo>
                <a:cubicBezTo>
                  <a:pt x="228218" y="26407"/>
                  <a:pt x="228600" y="27385"/>
                  <a:pt x="228600" y="28575"/>
                </a:cubicBezTo>
                <a:cubicBezTo>
                  <a:pt x="228600" y="29766"/>
                  <a:pt x="228218" y="30744"/>
                  <a:pt x="227452" y="31509"/>
                </a:cubicBezTo>
                <a:cubicBezTo>
                  <a:pt x="226687" y="32275"/>
                  <a:pt x="225709" y="32657"/>
                  <a:pt x="224518" y="32657"/>
                </a:cubicBezTo>
                <a:lnTo>
                  <a:pt x="212272" y="32657"/>
                </a:lnTo>
                <a:cubicBezTo>
                  <a:pt x="211081" y="32657"/>
                  <a:pt x="210103" y="32275"/>
                  <a:pt x="209338" y="31509"/>
                </a:cubicBezTo>
                <a:cubicBezTo>
                  <a:pt x="208572" y="30744"/>
                  <a:pt x="208190" y="29766"/>
                  <a:pt x="208190" y="28575"/>
                </a:cubicBezTo>
                <a:cubicBezTo>
                  <a:pt x="208190" y="27385"/>
                  <a:pt x="208572" y="26407"/>
                  <a:pt x="209338" y="25641"/>
                </a:cubicBezTo>
                <a:cubicBezTo>
                  <a:pt x="210103" y="24876"/>
                  <a:pt x="211081" y="24493"/>
                  <a:pt x="212272" y="24493"/>
                </a:cubicBezTo>
                <a:close/>
                <a:moveTo>
                  <a:pt x="220436" y="4082"/>
                </a:moveTo>
                <a:cubicBezTo>
                  <a:pt x="221542" y="4082"/>
                  <a:pt x="222520" y="4465"/>
                  <a:pt x="223370" y="5231"/>
                </a:cubicBezTo>
                <a:cubicBezTo>
                  <a:pt x="224135" y="6081"/>
                  <a:pt x="224518" y="7059"/>
                  <a:pt x="224518" y="8165"/>
                </a:cubicBezTo>
                <a:cubicBezTo>
                  <a:pt x="224518" y="9270"/>
                  <a:pt x="224135" y="10248"/>
                  <a:pt x="223370" y="11099"/>
                </a:cubicBezTo>
                <a:lnTo>
                  <a:pt x="211761" y="22580"/>
                </a:lnTo>
                <a:cubicBezTo>
                  <a:pt x="210911" y="23430"/>
                  <a:pt x="209975" y="23855"/>
                  <a:pt x="208955" y="23855"/>
                </a:cubicBezTo>
                <a:cubicBezTo>
                  <a:pt x="207849" y="23855"/>
                  <a:pt x="206871" y="23430"/>
                  <a:pt x="206021" y="22580"/>
                </a:cubicBezTo>
                <a:cubicBezTo>
                  <a:pt x="205170" y="21814"/>
                  <a:pt x="204745" y="20857"/>
                  <a:pt x="204745" y="19709"/>
                </a:cubicBezTo>
                <a:cubicBezTo>
                  <a:pt x="204745" y="18561"/>
                  <a:pt x="205170" y="17605"/>
                  <a:pt x="206021" y="16839"/>
                </a:cubicBezTo>
                <a:lnTo>
                  <a:pt x="217502" y="5231"/>
                </a:lnTo>
                <a:cubicBezTo>
                  <a:pt x="218352" y="4465"/>
                  <a:pt x="219330" y="4082"/>
                  <a:pt x="220436" y="4082"/>
                </a:cubicBezTo>
                <a:close/>
                <a:moveTo>
                  <a:pt x="179615" y="4082"/>
                </a:moveTo>
                <a:cubicBezTo>
                  <a:pt x="180720" y="4082"/>
                  <a:pt x="181698" y="4465"/>
                  <a:pt x="182549" y="5231"/>
                </a:cubicBezTo>
                <a:lnTo>
                  <a:pt x="194030" y="16839"/>
                </a:lnTo>
                <a:cubicBezTo>
                  <a:pt x="194880" y="17605"/>
                  <a:pt x="195305" y="18561"/>
                  <a:pt x="195305" y="19709"/>
                </a:cubicBezTo>
                <a:cubicBezTo>
                  <a:pt x="195305" y="20857"/>
                  <a:pt x="194880" y="21814"/>
                  <a:pt x="194030" y="22580"/>
                </a:cubicBezTo>
                <a:cubicBezTo>
                  <a:pt x="193179" y="23430"/>
                  <a:pt x="192244" y="23855"/>
                  <a:pt x="191223" y="23855"/>
                </a:cubicBezTo>
                <a:cubicBezTo>
                  <a:pt x="190118" y="23855"/>
                  <a:pt x="189140" y="23430"/>
                  <a:pt x="188289" y="22580"/>
                </a:cubicBezTo>
                <a:lnTo>
                  <a:pt x="176680" y="11099"/>
                </a:lnTo>
                <a:cubicBezTo>
                  <a:pt x="175915" y="10248"/>
                  <a:pt x="175532" y="9270"/>
                  <a:pt x="175532" y="8165"/>
                </a:cubicBezTo>
                <a:cubicBezTo>
                  <a:pt x="175532" y="7059"/>
                  <a:pt x="175915" y="6081"/>
                  <a:pt x="176680" y="5231"/>
                </a:cubicBezTo>
                <a:cubicBezTo>
                  <a:pt x="177531" y="4465"/>
                  <a:pt x="178509" y="4082"/>
                  <a:pt x="179615" y="4082"/>
                </a:cubicBezTo>
                <a:close/>
                <a:moveTo>
                  <a:pt x="200025" y="0"/>
                </a:moveTo>
                <a:cubicBezTo>
                  <a:pt x="201216" y="0"/>
                  <a:pt x="202194" y="383"/>
                  <a:pt x="202959" y="1148"/>
                </a:cubicBezTo>
                <a:cubicBezTo>
                  <a:pt x="203725" y="1914"/>
                  <a:pt x="204107" y="2892"/>
                  <a:pt x="204107" y="4082"/>
                </a:cubicBezTo>
                <a:lnTo>
                  <a:pt x="204107" y="16329"/>
                </a:lnTo>
                <a:cubicBezTo>
                  <a:pt x="204107" y="17519"/>
                  <a:pt x="203725" y="18497"/>
                  <a:pt x="202959" y="19263"/>
                </a:cubicBezTo>
                <a:cubicBezTo>
                  <a:pt x="202194" y="20028"/>
                  <a:pt x="201216" y="20411"/>
                  <a:pt x="200025" y="20411"/>
                </a:cubicBezTo>
                <a:cubicBezTo>
                  <a:pt x="198835" y="20411"/>
                  <a:pt x="197857" y="20028"/>
                  <a:pt x="197091" y="19263"/>
                </a:cubicBezTo>
                <a:cubicBezTo>
                  <a:pt x="196326" y="18497"/>
                  <a:pt x="195943" y="17519"/>
                  <a:pt x="195943" y="16329"/>
                </a:cubicBezTo>
                <a:lnTo>
                  <a:pt x="195943" y="4082"/>
                </a:lnTo>
                <a:cubicBezTo>
                  <a:pt x="195943" y="2892"/>
                  <a:pt x="196326" y="1914"/>
                  <a:pt x="197091" y="1148"/>
                </a:cubicBezTo>
                <a:cubicBezTo>
                  <a:pt x="197857" y="383"/>
                  <a:pt x="198835" y="0"/>
                  <a:pt x="200025"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p>
            <a:pPr algn="ctr"/>
            <a:endParaRPr lang="en-AU" dirty="0">
              <a:solidFill>
                <a:schemeClr val="bg1"/>
              </a:solidFill>
              <a:latin typeface="FontAwesome" pitchFamily="2" charset="0"/>
            </a:endParaRPr>
          </a:p>
        </p:txBody>
      </p:sp>
      <p:sp>
        <p:nvSpPr>
          <p:cNvPr id="17" name="文本框 16"/>
          <p:cNvSpPr txBox="1"/>
          <p:nvPr/>
        </p:nvSpPr>
        <p:spPr>
          <a:xfrm>
            <a:off x="1283335" y="4942205"/>
            <a:ext cx="3393440" cy="645160"/>
          </a:xfrm>
          <a:prstGeom prst="rect">
            <a:avLst/>
          </a:prstGeom>
          <a:noFill/>
        </p:spPr>
        <p:txBody>
          <a:bodyPr wrap="square" rtlCol="0">
            <a:spAutoFit/>
          </a:bodyPr>
          <a:p>
            <a:r>
              <a:rPr lang="zh-CN" altLang="en-US">
                <a:solidFill>
                  <a:schemeClr val="bg1"/>
                </a:solidFill>
                <a:latin typeface="微软雅黑" panose="020B0503020204020204" pitchFamily="34" charset="-122"/>
                <a:ea typeface="微软雅黑" panose="020B0503020204020204" pitchFamily="34" charset="-122"/>
              </a:rPr>
              <a:t>如何主动通知？</a:t>
            </a:r>
            <a:endParaRPr lang="zh-CN" altLang="en-US">
              <a:solidFill>
                <a:schemeClr val="bg1"/>
              </a:solidFill>
              <a:latin typeface="微软雅黑" panose="020B0503020204020204" pitchFamily="34" charset="-122"/>
              <a:ea typeface="微软雅黑" panose="020B0503020204020204" pitchFamily="34" charset="-122"/>
            </a:endParaRPr>
          </a:p>
          <a:p>
            <a:r>
              <a:rPr lang="zh-CN" altLang="en-US">
                <a:solidFill>
                  <a:schemeClr val="bg1"/>
                </a:solidFill>
                <a:latin typeface="微软雅黑" panose="020B0503020204020204" pitchFamily="34" charset="-122"/>
                <a:ea typeface="微软雅黑" panose="020B0503020204020204" pitchFamily="34" charset="-122"/>
              </a:rPr>
              <a:t>种在可观测对象的属性上？</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6680200" y="3564255"/>
            <a:ext cx="2832735" cy="519430"/>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 calcmode="lin" valueType="num">
                                      <p:cBhvr>
                                        <p:cTn id="9" dur="500" fill="hold"/>
                                        <p:tgtEl>
                                          <p:spTgt spid="16"/>
                                        </p:tgtEl>
                                        <p:attrNameLst>
                                          <p:attrName>style.rotation</p:attrName>
                                        </p:attrNameLst>
                                      </p:cBhvr>
                                      <p:tavLst>
                                        <p:tav tm="0">
                                          <p:val>
                                            <p:fltVal val="90"/>
                                          </p:val>
                                        </p:tav>
                                        <p:tav tm="100000">
                                          <p:val>
                                            <p:fltVal val="0"/>
                                          </p:val>
                                        </p:tav>
                                      </p:tavLst>
                                    </p:anim>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5"/>
          <p:cNvSpPr txBox="1"/>
          <p:nvPr>
            <p:custDataLst>
              <p:tags r:id="rId1"/>
            </p:custDataLst>
          </p:nvPr>
        </p:nvSpPr>
        <p:spPr>
          <a:xfrm>
            <a:off x="1368677" y="1938971"/>
            <a:ext cx="3122428" cy="829945"/>
          </a:xfrm>
          <a:prstGeom prst="rect">
            <a:avLst/>
          </a:prstGeom>
          <a:noFill/>
        </p:spPr>
        <p:txBody>
          <a:bodyPr wrap="square" rtlCol="0">
            <a:spAutoFit/>
          </a:bodyPr>
          <a:lstStyle/>
          <a:p>
            <a:r>
              <a:rPr lang="en-US" b="1" dirty="0">
                <a:solidFill>
                  <a:srgbClr val="F4B183"/>
                </a:solidFill>
                <a:latin typeface="微软雅黑" panose="020B0503020204020204" pitchFamily="34" charset="-122"/>
                <a:ea typeface="微软雅黑" panose="020B0503020204020204" pitchFamily="34" charset="-122"/>
              </a:rPr>
              <a:t>MVVM</a:t>
            </a:r>
            <a:endParaRPr lang="en-US" sz="900" b="1" dirty="0">
              <a:solidFill>
                <a:schemeClr val="bg1"/>
              </a:solidFill>
              <a:latin typeface="微软雅黑" panose="020B0503020204020204" pitchFamily="34" charset="-122"/>
              <a:ea typeface="微软雅黑" panose="020B0503020204020204" pitchFamily="34" charset="-122"/>
            </a:endParaRPr>
          </a:p>
          <a:p>
            <a:endParaRPr lang="en-US" sz="1000" dirty="0">
              <a:solidFill>
                <a:schemeClr val="bg1"/>
              </a:solidFill>
              <a:latin typeface="微软雅黑" panose="020B0503020204020204" pitchFamily="34" charset="-122"/>
              <a:ea typeface="微软雅黑" panose="020B0503020204020204" pitchFamily="34" charset="-122"/>
              <a:sym typeface="+mn-ea"/>
            </a:endParaRPr>
          </a:p>
          <a:p>
            <a:r>
              <a:rPr lang="en-US" sz="1000" dirty="0">
                <a:solidFill>
                  <a:schemeClr val="bg1"/>
                </a:solidFill>
                <a:latin typeface="微软雅黑" panose="020B0503020204020204" pitchFamily="34" charset="-122"/>
                <a:ea typeface="微软雅黑" panose="020B0503020204020204" pitchFamily="34" charset="-122"/>
                <a:sym typeface="+mn-ea"/>
              </a:rPr>
              <a:t>Pull: Angular / React</a:t>
            </a:r>
            <a:endParaRPr lang="en-US" sz="1000" dirty="0">
              <a:solidFill>
                <a:schemeClr val="bg1"/>
              </a:solidFill>
              <a:latin typeface="微软雅黑" panose="020B0503020204020204" pitchFamily="34" charset="-122"/>
              <a:ea typeface="微软雅黑" panose="020B0503020204020204" pitchFamily="34" charset="-122"/>
            </a:endParaRPr>
          </a:p>
          <a:p>
            <a:r>
              <a:rPr lang="en-US" sz="1000" dirty="0">
                <a:solidFill>
                  <a:schemeClr val="bg1"/>
                </a:solidFill>
                <a:latin typeface="微软雅黑" panose="020B0503020204020204" pitchFamily="34" charset="-122"/>
                <a:ea typeface="微软雅黑" panose="020B0503020204020204" pitchFamily="34" charset="-122"/>
                <a:sym typeface="+mn-ea"/>
              </a:rPr>
              <a:t>Push: Vue</a:t>
            </a:r>
            <a:endParaRPr lang="en-US" sz="1000" dirty="0">
              <a:solidFill>
                <a:schemeClr val="bg1"/>
              </a:solidFill>
              <a:latin typeface="微软雅黑" panose="020B0503020204020204" pitchFamily="34" charset="-122"/>
              <a:ea typeface="微软雅黑" panose="020B0503020204020204" pitchFamily="34" charset="-122"/>
            </a:endParaRPr>
          </a:p>
        </p:txBody>
      </p:sp>
      <p:sp>
        <p:nvSpPr>
          <p:cNvPr id="5" name="Freeform 27"/>
          <p:cNvSpPr/>
          <p:nvPr>
            <p:custDataLst>
              <p:tags r:id="rId2"/>
            </p:custDataLst>
          </p:nvPr>
        </p:nvSpPr>
        <p:spPr>
          <a:xfrm rot="20070184">
            <a:off x="4090087" y="1982728"/>
            <a:ext cx="745646" cy="803005"/>
          </a:xfrm>
          <a:custGeom>
            <a:avLst/>
            <a:gdLst/>
            <a:ahLst/>
            <a:cxnLst/>
            <a:rect l="l" t="t" r="r" b="b"/>
            <a:pathLst>
              <a:path w="212271" h="228600">
                <a:moveTo>
                  <a:pt x="16328" y="81643"/>
                </a:moveTo>
                <a:lnTo>
                  <a:pt x="16328" y="212272"/>
                </a:lnTo>
                <a:lnTo>
                  <a:pt x="195943" y="212272"/>
                </a:lnTo>
                <a:lnTo>
                  <a:pt x="195943" y="81643"/>
                </a:lnTo>
                <a:close/>
                <a:moveTo>
                  <a:pt x="151039" y="16329"/>
                </a:moveTo>
                <a:cubicBezTo>
                  <a:pt x="149848" y="16329"/>
                  <a:pt x="148870" y="16712"/>
                  <a:pt x="148105" y="17477"/>
                </a:cubicBezTo>
                <a:cubicBezTo>
                  <a:pt x="147340" y="18242"/>
                  <a:pt x="146957" y="19220"/>
                  <a:pt x="146957" y="20411"/>
                </a:cubicBezTo>
                <a:lnTo>
                  <a:pt x="146957" y="57150"/>
                </a:lnTo>
                <a:cubicBezTo>
                  <a:pt x="146957" y="58341"/>
                  <a:pt x="147340" y="59319"/>
                  <a:pt x="148105" y="60084"/>
                </a:cubicBezTo>
                <a:cubicBezTo>
                  <a:pt x="148870" y="60850"/>
                  <a:pt x="149848" y="61232"/>
                  <a:pt x="151039" y="61232"/>
                </a:cubicBezTo>
                <a:lnTo>
                  <a:pt x="159203" y="61232"/>
                </a:lnTo>
                <a:cubicBezTo>
                  <a:pt x="160394" y="61232"/>
                  <a:pt x="161372" y="60850"/>
                  <a:pt x="162137" y="60084"/>
                </a:cubicBezTo>
                <a:cubicBezTo>
                  <a:pt x="162903" y="59319"/>
                  <a:pt x="163285" y="58341"/>
                  <a:pt x="163285" y="57150"/>
                </a:cubicBezTo>
                <a:lnTo>
                  <a:pt x="163285" y="20411"/>
                </a:lnTo>
                <a:cubicBezTo>
                  <a:pt x="163285" y="19220"/>
                  <a:pt x="162903" y="18242"/>
                  <a:pt x="162137" y="17477"/>
                </a:cubicBezTo>
                <a:cubicBezTo>
                  <a:pt x="161372" y="16712"/>
                  <a:pt x="160394" y="16329"/>
                  <a:pt x="159203" y="16329"/>
                </a:cubicBezTo>
                <a:close/>
                <a:moveTo>
                  <a:pt x="53068" y="16329"/>
                </a:moveTo>
                <a:cubicBezTo>
                  <a:pt x="51877" y="16329"/>
                  <a:pt x="50899" y="16712"/>
                  <a:pt x="50134" y="17477"/>
                </a:cubicBezTo>
                <a:cubicBezTo>
                  <a:pt x="49368" y="18242"/>
                  <a:pt x="48985" y="19220"/>
                  <a:pt x="48985" y="20411"/>
                </a:cubicBezTo>
                <a:lnTo>
                  <a:pt x="48985" y="57150"/>
                </a:lnTo>
                <a:cubicBezTo>
                  <a:pt x="48985" y="58341"/>
                  <a:pt x="49368" y="59319"/>
                  <a:pt x="50134" y="60084"/>
                </a:cubicBezTo>
                <a:cubicBezTo>
                  <a:pt x="50899" y="60850"/>
                  <a:pt x="51877" y="61232"/>
                  <a:pt x="53068" y="61232"/>
                </a:cubicBezTo>
                <a:lnTo>
                  <a:pt x="61232" y="61232"/>
                </a:lnTo>
                <a:cubicBezTo>
                  <a:pt x="62423" y="61232"/>
                  <a:pt x="63401" y="60850"/>
                  <a:pt x="64166" y="60084"/>
                </a:cubicBezTo>
                <a:cubicBezTo>
                  <a:pt x="64931" y="59319"/>
                  <a:pt x="65314" y="58341"/>
                  <a:pt x="65314" y="57150"/>
                </a:cubicBezTo>
                <a:lnTo>
                  <a:pt x="65314" y="20411"/>
                </a:lnTo>
                <a:cubicBezTo>
                  <a:pt x="65314" y="19220"/>
                  <a:pt x="64931" y="18242"/>
                  <a:pt x="64166" y="17477"/>
                </a:cubicBezTo>
                <a:cubicBezTo>
                  <a:pt x="63401" y="16712"/>
                  <a:pt x="62423" y="16329"/>
                  <a:pt x="61232" y="16329"/>
                </a:cubicBezTo>
                <a:close/>
                <a:moveTo>
                  <a:pt x="53068" y="0"/>
                </a:moveTo>
                <a:lnTo>
                  <a:pt x="61232" y="0"/>
                </a:lnTo>
                <a:cubicBezTo>
                  <a:pt x="66845" y="0"/>
                  <a:pt x="71650" y="1999"/>
                  <a:pt x="75647" y="5996"/>
                </a:cubicBezTo>
                <a:cubicBezTo>
                  <a:pt x="79644" y="9993"/>
                  <a:pt x="81643" y="14798"/>
                  <a:pt x="81643" y="20411"/>
                </a:cubicBezTo>
                <a:lnTo>
                  <a:pt x="81643" y="32657"/>
                </a:lnTo>
                <a:lnTo>
                  <a:pt x="130628" y="32657"/>
                </a:lnTo>
                <a:lnTo>
                  <a:pt x="130628" y="20411"/>
                </a:lnTo>
                <a:cubicBezTo>
                  <a:pt x="130628" y="14798"/>
                  <a:pt x="132627" y="9993"/>
                  <a:pt x="136624" y="5996"/>
                </a:cubicBezTo>
                <a:cubicBezTo>
                  <a:pt x="140621" y="1999"/>
                  <a:pt x="145426" y="0"/>
                  <a:pt x="151039" y="0"/>
                </a:cubicBezTo>
                <a:lnTo>
                  <a:pt x="159203" y="0"/>
                </a:lnTo>
                <a:cubicBezTo>
                  <a:pt x="164816" y="0"/>
                  <a:pt x="169621" y="1999"/>
                  <a:pt x="173618" y="5996"/>
                </a:cubicBezTo>
                <a:cubicBezTo>
                  <a:pt x="177615" y="9993"/>
                  <a:pt x="179614" y="14798"/>
                  <a:pt x="179614" y="20411"/>
                </a:cubicBezTo>
                <a:lnTo>
                  <a:pt x="179614" y="32657"/>
                </a:lnTo>
                <a:lnTo>
                  <a:pt x="195943" y="32657"/>
                </a:lnTo>
                <a:cubicBezTo>
                  <a:pt x="200365" y="32657"/>
                  <a:pt x="204192" y="34273"/>
                  <a:pt x="207424" y="37505"/>
                </a:cubicBezTo>
                <a:cubicBezTo>
                  <a:pt x="210655" y="40737"/>
                  <a:pt x="212271" y="44564"/>
                  <a:pt x="212271" y="48986"/>
                </a:cubicBezTo>
                <a:lnTo>
                  <a:pt x="212271" y="212272"/>
                </a:lnTo>
                <a:cubicBezTo>
                  <a:pt x="212271" y="216694"/>
                  <a:pt x="210655" y="220521"/>
                  <a:pt x="207424" y="223753"/>
                </a:cubicBezTo>
                <a:cubicBezTo>
                  <a:pt x="204192" y="226984"/>
                  <a:pt x="200365" y="228600"/>
                  <a:pt x="195943" y="228600"/>
                </a:cubicBezTo>
                <a:lnTo>
                  <a:pt x="16328" y="228600"/>
                </a:lnTo>
                <a:cubicBezTo>
                  <a:pt x="11906" y="228600"/>
                  <a:pt x="8079" y="226984"/>
                  <a:pt x="4847" y="223753"/>
                </a:cubicBezTo>
                <a:cubicBezTo>
                  <a:pt x="1616" y="220521"/>
                  <a:pt x="0" y="216694"/>
                  <a:pt x="0" y="212272"/>
                </a:cubicBezTo>
                <a:lnTo>
                  <a:pt x="0" y="48986"/>
                </a:lnTo>
                <a:cubicBezTo>
                  <a:pt x="0" y="44564"/>
                  <a:pt x="1616" y="40737"/>
                  <a:pt x="4847" y="37505"/>
                </a:cubicBezTo>
                <a:cubicBezTo>
                  <a:pt x="8079" y="34273"/>
                  <a:pt x="11906" y="32657"/>
                  <a:pt x="16328" y="32657"/>
                </a:cubicBezTo>
                <a:lnTo>
                  <a:pt x="32657" y="32657"/>
                </a:lnTo>
                <a:lnTo>
                  <a:pt x="32657" y="20411"/>
                </a:lnTo>
                <a:cubicBezTo>
                  <a:pt x="32657" y="14798"/>
                  <a:pt x="34655" y="9993"/>
                  <a:pt x="38653" y="5996"/>
                </a:cubicBezTo>
                <a:cubicBezTo>
                  <a:pt x="42650" y="1999"/>
                  <a:pt x="47455" y="0"/>
                  <a:pt x="53068"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微软雅黑" panose="020B0503020204020204" pitchFamily="34" charset="-122"/>
              <a:ea typeface="微软雅黑" panose="020B0503020204020204" pitchFamily="34" charset="-122"/>
            </a:endParaRPr>
          </a:p>
        </p:txBody>
      </p:sp>
      <p:sp>
        <p:nvSpPr>
          <p:cNvPr id="6" name="TextBox 28"/>
          <p:cNvSpPr txBox="1"/>
          <p:nvPr>
            <p:custDataLst>
              <p:tags r:id="rId3"/>
            </p:custDataLst>
          </p:nvPr>
        </p:nvSpPr>
        <p:spPr>
          <a:xfrm>
            <a:off x="1368677" y="4032023"/>
            <a:ext cx="3122428" cy="1414780"/>
          </a:xfrm>
          <a:prstGeom prst="rect">
            <a:avLst/>
          </a:prstGeom>
          <a:noFill/>
        </p:spPr>
        <p:txBody>
          <a:bodyPr wrap="square" rtlCol="0">
            <a:spAutoFit/>
          </a:bodyPr>
          <a:lstStyle/>
          <a:p>
            <a:r>
              <a:rPr lang="en-US" b="1" dirty="0">
                <a:solidFill>
                  <a:srgbClr val="F4B183"/>
                </a:solidFill>
                <a:latin typeface="微软雅黑" panose="020B0503020204020204" pitchFamily="34" charset="-122"/>
                <a:ea typeface="微软雅黑" panose="020B0503020204020204" pitchFamily="34" charset="-122"/>
                <a:sym typeface="+mn-ea"/>
              </a:rPr>
              <a:t>Reactive - Object / Array</a:t>
            </a:r>
            <a:endParaRPr lang="en-US" b="1" dirty="0">
              <a:solidFill>
                <a:schemeClr val="bg1"/>
              </a:solidFill>
              <a:latin typeface="微软雅黑" panose="020B0503020204020204" pitchFamily="34" charset="-122"/>
              <a:ea typeface="微软雅黑" panose="020B0503020204020204" pitchFamily="34" charset="-122"/>
            </a:endParaRPr>
          </a:p>
          <a:p>
            <a:endParaRPr lang="en-US" sz="900" dirty="0">
              <a:solidFill>
                <a:schemeClr val="bg1"/>
              </a:solidFill>
              <a:latin typeface="微软雅黑" panose="020B0503020204020204" pitchFamily="34" charset="-122"/>
              <a:ea typeface="微软雅黑" panose="020B0503020204020204" pitchFamily="34" charset="-122"/>
            </a:endParaRPr>
          </a:p>
          <a:p>
            <a:r>
              <a:rPr lang="zh-CN" altLang="en-US" sz="1000" dirty="0">
                <a:solidFill>
                  <a:schemeClr val="bg1"/>
                </a:solidFill>
                <a:latin typeface="微软雅黑" panose="020B0503020204020204" pitchFamily="34" charset="-122"/>
                <a:ea typeface="微软雅黑" panose="020B0503020204020204" pitchFamily="34" charset="-122"/>
              </a:rPr>
              <a:t>变化侦测</a:t>
            </a:r>
            <a:endParaRPr lang="zh-CN" altLang="en-US" sz="1000" dirty="0">
              <a:solidFill>
                <a:schemeClr val="bg1"/>
              </a:solidFill>
              <a:latin typeface="微软雅黑" panose="020B0503020204020204" pitchFamily="34" charset="-122"/>
              <a:ea typeface="微软雅黑" panose="020B0503020204020204" pitchFamily="34" charset="-122"/>
            </a:endParaRPr>
          </a:p>
          <a:p>
            <a:r>
              <a:rPr lang="zh-CN" altLang="en-US" sz="1000" dirty="0">
                <a:solidFill>
                  <a:schemeClr val="bg1"/>
                </a:solidFill>
                <a:latin typeface="微软雅黑" panose="020B0503020204020204" pitchFamily="34" charset="-122"/>
                <a:ea typeface="微软雅黑" panose="020B0503020204020204" pitchFamily="34" charset="-122"/>
              </a:rPr>
              <a:t>（</a:t>
            </a:r>
            <a:r>
              <a:rPr lang="en-US" altLang="zh-CN" sz="1000" dirty="0">
                <a:solidFill>
                  <a:schemeClr val="bg1"/>
                </a:solidFill>
                <a:latin typeface="微软雅黑" panose="020B0503020204020204" pitchFamily="34" charset="-122"/>
                <a:ea typeface="微软雅黑" panose="020B0503020204020204" pitchFamily="34" charset="-122"/>
              </a:rPr>
              <a:t>1</a:t>
            </a:r>
            <a:r>
              <a:rPr lang="zh-CN" altLang="en-US" sz="1000" dirty="0">
                <a:solidFill>
                  <a:schemeClr val="bg1"/>
                </a:solidFill>
                <a:latin typeface="微软雅黑" panose="020B0503020204020204" pitchFamily="34" charset="-122"/>
                <a:ea typeface="微软雅黑" panose="020B0503020204020204" pitchFamily="34" charset="-122"/>
              </a:rPr>
              <a:t>）如何追踪变化</a:t>
            </a:r>
            <a:endParaRPr lang="zh-CN" altLang="en-US" sz="1000" dirty="0">
              <a:solidFill>
                <a:schemeClr val="bg1"/>
              </a:solidFill>
              <a:latin typeface="微软雅黑" panose="020B0503020204020204" pitchFamily="34" charset="-122"/>
              <a:ea typeface="微软雅黑" panose="020B0503020204020204" pitchFamily="34" charset="-122"/>
            </a:endParaRPr>
          </a:p>
          <a:p>
            <a:r>
              <a:rPr lang="zh-CN" altLang="en-US" sz="1000" dirty="0">
                <a:solidFill>
                  <a:schemeClr val="bg1"/>
                </a:solidFill>
                <a:latin typeface="微软雅黑" panose="020B0503020204020204" pitchFamily="34" charset="-122"/>
                <a:ea typeface="微软雅黑" panose="020B0503020204020204" pitchFamily="34" charset="-122"/>
              </a:rPr>
              <a:t>（</a:t>
            </a:r>
            <a:r>
              <a:rPr lang="en-US" altLang="zh-CN" sz="1000" dirty="0">
                <a:solidFill>
                  <a:schemeClr val="bg1"/>
                </a:solidFill>
                <a:latin typeface="微软雅黑" panose="020B0503020204020204" pitchFamily="34" charset="-122"/>
                <a:ea typeface="微软雅黑" panose="020B0503020204020204" pitchFamily="34" charset="-122"/>
              </a:rPr>
              <a:t>2</a:t>
            </a:r>
            <a:r>
              <a:rPr lang="zh-CN" altLang="en-US" sz="1000" dirty="0">
                <a:solidFill>
                  <a:schemeClr val="bg1"/>
                </a:solidFill>
                <a:latin typeface="微软雅黑" panose="020B0503020204020204" pitchFamily="34" charset="-122"/>
                <a:ea typeface="微软雅黑" panose="020B0503020204020204" pitchFamily="34" charset="-122"/>
              </a:rPr>
              <a:t>）什么是依赖</a:t>
            </a:r>
            <a:endParaRPr lang="zh-CN" altLang="en-US" sz="1000" dirty="0">
              <a:solidFill>
                <a:schemeClr val="bg1"/>
              </a:solidFill>
              <a:latin typeface="微软雅黑" panose="020B0503020204020204" pitchFamily="34" charset="-122"/>
              <a:ea typeface="微软雅黑" panose="020B0503020204020204" pitchFamily="34" charset="-122"/>
            </a:endParaRPr>
          </a:p>
          <a:p>
            <a:r>
              <a:rPr lang="zh-CN" altLang="en-US" sz="1000" dirty="0">
                <a:solidFill>
                  <a:schemeClr val="bg1"/>
                </a:solidFill>
                <a:latin typeface="微软雅黑" panose="020B0503020204020204" pitchFamily="34" charset="-122"/>
                <a:ea typeface="微软雅黑" panose="020B0503020204020204" pitchFamily="34" charset="-122"/>
              </a:rPr>
              <a:t>（</a:t>
            </a:r>
            <a:r>
              <a:rPr lang="en-US" altLang="zh-CN" sz="1000" dirty="0">
                <a:solidFill>
                  <a:schemeClr val="bg1"/>
                </a:solidFill>
                <a:latin typeface="微软雅黑" panose="020B0503020204020204" pitchFamily="34" charset="-122"/>
                <a:ea typeface="微软雅黑" panose="020B0503020204020204" pitchFamily="34" charset="-122"/>
              </a:rPr>
              <a:t>3</a:t>
            </a:r>
            <a:r>
              <a:rPr lang="zh-CN" altLang="en-US" sz="1000" dirty="0">
                <a:solidFill>
                  <a:schemeClr val="bg1"/>
                </a:solidFill>
                <a:latin typeface="微软雅黑" panose="020B0503020204020204" pitchFamily="34" charset="-122"/>
                <a:ea typeface="微软雅黑" panose="020B0503020204020204" pitchFamily="34" charset="-122"/>
              </a:rPr>
              <a:t>）怎么通知依赖</a:t>
            </a:r>
            <a:endParaRPr lang="zh-CN" altLang="en-US" sz="1000" dirty="0">
              <a:solidFill>
                <a:schemeClr val="bg1"/>
              </a:solidFill>
              <a:latin typeface="微软雅黑" panose="020B0503020204020204" pitchFamily="34" charset="-122"/>
              <a:ea typeface="微软雅黑" panose="020B0503020204020204" pitchFamily="34" charset="-122"/>
            </a:endParaRPr>
          </a:p>
          <a:p>
            <a:r>
              <a:rPr lang="zh-CN" altLang="en-US" sz="1000" dirty="0">
                <a:solidFill>
                  <a:schemeClr val="bg1"/>
                </a:solidFill>
                <a:latin typeface="微软雅黑" panose="020B0503020204020204" pitchFamily="34" charset="-122"/>
                <a:ea typeface="微软雅黑" panose="020B0503020204020204" pitchFamily="34" charset="-122"/>
              </a:rPr>
              <a:t>（</a:t>
            </a:r>
            <a:r>
              <a:rPr lang="en-US" altLang="zh-CN" sz="1000" dirty="0">
                <a:solidFill>
                  <a:schemeClr val="bg1"/>
                </a:solidFill>
                <a:latin typeface="微软雅黑" panose="020B0503020204020204" pitchFamily="34" charset="-122"/>
                <a:ea typeface="微软雅黑" panose="020B0503020204020204" pitchFamily="34" charset="-122"/>
              </a:rPr>
              <a:t>4</a:t>
            </a:r>
            <a:r>
              <a:rPr lang="zh-CN" altLang="en-US" sz="1000" dirty="0">
                <a:solidFill>
                  <a:schemeClr val="bg1"/>
                </a:solidFill>
                <a:latin typeface="微软雅黑" panose="020B0503020204020204" pitchFamily="34" charset="-122"/>
                <a:ea typeface="微软雅黑" panose="020B0503020204020204" pitchFamily="34" charset="-122"/>
              </a:rPr>
              <a:t>）如何收集依赖</a:t>
            </a:r>
            <a:endParaRPr lang="en-US" sz="900" dirty="0">
              <a:solidFill>
                <a:schemeClr val="bg1"/>
              </a:solidFill>
              <a:latin typeface="微软雅黑" panose="020B0503020204020204" pitchFamily="34" charset="-122"/>
              <a:ea typeface="微软雅黑" panose="020B0503020204020204" pitchFamily="34" charset="-122"/>
            </a:endParaRPr>
          </a:p>
          <a:p>
            <a:endParaRPr lang="en-US" sz="900" dirty="0">
              <a:solidFill>
                <a:schemeClr val="bg1"/>
              </a:solidFill>
              <a:latin typeface="微软雅黑" panose="020B0503020204020204" pitchFamily="34" charset="-122"/>
              <a:ea typeface="微软雅黑" panose="020B0503020204020204" pitchFamily="34" charset="-122"/>
            </a:endParaRPr>
          </a:p>
        </p:txBody>
      </p:sp>
      <p:sp>
        <p:nvSpPr>
          <p:cNvPr id="7" name="Freeform 31"/>
          <p:cNvSpPr/>
          <p:nvPr>
            <p:custDataLst>
              <p:tags r:id="rId4"/>
            </p:custDataLst>
          </p:nvPr>
        </p:nvSpPr>
        <p:spPr>
          <a:xfrm>
            <a:off x="4827478" y="4334484"/>
            <a:ext cx="745335" cy="745335"/>
          </a:xfrm>
          <a:custGeom>
            <a:avLst/>
            <a:gdLst/>
            <a:ahLst/>
            <a:cxnLst/>
            <a:rect l="l" t="t" r="r" b="b"/>
            <a:pathLst>
              <a:path w="228600" h="228600">
                <a:moveTo>
                  <a:pt x="62253" y="70672"/>
                </a:moveTo>
                <a:cubicBezTo>
                  <a:pt x="53068" y="74414"/>
                  <a:pt x="44946" y="79815"/>
                  <a:pt x="37888" y="86873"/>
                </a:cubicBezTo>
                <a:cubicBezTo>
                  <a:pt x="30829" y="93932"/>
                  <a:pt x="25429" y="102054"/>
                  <a:pt x="21687" y="111239"/>
                </a:cubicBezTo>
                <a:cubicBezTo>
                  <a:pt x="20836" y="113365"/>
                  <a:pt x="20836" y="115448"/>
                  <a:pt x="21687" y="117489"/>
                </a:cubicBezTo>
                <a:cubicBezTo>
                  <a:pt x="22537" y="119531"/>
                  <a:pt x="24025" y="120976"/>
                  <a:pt x="26151" y="121827"/>
                </a:cubicBezTo>
                <a:cubicBezTo>
                  <a:pt x="27257" y="122252"/>
                  <a:pt x="28278" y="122465"/>
                  <a:pt x="29213" y="122465"/>
                </a:cubicBezTo>
                <a:cubicBezTo>
                  <a:pt x="32785" y="122465"/>
                  <a:pt x="35336" y="120764"/>
                  <a:pt x="36867" y="117362"/>
                </a:cubicBezTo>
                <a:cubicBezTo>
                  <a:pt x="39759" y="110218"/>
                  <a:pt x="43947" y="103904"/>
                  <a:pt x="49432" y="98418"/>
                </a:cubicBezTo>
                <a:cubicBezTo>
                  <a:pt x="54918" y="92933"/>
                  <a:pt x="61232" y="88744"/>
                  <a:pt x="68376" y="85853"/>
                </a:cubicBezTo>
                <a:cubicBezTo>
                  <a:pt x="70502" y="84917"/>
                  <a:pt x="71991" y="83429"/>
                  <a:pt x="72841" y="81388"/>
                </a:cubicBezTo>
                <a:cubicBezTo>
                  <a:pt x="73691" y="79347"/>
                  <a:pt x="73691" y="77263"/>
                  <a:pt x="72841" y="75137"/>
                </a:cubicBezTo>
                <a:cubicBezTo>
                  <a:pt x="71991" y="73011"/>
                  <a:pt x="70545" y="71523"/>
                  <a:pt x="68504" y="70672"/>
                </a:cubicBezTo>
                <a:cubicBezTo>
                  <a:pt x="66463" y="69822"/>
                  <a:pt x="64379" y="69822"/>
                  <a:pt x="62253" y="70672"/>
                </a:cubicBezTo>
                <a:close/>
                <a:moveTo>
                  <a:pt x="208891" y="33295"/>
                </a:moveTo>
                <a:cubicBezTo>
                  <a:pt x="210039" y="33295"/>
                  <a:pt x="210996" y="33720"/>
                  <a:pt x="211761" y="34571"/>
                </a:cubicBezTo>
                <a:lnTo>
                  <a:pt x="223370" y="46052"/>
                </a:lnTo>
                <a:cubicBezTo>
                  <a:pt x="224135" y="46902"/>
                  <a:pt x="224518" y="47880"/>
                  <a:pt x="224518" y="48986"/>
                </a:cubicBezTo>
                <a:cubicBezTo>
                  <a:pt x="224518" y="50092"/>
                  <a:pt x="224135" y="51070"/>
                  <a:pt x="223370" y="51920"/>
                </a:cubicBezTo>
                <a:cubicBezTo>
                  <a:pt x="222435" y="52685"/>
                  <a:pt x="221456" y="53068"/>
                  <a:pt x="220436" y="53068"/>
                </a:cubicBezTo>
                <a:cubicBezTo>
                  <a:pt x="219415" y="53068"/>
                  <a:pt x="218437" y="52685"/>
                  <a:pt x="217502" y="51920"/>
                </a:cubicBezTo>
                <a:lnTo>
                  <a:pt x="206021" y="40311"/>
                </a:lnTo>
                <a:cubicBezTo>
                  <a:pt x="205170" y="39546"/>
                  <a:pt x="204745" y="38589"/>
                  <a:pt x="204745" y="37441"/>
                </a:cubicBezTo>
                <a:cubicBezTo>
                  <a:pt x="204745" y="36293"/>
                  <a:pt x="205170" y="35336"/>
                  <a:pt x="206021" y="34571"/>
                </a:cubicBezTo>
                <a:cubicBezTo>
                  <a:pt x="206786" y="33720"/>
                  <a:pt x="207743" y="33295"/>
                  <a:pt x="208891" y="33295"/>
                </a:cubicBezTo>
                <a:close/>
                <a:moveTo>
                  <a:pt x="193009" y="29723"/>
                </a:moveTo>
                <a:lnTo>
                  <a:pt x="198877" y="35591"/>
                </a:lnTo>
                <a:lnTo>
                  <a:pt x="167751" y="66590"/>
                </a:lnTo>
                <a:lnTo>
                  <a:pt x="176425" y="75265"/>
                </a:lnTo>
                <a:cubicBezTo>
                  <a:pt x="178041" y="76881"/>
                  <a:pt x="178849" y="78815"/>
                  <a:pt x="178849" y="81069"/>
                </a:cubicBezTo>
                <a:cubicBezTo>
                  <a:pt x="178849" y="83323"/>
                  <a:pt x="178041" y="85258"/>
                  <a:pt x="176425" y="86873"/>
                </a:cubicBezTo>
                <a:lnTo>
                  <a:pt x="168261" y="95038"/>
                </a:lnTo>
                <a:cubicBezTo>
                  <a:pt x="175830" y="108730"/>
                  <a:pt x="179615" y="123315"/>
                  <a:pt x="179615" y="138793"/>
                </a:cubicBezTo>
                <a:cubicBezTo>
                  <a:pt x="179615" y="150955"/>
                  <a:pt x="177255" y="162584"/>
                  <a:pt x="172535" y="173683"/>
                </a:cubicBezTo>
                <a:cubicBezTo>
                  <a:pt x="167815" y="184781"/>
                  <a:pt x="161436" y="194349"/>
                  <a:pt x="153400" y="202385"/>
                </a:cubicBezTo>
                <a:cubicBezTo>
                  <a:pt x="145363" y="210422"/>
                  <a:pt x="135795" y="216800"/>
                  <a:pt x="124697" y="221520"/>
                </a:cubicBezTo>
                <a:cubicBezTo>
                  <a:pt x="113599" y="226240"/>
                  <a:pt x="101969" y="228600"/>
                  <a:pt x="89807" y="228600"/>
                </a:cubicBezTo>
                <a:cubicBezTo>
                  <a:pt x="77646" y="228600"/>
                  <a:pt x="66016" y="226240"/>
                  <a:pt x="54918" y="221520"/>
                </a:cubicBezTo>
                <a:cubicBezTo>
                  <a:pt x="43819" y="216800"/>
                  <a:pt x="34252" y="210422"/>
                  <a:pt x="26215" y="202385"/>
                </a:cubicBezTo>
                <a:cubicBezTo>
                  <a:pt x="18179" y="194349"/>
                  <a:pt x="11800" y="184781"/>
                  <a:pt x="7080" y="173683"/>
                </a:cubicBezTo>
                <a:cubicBezTo>
                  <a:pt x="2360" y="162584"/>
                  <a:pt x="0" y="150955"/>
                  <a:pt x="0" y="138793"/>
                </a:cubicBezTo>
                <a:cubicBezTo>
                  <a:pt x="0" y="126632"/>
                  <a:pt x="2360" y="115002"/>
                  <a:pt x="7080" y="103904"/>
                </a:cubicBezTo>
                <a:cubicBezTo>
                  <a:pt x="11800" y="92805"/>
                  <a:pt x="18179" y="83238"/>
                  <a:pt x="26215" y="75201"/>
                </a:cubicBezTo>
                <a:cubicBezTo>
                  <a:pt x="34252" y="67164"/>
                  <a:pt x="43819" y="60786"/>
                  <a:pt x="54918" y="56066"/>
                </a:cubicBezTo>
                <a:cubicBezTo>
                  <a:pt x="66016" y="51346"/>
                  <a:pt x="77646" y="48986"/>
                  <a:pt x="89807" y="48986"/>
                </a:cubicBezTo>
                <a:cubicBezTo>
                  <a:pt x="105286" y="48986"/>
                  <a:pt x="119871" y="52770"/>
                  <a:pt x="133563" y="60339"/>
                </a:cubicBezTo>
                <a:lnTo>
                  <a:pt x="141727" y="52175"/>
                </a:lnTo>
                <a:cubicBezTo>
                  <a:pt x="143343" y="50559"/>
                  <a:pt x="145278" y="49751"/>
                  <a:pt x="147531" y="49751"/>
                </a:cubicBezTo>
                <a:cubicBezTo>
                  <a:pt x="149785" y="49751"/>
                  <a:pt x="151720" y="50559"/>
                  <a:pt x="153336" y="52175"/>
                </a:cubicBezTo>
                <a:lnTo>
                  <a:pt x="162010" y="60850"/>
                </a:lnTo>
                <a:close/>
                <a:moveTo>
                  <a:pt x="212272" y="24493"/>
                </a:moveTo>
                <a:lnTo>
                  <a:pt x="224518" y="24493"/>
                </a:lnTo>
                <a:cubicBezTo>
                  <a:pt x="225709" y="24493"/>
                  <a:pt x="226687" y="24876"/>
                  <a:pt x="227452" y="25641"/>
                </a:cubicBezTo>
                <a:cubicBezTo>
                  <a:pt x="228218" y="26407"/>
                  <a:pt x="228600" y="27385"/>
                  <a:pt x="228600" y="28575"/>
                </a:cubicBezTo>
                <a:cubicBezTo>
                  <a:pt x="228600" y="29766"/>
                  <a:pt x="228218" y="30744"/>
                  <a:pt x="227452" y="31509"/>
                </a:cubicBezTo>
                <a:cubicBezTo>
                  <a:pt x="226687" y="32275"/>
                  <a:pt x="225709" y="32657"/>
                  <a:pt x="224518" y="32657"/>
                </a:cubicBezTo>
                <a:lnTo>
                  <a:pt x="212272" y="32657"/>
                </a:lnTo>
                <a:cubicBezTo>
                  <a:pt x="211081" y="32657"/>
                  <a:pt x="210103" y="32275"/>
                  <a:pt x="209338" y="31509"/>
                </a:cubicBezTo>
                <a:cubicBezTo>
                  <a:pt x="208572" y="30744"/>
                  <a:pt x="208190" y="29766"/>
                  <a:pt x="208190" y="28575"/>
                </a:cubicBezTo>
                <a:cubicBezTo>
                  <a:pt x="208190" y="27385"/>
                  <a:pt x="208572" y="26407"/>
                  <a:pt x="209338" y="25641"/>
                </a:cubicBezTo>
                <a:cubicBezTo>
                  <a:pt x="210103" y="24876"/>
                  <a:pt x="211081" y="24493"/>
                  <a:pt x="212272" y="24493"/>
                </a:cubicBezTo>
                <a:close/>
                <a:moveTo>
                  <a:pt x="220436" y="4082"/>
                </a:moveTo>
                <a:cubicBezTo>
                  <a:pt x="221542" y="4082"/>
                  <a:pt x="222520" y="4465"/>
                  <a:pt x="223370" y="5231"/>
                </a:cubicBezTo>
                <a:cubicBezTo>
                  <a:pt x="224135" y="6081"/>
                  <a:pt x="224518" y="7059"/>
                  <a:pt x="224518" y="8165"/>
                </a:cubicBezTo>
                <a:cubicBezTo>
                  <a:pt x="224518" y="9270"/>
                  <a:pt x="224135" y="10248"/>
                  <a:pt x="223370" y="11099"/>
                </a:cubicBezTo>
                <a:lnTo>
                  <a:pt x="211761" y="22580"/>
                </a:lnTo>
                <a:cubicBezTo>
                  <a:pt x="210911" y="23430"/>
                  <a:pt x="209975" y="23855"/>
                  <a:pt x="208955" y="23855"/>
                </a:cubicBezTo>
                <a:cubicBezTo>
                  <a:pt x="207849" y="23855"/>
                  <a:pt x="206871" y="23430"/>
                  <a:pt x="206021" y="22580"/>
                </a:cubicBezTo>
                <a:cubicBezTo>
                  <a:pt x="205170" y="21814"/>
                  <a:pt x="204745" y="20857"/>
                  <a:pt x="204745" y="19709"/>
                </a:cubicBezTo>
                <a:cubicBezTo>
                  <a:pt x="204745" y="18561"/>
                  <a:pt x="205170" y="17605"/>
                  <a:pt x="206021" y="16839"/>
                </a:cubicBezTo>
                <a:lnTo>
                  <a:pt x="217502" y="5231"/>
                </a:lnTo>
                <a:cubicBezTo>
                  <a:pt x="218352" y="4465"/>
                  <a:pt x="219330" y="4082"/>
                  <a:pt x="220436" y="4082"/>
                </a:cubicBezTo>
                <a:close/>
                <a:moveTo>
                  <a:pt x="179615" y="4082"/>
                </a:moveTo>
                <a:cubicBezTo>
                  <a:pt x="180720" y="4082"/>
                  <a:pt x="181698" y="4465"/>
                  <a:pt x="182549" y="5231"/>
                </a:cubicBezTo>
                <a:lnTo>
                  <a:pt x="194030" y="16839"/>
                </a:lnTo>
                <a:cubicBezTo>
                  <a:pt x="194880" y="17605"/>
                  <a:pt x="195305" y="18561"/>
                  <a:pt x="195305" y="19709"/>
                </a:cubicBezTo>
                <a:cubicBezTo>
                  <a:pt x="195305" y="20857"/>
                  <a:pt x="194880" y="21814"/>
                  <a:pt x="194030" y="22580"/>
                </a:cubicBezTo>
                <a:cubicBezTo>
                  <a:pt x="193179" y="23430"/>
                  <a:pt x="192244" y="23855"/>
                  <a:pt x="191223" y="23855"/>
                </a:cubicBezTo>
                <a:cubicBezTo>
                  <a:pt x="190118" y="23855"/>
                  <a:pt x="189140" y="23430"/>
                  <a:pt x="188289" y="22580"/>
                </a:cubicBezTo>
                <a:lnTo>
                  <a:pt x="176680" y="11099"/>
                </a:lnTo>
                <a:cubicBezTo>
                  <a:pt x="175915" y="10248"/>
                  <a:pt x="175532" y="9270"/>
                  <a:pt x="175532" y="8165"/>
                </a:cubicBezTo>
                <a:cubicBezTo>
                  <a:pt x="175532" y="7059"/>
                  <a:pt x="175915" y="6081"/>
                  <a:pt x="176680" y="5231"/>
                </a:cubicBezTo>
                <a:cubicBezTo>
                  <a:pt x="177531" y="4465"/>
                  <a:pt x="178509" y="4082"/>
                  <a:pt x="179615" y="4082"/>
                </a:cubicBezTo>
                <a:close/>
                <a:moveTo>
                  <a:pt x="200025" y="0"/>
                </a:moveTo>
                <a:cubicBezTo>
                  <a:pt x="201216" y="0"/>
                  <a:pt x="202194" y="383"/>
                  <a:pt x="202959" y="1148"/>
                </a:cubicBezTo>
                <a:cubicBezTo>
                  <a:pt x="203725" y="1914"/>
                  <a:pt x="204107" y="2892"/>
                  <a:pt x="204107" y="4082"/>
                </a:cubicBezTo>
                <a:lnTo>
                  <a:pt x="204107" y="16329"/>
                </a:lnTo>
                <a:cubicBezTo>
                  <a:pt x="204107" y="17519"/>
                  <a:pt x="203725" y="18497"/>
                  <a:pt x="202959" y="19263"/>
                </a:cubicBezTo>
                <a:cubicBezTo>
                  <a:pt x="202194" y="20028"/>
                  <a:pt x="201216" y="20411"/>
                  <a:pt x="200025" y="20411"/>
                </a:cubicBezTo>
                <a:cubicBezTo>
                  <a:pt x="198835" y="20411"/>
                  <a:pt x="197857" y="20028"/>
                  <a:pt x="197091" y="19263"/>
                </a:cubicBezTo>
                <a:cubicBezTo>
                  <a:pt x="196326" y="18497"/>
                  <a:pt x="195943" y="17519"/>
                  <a:pt x="195943" y="16329"/>
                </a:cubicBezTo>
                <a:lnTo>
                  <a:pt x="195943" y="4082"/>
                </a:lnTo>
                <a:cubicBezTo>
                  <a:pt x="195943" y="2892"/>
                  <a:pt x="196326" y="1914"/>
                  <a:pt x="197091" y="1148"/>
                </a:cubicBezTo>
                <a:cubicBezTo>
                  <a:pt x="197857" y="383"/>
                  <a:pt x="198835" y="0"/>
                  <a:pt x="200025"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微软雅黑" panose="020B0503020204020204" pitchFamily="34" charset="-122"/>
              <a:ea typeface="微软雅黑" panose="020B0503020204020204" pitchFamily="34" charset="-122"/>
            </a:endParaRPr>
          </a:p>
        </p:txBody>
      </p:sp>
      <p:sp>
        <p:nvSpPr>
          <p:cNvPr id="8" name="TextBox 32"/>
          <p:cNvSpPr txBox="1"/>
          <p:nvPr>
            <p:custDataLst>
              <p:tags r:id="rId5"/>
            </p:custDataLst>
          </p:nvPr>
        </p:nvSpPr>
        <p:spPr>
          <a:xfrm>
            <a:off x="6624534" y="1938971"/>
            <a:ext cx="3122428" cy="968375"/>
          </a:xfrm>
          <a:prstGeom prst="rect">
            <a:avLst/>
          </a:prstGeom>
          <a:noFill/>
        </p:spPr>
        <p:txBody>
          <a:bodyPr wrap="square" rtlCol="0">
            <a:spAutoFit/>
          </a:bodyPr>
          <a:lstStyle/>
          <a:p>
            <a:r>
              <a:rPr lang="en-US" b="1" dirty="0">
                <a:solidFill>
                  <a:srgbClr val="F4B183"/>
                </a:solidFill>
                <a:latin typeface="微软雅黑" panose="020B0503020204020204" pitchFamily="34" charset="-122"/>
                <a:ea typeface="微软雅黑" panose="020B0503020204020204" pitchFamily="34" charset="-122"/>
                <a:sym typeface="+mn-ea"/>
              </a:rPr>
              <a:t>Compile</a:t>
            </a:r>
            <a:endParaRPr lang="en-US" b="1" dirty="0">
              <a:solidFill>
                <a:srgbClr val="F4B183"/>
              </a:solidFill>
              <a:latin typeface="微软雅黑" panose="020B0503020204020204" pitchFamily="34" charset="-122"/>
              <a:ea typeface="微软雅黑" panose="020B0503020204020204" pitchFamily="34" charset="-122"/>
              <a:sym typeface="+mn-ea"/>
            </a:endParaRPr>
          </a:p>
          <a:p>
            <a:endParaRPr lang="en-US" sz="900" dirty="0">
              <a:solidFill>
                <a:schemeClr val="bg1"/>
              </a:solidFill>
              <a:latin typeface="微软雅黑" panose="020B0503020204020204" pitchFamily="34" charset="-122"/>
              <a:ea typeface="微软雅黑" panose="020B0503020204020204" pitchFamily="34" charset="-122"/>
            </a:endParaRPr>
          </a:p>
          <a:p>
            <a:r>
              <a:rPr lang="en-US" sz="1000">
                <a:solidFill>
                  <a:schemeClr val="bg1"/>
                </a:solidFill>
                <a:latin typeface="微软雅黑" panose="020B0503020204020204" pitchFamily="34" charset="-122"/>
                <a:ea typeface="微软雅黑" panose="020B0503020204020204" pitchFamily="34" charset="-122"/>
              </a:rPr>
              <a:t>解析代码中 v-modle 指令和 {{}} 指令</a:t>
            </a:r>
            <a:endParaRPr lang="en-US" sz="1000">
              <a:solidFill>
                <a:schemeClr val="bg1"/>
              </a:solidFill>
              <a:latin typeface="微软雅黑" panose="020B0503020204020204" pitchFamily="34" charset="-122"/>
              <a:ea typeface="微软雅黑" panose="020B0503020204020204" pitchFamily="34" charset="-122"/>
            </a:endParaRPr>
          </a:p>
          <a:p>
            <a:r>
              <a:rPr lang="zh-CN" altLang="en-US" sz="1000">
                <a:solidFill>
                  <a:schemeClr val="bg1"/>
                </a:solidFill>
                <a:latin typeface="微软雅黑" panose="020B0503020204020204" pitchFamily="34" charset="-122"/>
                <a:ea typeface="微软雅黑" panose="020B0503020204020204" pitchFamily="34" charset="-122"/>
              </a:rPr>
              <a:t>（</a:t>
            </a:r>
            <a:r>
              <a:rPr lang="en-US" altLang="zh-CN" sz="1000">
                <a:solidFill>
                  <a:schemeClr val="bg1"/>
                </a:solidFill>
                <a:latin typeface="微软雅黑" panose="020B0503020204020204" pitchFamily="34" charset="-122"/>
                <a:ea typeface="微软雅黑" panose="020B0503020204020204" pitchFamily="34" charset="-122"/>
              </a:rPr>
              <a:t>1</a:t>
            </a:r>
            <a:r>
              <a:rPr lang="zh-CN" altLang="en-US" sz="1000">
                <a:solidFill>
                  <a:schemeClr val="bg1"/>
                </a:solidFill>
                <a:latin typeface="微软雅黑" panose="020B0503020204020204" pitchFamily="34" charset="-122"/>
                <a:ea typeface="微软雅黑" panose="020B0503020204020204" pitchFamily="34" charset="-122"/>
              </a:rPr>
              <a:t>）将</a:t>
            </a:r>
            <a:r>
              <a:rPr lang="en-US" altLang="zh-CN" sz="1000">
                <a:solidFill>
                  <a:schemeClr val="bg1"/>
                </a:solidFill>
                <a:latin typeface="微软雅黑" panose="020B0503020204020204" pitchFamily="34" charset="-122"/>
                <a:ea typeface="微软雅黑" panose="020B0503020204020204" pitchFamily="34" charset="-122"/>
              </a:rPr>
              <a:t>data</a:t>
            </a:r>
            <a:r>
              <a:rPr lang="zh-CN" altLang="en-US" sz="1000">
                <a:solidFill>
                  <a:schemeClr val="bg1"/>
                </a:solidFill>
                <a:latin typeface="微软雅黑" panose="020B0503020204020204" pitchFamily="34" charset="-122"/>
                <a:ea typeface="微软雅黑" panose="020B0503020204020204" pitchFamily="34" charset="-122"/>
              </a:rPr>
              <a:t>属性绑定到相应指令</a:t>
            </a:r>
            <a:endParaRPr lang="zh-CN" altLang="en-US" sz="1000">
              <a:solidFill>
                <a:schemeClr val="bg1"/>
              </a:solidFill>
              <a:latin typeface="微软雅黑" panose="020B0503020204020204" pitchFamily="34" charset="-122"/>
              <a:ea typeface="微软雅黑" panose="020B0503020204020204" pitchFamily="34" charset="-122"/>
            </a:endParaRPr>
          </a:p>
          <a:p>
            <a:r>
              <a:rPr lang="zh-CN" altLang="en-US" sz="1000">
                <a:solidFill>
                  <a:schemeClr val="bg1"/>
                </a:solidFill>
                <a:latin typeface="微软雅黑" panose="020B0503020204020204" pitchFamily="34" charset="-122"/>
                <a:ea typeface="微软雅黑" panose="020B0503020204020204" pitchFamily="34" charset="-122"/>
              </a:rPr>
              <a:t>（</a:t>
            </a:r>
            <a:r>
              <a:rPr lang="en-US" altLang="zh-CN" sz="1000">
                <a:solidFill>
                  <a:schemeClr val="bg1"/>
                </a:solidFill>
                <a:latin typeface="微软雅黑" panose="020B0503020204020204" pitchFamily="34" charset="-122"/>
                <a:ea typeface="微软雅黑" panose="020B0503020204020204" pitchFamily="34" charset="-122"/>
              </a:rPr>
              <a:t>2</a:t>
            </a:r>
            <a:r>
              <a:rPr lang="zh-CN" altLang="en-US" sz="1000">
                <a:solidFill>
                  <a:schemeClr val="bg1"/>
                </a:solidFill>
                <a:latin typeface="微软雅黑" panose="020B0503020204020204" pitchFamily="34" charset="-122"/>
                <a:ea typeface="微软雅黑" panose="020B0503020204020204" pitchFamily="34" charset="-122"/>
              </a:rPr>
              <a:t>）初始化</a:t>
            </a:r>
            <a:r>
              <a:rPr lang="en-US" altLang="zh-CN" sz="1000">
                <a:solidFill>
                  <a:schemeClr val="bg1"/>
                </a:solidFill>
                <a:latin typeface="微软雅黑" panose="020B0503020204020204" pitchFamily="34" charset="-122"/>
                <a:ea typeface="微软雅黑" panose="020B0503020204020204" pitchFamily="34" charset="-122"/>
              </a:rPr>
              <a:t>Watcher(</a:t>
            </a:r>
            <a:r>
              <a:rPr lang="zh-CN" altLang="en-US" sz="1000">
                <a:solidFill>
                  <a:schemeClr val="bg1"/>
                </a:solidFill>
                <a:latin typeface="微软雅黑" panose="020B0503020204020204" pitchFamily="34" charset="-122"/>
                <a:ea typeface="微软雅黑" panose="020B0503020204020204" pitchFamily="34" charset="-122"/>
              </a:rPr>
              <a:t>依赖</a:t>
            </a:r>
            <a:r>
              <a:rPr lang="en-US" altLang="zh-CN" sz="1000">
                <a:solidFill>
                  <a:schemeClr val="bg1"/>
                </a:solidFill>
                <a:latin typeface="微软雅黑" panose="020B0503020204020204" pitchFamily="34" charset="-122"/>
                <a:ea typeface="微软雅黑" panose="020B0503020204020204" pitchFamily="34" charset="-122"/>
              </a:rPr>
              <a:t>)</a:t>
            </a:r>
            <a:endParaRPr lang="en-US" altLang="zh-CN" sz="1000">
              <a:solidFill>
                <a:schemeClr val="bg1"/>
              </a:solidFill>
              <a:latin typeface="微软雅黑" panose="020B0503020204020204" pitchFamily="34" charset="-122"/>
              <a:ea typeface="微软雅黑" panose="020B0503020204020204" pitchFamily="34" charset="-122"/>
            </a:endParaRPr>
          </a:p>
        </p:txBody>
      </p:sp>
      <p:sp>
        <p:nvSpPr>
          <p:cNvPr id="9" name="Freeform 34"/>
          <p:cNvSpPr/>
          <p:nvPr>
            <p:custDataLst>
              <p:tags r:id="rId6"/>
            </p:custDataLst>
          </p:nvPr>
        </p:nvSpPr>
        <p:spPr>
          <a:xfrm rot="1053240">
            <a:off x="10048875" y="2200910"/>
            <a:ext cx="1099185" cy="923290"/>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微软雅黑" panose="020B0503020204020204" pitchFamily="34" charset="-122"/>
              <a:ea typeface="微软雅黑" panose="020B0503020204020204" pitchFamily="34" charset="-122"/>
            </a:endParaRPr>
          </a:p>
        </p:txBody>
      </p:sp>
      <p:sp>
        <p:nvSpPr>
          <p:cNvPr id="10" name="TextBox 35"/>
          <p:cNvSpPr txBox="1"/>
          <p:nvPr>
            <p:custDataLst>
              <p:tags r:id="rId7"/>
            </p:custDataLst>
          </p:nvPr>
        </p:nvSpPr>
        <p:spPr>
          <a:xfrm>
            <a:off x="946101" y="2028438"/>
            <a:ext cx="316391"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微软雅黑" panose="020B0503020204020204" pitchFamily="34" charset="-122"/>
                <a:ea typeface="微软雅黑" panose="020B0503020204020204" pitchFamily="34" charset="-122"/>
              </a:rPr>
              <a:t>01</a:t>
            </a:r>
            <a:endParaRPr lang="en-US" sz="9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1" name="TextBox 36"/>
          <p:cNvSpPr txBox="1"/>
          <p:nvPr>
            <p:custDataLst>
              <p:tags r:id="rId8"/>
            </p:custDataLst>
          </p:nvPr>
        </p:nvSpPr>
        <p:spPr>
          <a:xfrm>
            <a:off x="947241" y="4100217"/>
            <a:ext cx="337512"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微软雅黑" panose="020B0503020204020204" pitchFamily="34" charset="-122"/>
                <a:ea typeface="微软雅黑" panose="020B0503020204020204" pitchFamily="34" charset="-122"/>
              </a:rPr>
              <a:t>02</a:t>
            </a:r>
            <a:endParaRPr lang="en-US" sz="9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2" name="TextBox 37"/>
          <p:cNvSpPr txBox="1"/>
          <p:nvPr>
            <p:custDataLst>
              <p:tags r:id="rId9"/>
            </p:custDataLst>
          </p:nvPr>
        </p:nvSpPr>
        <p:spPr>
          <a:xfrm>
            <a:off x="6199299" y="2028437"/>
            <a:ext cx="337512"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微软雅黑" panose="020B0503020204020204" pitchFamily="34" charset="-122"/>
                <a:ea typeface="微软雅黑" panose="020B0503020204020204" pitchFamily="34" charset="-122"/>
              </a:rPr>
              <a:t>03</a:t>
            </a:r>
            <a:endParaRPr lang="en-US" sz="9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3" name="TextBox 38"/>
          <p:cNvSpPr txBox="1"/>
          <p:nvPr>
            <p:custDataLst>
              <p:tags r:id="rId10"/>
            </p:custDataLst>
          </p:nvPr>
        </p:nvSpPr>
        <p:spPr>
          <a:xfrm>
            <a:off x="6621875" y="4032531"/>
            <a:ext cx="3122428" cy="660400"/>
          </a:xfrm>
          <a:prstGeom prst="rect">
            <a:avLst/>
          </a:prstGeom>
          <a:noFill/>
        </p:spPr>
        <p:txBody>
          <a:bodyPr wrap="square" rtlCol="0">
            <a:spAutoFit/>
          </a:bodyPr>
          <a:lstStyle/>
          <a:p>
            <a:r>
              <a:rPr lang="en-US" b="1" dirty="0">
                <a:solidFill>
                  <a:srgbClr val="F4B183"/>
                </a:solidFill>
                <a:latin typeface="微软雅黑" panose="020B0503020204020204" pitchFamily="34" charset="-122"/>
                <a:ea typeface="微软雅黑" panose="020B0503020204020204" pitchFamily="34" charset="-122"/>
                <a:sym typeface="+mn-ea"/>
              </a:rPr>
              <a:t>Demo</a:t>
            </a:r>
            <a:endParaRPr lang="en-US" sz="900" b="1" dirty="0">
              <a:solidFill>
                <a:schemeClr val="bg1"/>
              </a:solidFill>
              <a:latin typeface="微软雅黑" panose="020B0503020204020204" pitchFamily="34" charset="-122"/>
              <a:ea typeface="微软雅黑" panose="020B0503020204020204" pitchFamily="34" charset="-122"/>
            </a:endParaRPr>
          </a:p>
          <a:p>
            <a:endParaRPr lang="en-US" sz="900" dirty="0">
              <a:solidFill>
                <a:schemeClr val="bg1"/>
              </a:solidFill>
              <a:latin typeface="微软雅黑" panose="020B0503020204020204" pitchFamily="34" charset="-122"/>
              <a:ea typeface="微软雅黑" panose="020B0503020204020204" pitchFamily="34" charset="-122"/>
            </a:endParaRPr>
          </a:p>
          <a:p>
            <a:r>
              <a:rPr lang="en-US" sz="1000" dirty="0">
                <a:solidFill>
                  <a:schemeClr val="bg1"/>
                </a:solidFill>
                <a:latin typeface="微软雅黑" panose="020B0503020204020204" pitchFamily="34" charset="-122"/>
                <a:ea typeface="微软雅黑" panose="020B0503020204020204" pitchFamily="34" charset="-122"/>
              </a:rPr>
              <a:t>Q &amp; A</a:t>
            </a:r>
            <a:endParaRPr lang="en-US" sz="1000" dirty="0">
              <a:solidFill>
                <a:schemeClr val="bg1"/>
              </a:solidFill>
              <a:latin typeface="微软雅黑" panose="020B0503020204020204" pitchFamily="34" charset="-122"/>
              <a:ea typeface="微软雅黑" panose="020B0503020204020204" pitchFamily="34" charset="-122"/>
            </a:endParaRPr>
          </a:p>
        </p:txBody>
      </p:sp>
      <p:sp>
        <p:nvSpPr>
          <p:cNvPr id="14" name="TextBox 39"/>
          <p:cNvSpPr txBox="1"/>
          <p:nvPr>
            <p:custDataLst>
              <p:tags r:id="rId11"/>
            </p:custDataLst>
          </p:nvPr>
        </p:nvSpPr>
        <p:spPr>
          <a:xfrm>
            <a:off x="6199299" y="4100217"/>
            <a:ext cx="337512"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微软雅黑" panose="020B0503020204020204" pitchFamily="34" charset="-122"/>
                <a:ea typeface="微软雅黑" panose="020B0503020204020204" pitchFamily="34" charset="-122"/>
              </a:rPr>
              <a:t>04</a:t>
            </a:r>
            <a:endParaRPr lang="en-US" sz="9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5" name="Freeform 42"/>
          <p:cNvSpPr/>
          <p:nvPr>
            <p:custDataLst>
              <p:tags r:id="rId12"/>
            </p:custDataLst>
          </p:nvPr>
        </p:nvSpPr>
        <p:spPr>
          <a:xfrm>
            <a:off x="10100950" y="4204810"/>
            <a:ext cx="994265" cy="994270"/>
          </a:xfrm>
          <a:custGeom>
            <a:avLst/>
            <a:gdLst/>
            <a:ahLst/>
            <a:cxnLst/>
            <a:rect l="l" t="t" r="r" b="b"/>
            <a:pathLst>
              <a:path w="212271" h="212272">
                <a:moveTo>
                  <a:pt x="118637" y="78837"/>
                </a:moveTo>
                <a:lnTo>
                  <a:pt x="79091" y="92486"/>
                </a:lnTo>
                <a:lnTo>
                  <a:pt x="92486" y="132415"/>
                </a:lnTo>
                <a:lnTo>
                  <a:pt x="132031" y="119020"/>
                </a:lnTo>
                <a:close/>
                <a:moveTo>
                  <a:pt x="117744" y="0"/>
                </a:moveTo>
                <a:cubicBezTo>
                  <a:pt x="121741" y="0"/>
                  <a:pt x="125377" y="1170"/>
                  <a:pt x="128651" y="3508"/>
                </a:cubicBezTo>
                <a:cubicBezTo>
                  <a:pt x="131925" y="5847"/>
                  <a:pt x="134200" y="8887"/>
                  <a:pt x="135476" y="12629"/>
                </a:cubicBezTo>
                <a:lnTo>
                  <a:pt x="142237" y="33168"/>
                </a:lnTo>
                <a:lnTo>
                  <a:pt x="162902" y="26151"/>
                </a:lnTo>
                <a:cubicBezTo>
                  <a:pt x="164688" y="25641"/>
                  <a:pt x="166517" y="25386"/>
                  <a:pt x="168388" y="25386"/>
                </a:cubicBezTo>
                <a:cubicBezTo>
                  <a:pt x="173491" y="25386"/>
                  <a:pt x="177849" y="27066"/>
                  <a:pt x="181464" y="30425"/>
                </a:cubicBezTo>
                <a:cubicBezTo>
                  <a:pt x="185078" y="33784"/>
                  <a:pt x="186885" y="37973"/>
                  <a:pt x="186885" y="42990"/>
                </a:cubicBezTo>
                <a:cubicBezTo>
                  <a:pt x="186885" y="46817"/>
                  <a:pt x="185609" y="50283"/>
                  <a:pt x="183058" y="53387"/>
                </a:cubicBezTo>
                <a:cubicBezTo>
                  <a:pt x="180507" y="56491"/>
                  <a:pt x="177360" y="58681"/>
                  <a:pt x="173618" y="59957"/>
                </a:cubicBezTo>
                <a:lnTo>
                  <a:pt x="153590" y="66845"/>
                </a:lnTo>
                <a:lnTo>
                  <a:pt x="166985" y="107157"/>
                </a:lnTo>
                <a:lnTo>
                  <a:pt x="187906" y="100013"/>
                </a:lnTo>
                <a:cubicBezTo>
                  <a:pt x="189947" y="99332"/>
                  <a:pt x="191903" y="98992"/>
                  <a:pt x="193774" y="98992"/>
                </a:cubicBezTo>
                <a:cubicBezTo>
                  <a:pt x="199046" y="98992"/>
                  <a:pt x="203448" y="100714"/>
                  <a:pt x="206977" y="104159"/>
                </a:cubicBezTo>
                <a:cubicBezTo>
                  <a:pt x="210506" y="107603"/>
                  <a:pt x="212271" y="111919"/>
                  <a:pt x="212271" y="117107"/>
                </a:cubicBezTo>
                <a:cubicBezTo>
                  <a:pt x="212271" y="125356"/>
                  <a:pt x="208316" y="130884"/>
                  <a:pt x="200407" y="133690"/>
                </a:cubicBezTo>
                <a:lnTo>
                  <a:pt x="178466" y="141217"/>
                </a:lnTo>
                <a:lnTo>
                  <a:pt x="185609" y="162521"/>
                </a:lnTo>
                <a:cubicBezTo>
                  <a:pt x="186205" y="164307"/>
                  <a:pt x="186502" y="166305"/>
                  <a:pt x="186502" y="168516"/>
                </a:cubicBezTo>
                <a:cubicBezTo>
                  <a:pt x="186502" y="173534"/>
                  <a:pt x="184716" y="177871"/>
                  <a:pt x="181145" y="181528"/>
                </a:cubicBezTo>
                <a:cubicBezTo>
                  <a:pt x="177573" y="185185"/>
                  <a:pt x="173278" y="187013"/>
                  <a:pt x="168260" y="187013"/>
                </a:cubicBezTo>
                <a:cubicBezTo>
                  <a:pt x="164263" y="187013"/>
                  <a:pt x="160628" y="185865"/>
                  <a:pt x="157353" y="183569"/>
                </a:cubicBezTo>
                <a:cubicBezTo>
                  <a:pt x="154079" y="181273"/>
                  <a:pt x="151804" y="178211"/>
                  <a:pt x="150529" y="174384"/>
                </a:cubicBezTo>
                <a:lnTo>
                  <a:pt x="143512" y="153336"/>
                </a:lnTo>
                <a:lnTo>
                  <a:pt x="103967" y="166858"/>
                </a:lnTo>
                <a:lnTo>
                  <a:pt x="110983" y="187779"/>
                </a:lnTo>
                <a:cubicBezTo>
                  <a:pt x="111663" y="189820"/>
                  <a:pt x="112003" y="191818"/>
                  <a:pt x="112003" y="193774"/>
                </a:cubicBezTo>
                <a:cubicBezTo>
                  <a:pt x="112003" y="198792"/>
                  <a:pt x="110217" y="203129"/>
                  <a:pt x="106645" y="206786"/>
                </a:cubicBezTo>
                <a:cubicBezTo>
                  <a:pt x="103074" y="210443"/>
                  <a:pt x="98736" y="212272"/>
                  <a:pt x="93634" y="212272"/>
                </a:cubicBezTo>
                <a:cubicBezTo>
                  <a:pt x="89637" y="212272"/>
                  <a:pt x="86022" y="211124"/>
                  <a:pt x="82790" y="208827"/>
                </a:cubicBezTo>
                <a:cubicBezTo>
                  <a:pt x="79559" y="206531"/>
                  <a:pt x="77305" y="203470"/>
                  <a:pt x="76029" y="199643"/>
                </a:cubicBezTo>
                <a:lnTo>
                  <a:pt x="69013" y="178849"/>
                </a:lnTo>
                <a:lnTo>
                  <a:pt x="49495" y="185610"/>
                </a:lnTo>
                <a:cubicBezTo>
                  <a:pt x="47029" y="186376"/>
                  <a:pt x="44903" y="186758"/>
                  <a:pt x="43117" y="186758"/>
                </a:cubicBezTo>
                <a:cubicBezTo>
                  <a:pt x="37929" y="186758"/>
                  <a:pt x="33613" y="185057"/>
                  <a:pt x="30169" y="181656"/>
                </a:cubicBezTo>
                <a:cubicBezTo>
                  <a:pt x="26725" y="178254"/>
                  <a:pt x="25003" y="173959"/>
                  <a:pt x="25003" y="168771"/>
                </a:cubicBezTo>
                <a:cubicBezTo>
                  <a:pt x="25003" y="164774"/>
                  <a:pt x="26172" y="161160"/>
                  <a:pt x="28511" y="157928"/>
                </a:cubicBezTo>
                <a:cubicBezTo>
                  <a:pt x="30849" y="154696"/>
                  <a:pt x="33890" y="152443"/>
                  <a:pt x="37632" y="151167"/>
                </a:cubicBezTo>
                <a:lnTo>
                  <a:pt x="57532" y="144406"/>
                </a:lnTo>
                <a:lnTo>
                  <a:pt x="44138" y="104478"/>
                </a:lnTo>
                <a:lnTo>
                  <a:pt x="24237" y="111366"/>
                </a:lnTo>
                <a:cubicBezTo>
                  <a:pt x="22026" y="112047"/>
                  <a:pt x="19985" y="112387"/>
                  <a:pt x="18114" y="112387"/>
                </a:cubicBezTo>
                <a:cubicBezTo>
                  <a:pt x="13011" y="112387"/>
                  <a:pt x="8717" y="110665"/>
                  <a:pt x="5230" y="107220"/>
                </a:cubicBezTo>
                <a:cubicBezTo>
                  <a:pt x="1743" y="103776"/>
                  <a:pt x="0" y="99503"/>
                  <a:pt x="0" y="94400"/>
                </a:cubicBezTo>
                <a:cubicBezTo>
                  <a:pt x="0" y="90403"/>
                  <a:pt x="1169" y="86788"/>
                  <a:pt x="3508" y="83557"/>
                </a:cubicBezTo>
                <a:cubicBezTo>
                  <a:pt x="5846" y="80325"/>
                  <a:pt x="8887" y="78071"/>
                  <a:pt x="12629" y="76796"/>
                </a:cubicBezTo>
                <a:lnTo>
                  <a:pt x="32657" y="70035"/>
                </a:lnTo>
                <a:lnTo>
                  <a:pt x="25896" y="49751"/>
                </a:lnTo>
                <a:cubicBezTo>
                  <a:pt x="25215" y="47710"/>
                  <a:pt x="24875" y="45712"/>
                  <a:pt x="24875" y="43756"/>
                </a:cubicBezTo>
                <a:cubicBezTo>
                  <a:pt x="24875" y="38653"/>
                  <a:pt x="26661" y="34295"/>
                  <a:pt x="30233" y="30680"/>
                </a:cubicBezTo>
                <a:cubicBezTo>
                  <a:pt x="33805" y="27066"/>
                  <a:pt x="38142" y="25259"/>
                  <a:pt x="43245" y="25259"/>
                </a:cubicBezTo>
                <a:cubicBezTo>
                  <a:pt x="47242" y="25259"/>
                  <a:pt x="50856" y="26407"/>
                  <a:pt x="54088" y="28703"/>
                </a:cubicBezTo>
                <a:cubicBezTo>
                  <a:pt x="57320" y="30999"/>
                  <a:pt x="59573" y="34061"/>
                  <a:pt x="60849" y="37888"/>
                </a:cubicBezTo>
                <a:lnTo>
                  <a:pt x="67738" y="58298"/>
                </a:lnTo>
                <a:lnTo>
                  <a:pt x="107283" y="44904"/>
                </a:lnTo>
                <a:lnTo>
                  <a:pt x="100395" y="24493"/>
                </a:lnTo>
                <a:cubicBezTo>
                  <a:pt x="99714" y="22452"/>
                  <a:pt x="99374" y="20454"/>
                  <a:pt x="99374" y="18497"/>
                </a:cubicBezTo>
                <a:cubicBezTo>
                  <a:pt x="99374" y="13480"/>
                  <a:pt x="101181" y="9143"/>
                  <a:pt x="104796" y="5486"/>
                </a:cubicBezTo>
                <a:cubicBezTo>
                  <a:pt x="108410" y="1829"/>
                  <a:pt x="112726" y="0"/>
                  <a:pt x="117744"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微软雅黑" panose="020B0503020204020204" pitchFamily="34" charset="-122"/>
              <a:ea typeface="微软雅黑" panose="020B0503020204020204" pitchFamily="34" charset="-122"/>
            </a:endParaRPr>
          </a:p>
        </p:txBody>
      </p:sp>
      <p:grpSp>
        <p:nvGrpSpPr>
          <p:cNvPr id="20" name="组合 19"/>
          <p:cNvGrpSpPr/>
          <p:nvPr>
            <p:custDataLst>
              <p:tags r:id="rId13"/>
            </p:custDataLst>
          </p:nvPr>
        </p:nvGrpSpPr>
        <p:grpSpPr>
          <a:xfrm>
            <a:off x="134488" y="637135"/>
            <a:ext cx="10533512" cy="523220"/>
            <a:chOff x="134488" y="637135"/>
            <a:chExt cx="10533512" cy="523220"/>
          </a:xfrm>
        </p:grpSpPr>
        <p:sp>
          <p:nvSpPr>
            <p:cNvPr id="16"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目录</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7"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18" name="TextBox 44"/>
            <p:cNvSpPr txBox="1"/>
            <p:nvPr/>
          </p:nvSpPr>
          <p:spPr>
            <a:xfrm>
              <a:off x="1266808" y="744857"/>
              <a:ext cx="937260" cy="306705"/>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rPr>
                <a:t>AGENDA</a:t>
              </a:r>
              <a:endParaRPr lang="en-US" altLang="zh-CN"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9"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rot="1020000">
            <a:off x="10189740" y="2415608"/>
            <a:ext cx="1021640" cy="309245"/>
            <a:chOff x="1670" y="5040"/>
            <a:chExt cx="1824" cy="487"/>
          </a:xfrm>
        </p:grpSpPr>
        <p:pic>
          <p:nvPicPr>
            <p:cNvPr id="44" name="图片 43" descr="logo"/>
            <p:cNvPicPr>
              <a:picLocks noChangeAspect="1"/>
            </p:cNvPicPr>
            <p:nvPr/>
          </p:nvPicPr>
          <p:blipFill>
            <a:blip r:embed="rId14"/>
            <a:stretch>
              <a:fillRect/>
            </a:stretch>
          </p:blipFill>
          <p:spPr>
            <a:xfrm>
              <a:off x="1670" y="5040"/>
              <a:ext cx="582" cy="484"/>
            </a:xfrm>
            <a:prstGeom prst="rect">
              <a:avLst/>
            </a:prstGeom>
          </p:spPr>
        </p:pic>
        <p:sp>
          <p:nvSpPr>
            <p:cNvPr id="45" name="文本框 44"/>
            <p:cNvSpPr txBox="1"/>
            <p:nvPr/>
          </p:nvSpPr>
          <p:spPr>
            <a:xfrm>
              <a:off x="2155" y="5044"/>
              <a:ext cx="1339" cy="483"/>
            </a:xfrm>
            <a:prstGeom prst="rect">
              <a:avLst/>
            </a:prstGeom>
            <a:noFill/>
          </p:spPr>
          <p:txBody>
            <a:bodyPr wrap="square" rtlCol="0">
              <a:spAutoFit/>
            </a:bodyPr>
            <a:p>
              <a:r>
                <a:rPr lang="en-US" altLang="zh-CN" sz="1400">
                  <a:solidFill>
                    <a:schemeClr val="bg1"/>
                  </a:solidFill>
                  <a:latin typeface="微软雅黑" panose="020B0503020204020204" pitchFamily="34" charset="-122"/>
                  <a:ea typeface="微软雅黑" panose="020B0503020204020204" pitchFamily="34" charset="-122"/>
                </a:rPr>
                <a:t>Vue.js</a:t>
              </a:r>
              <a:endParaRPr lang="en-US" altLang="zh-CN" sz="140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300"/>
                                        <p:tgtEl>
                                          <p:spTgt spid="4">
                                            <p:txEl>
                                              <p:pRg st="0" end="0"/>
                                            </p:txEl>
                                          </p:spTgt>
                                        </p:tgtEl>
                                      </p:cBhvr>
                                    </p:animEffect>
                                    <p:anim calcmode="lin" valueType="num">
                                      <p:cBhvr>
                                        <p:cTn id="8" dur="3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3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300"/>
                                        <p:tgtEl>
                                          <p:spTgt spid="4">
                                            <p:txEl>
                                              <p:pRg st="2" end="2"/>
                                            </p:txEl>
                                          </p:spTgt>
                                        </p:tgtEl>
                                      </p:cBhvr>
                                    </p:animEffect>
                                    <p:anim calcmode="lin" valueType="num">
                                      <p:cBhvr>
                                        <p:cTn id="15" dur="3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3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300"/>
                                        <p:tgtEl>
                                          <p:spTgt spid="4">
                                            <p:txEl>
                                              <p:pRg st="3" end="3"/>
                                            </p:txEl>
                                          </p:spTgt>
                                        </p:tgtEl>
                                      </p:cBhvr>
                                    </p:animEffect>
                                    <p:anim calcmode="lin" valueType="num">
                                      <p:cBhvr>
                                        <p:cTn id="22" dur="3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3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1000"/>
                            </p:stCondLst>
                            <p:childTnLst>
                              <p:par>
                                <p:cTn id="29" presetID="42" presetClass="entr" presetSubtype="0" fill="hold" grpId="0" nodeType="after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Effect transition="in" filter="fade">
                                      <p:cBhvr>
                                        <p:cTn id="31" dur="300"/>
                                        <p:tgtEl>
                                          <p:spTgt spid="8">
                                            <p:txEl>
                                              <p:pRg st="0" end="0"/>
                                            </p:txEl>
                                          </p:spTgt>
                                        </p:tgtEl>
                                      </p:cBhvr>
                                    </p:animEffect>
                                    <p:anim calcmode="lin" valueType="num">
                                      <p:cBhvr>
                                        <p:cTn id="32" dur="3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3" dur="3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8">
                                            <p:txEl>
                                              <p:pRg st="2" end="2"/>
                                            </p:txEl>
                                          </p:spTgt>
                                        </p:tgtEl>
                                        <p:attrNameLst>
                                          <p:attrName>style.visibility</p:attrName>
                                        </p:attrNameLst>
                                      </p:cBhvr>
                                      <p:to>
                                        <p:strVal val="visible"/>
                                      </p:to>
                                    </p:set>
                                    <p:animEffect transition="in" filter="fade">
                                      <p:cBhvr>
                                        <p:cTn id="38" dur="300"/>
                                        <p:tgtEl>
                                          <p:spTgt spid="8">
                                            <p:txEl>
                                              <p:pRg st="2" end="2"/>
                                            </p:txEl>
                                          </p:spTgt>
                                        </p:tgtEl>
                                      </p:cBhvr>
                                    </p:animEffect>
                                    <p:anim calcmode="lin" valueType="num">
                                      <p:cBhvr>
                                        <p:cTn id="39" dur="3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40" dur="3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8">
                                            <p:txEl>
                                              <p:pRg st="3" end="3"/>
                                            </p:txEl>
                                          </p:spTgt>
                                        </p:tgtEl>
                                        <p:attrNameLst>
                                          <p:attrName>style.visibility</p:attrName>
                                        </p:attrNameLst>
                                      </p:cBhvr>
                                      <p:to>
                                        <p:strVal val="visible"/>
                                      </p:to>
                                    </p:set>
                                    <p:animEffect transition="in" filter="fade">
                                      <p:cBhvr>
                                        <p:cTn id="45" dur="300"/>
                                        <p:tgtEl>
                                          <p:spTgt spid="8">
                                            <p:txEl>
                                              <p:pRg st="3" end="3"/>
                                            </p:txEl>
                                          </p:spTgt>
                                        </p:tgtEl>
                                      </p:cBhvr>
                                    </p:animEffect>
                                    <p:anim calcmode="lin" valueType="num">
                                      <p:cBhvr>
                                        <p:cTn id="46" dur="3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47" dur="3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8">
                                            <p:txEl>
                                              <p:pRg st="4" end="4"/>
                                            </p:txEl>
                                          </p:spTgt>
                                        </p:tgtEl>
                                        <p:attrNameLst>
                                          <p:attrName>style.visibility</p:attrName>
                                        </p:attrNameLst>
                                      </p:cBhvr>
                                      <p:to>
                                        <p:strVal val="visible"/>
                                      </p:to>
                                    </p:set>
                                    <p:animEffect transition="in" filter="fade">
                                      <p:cBhvr>
                                        <p:cTn id="52" dur="300"/>
                                        <p:tgtEl>
                                          <p:spTgt spid="8">
                                            <p:txEl>
                                              <p:pRg st="4" end="4"/>
                                            </p:txEl>
                                          </p:spTgt>
                                        </p:tgtEl>
                                      </p:cBhvr>
                                    </p:animEffect>
                                    <p:anim calcmode="lin" valueType="num">
                                      <p:cBhvr>
                                        <p:cTn id="53" dur="3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54" dur="3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6">
                                            <p:txEl>
                                              <p:pRg st="0" end="0"/>
                                            </p:txEl>
                                          </p:spTgt>
                                        </p:tgtEl>
                                        <p:attrNameLst>
                                          <p:attrName>style.visibility</p:attrName>
                                        </p:attrNameLst>
                                      </p:cBhvr>
                                      <p:to>
                                        <p:strVal val="visible"/>
                                      </p:to>
                                    </p:set>
                                    <p:animEffect transition="in" filter="fade">
                                      <p:cBhvr>
                                        <p:cTn id="63" dur="300"/>
                                        <p:tgtEl>
                                          <p:spTgt spid="6">
                                            <p:txEl>
                                              <p:pRg st="0" end="0"/>
                                            </p:txEl>
                                          </p:spTgt>
                                        </p:tgtEl>
                                      </p:cBhvr>
                                    </p:animEffect>
                                    <p:anim calcmode="lin" valueType="num">
                                      <p:cBhvr>
                                        <p:cTn id="64" dur="3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65" dur="3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6">
                                            <p:txEl>
                                              <p:pRg st="2" end="2"/>
                                            </p:txEl>
                                          </p:spTgt>
                                        </p:tgtEl>
                                        <p:attrNameLst>
                                          <p:attrName>style.visibility</p:attrName>
                                        </p:attrNameLst>
                                      </p:cBhvr>
                                      <p:to>
                                        <p:strVal val="visible"/>
                                      </p:to>
                                    </p:set>
                                    <p:animEffect transition="in" filter="fade">
                                      <p:cBhvr>
                                        <p:cTn id="70" dur="300"/>
                                        <p:tgtEl>
                                          <p:spTgt spid="6">
                                            <p:txEl>
                                              <p:pRg st="2" end="2"/>
                                            </p:txEl>
                                          </p:spTgt>
                                        </p:tgtEl>
                                      </p:cBhvr>
                                    </p:animEffect>
                                    <p:anim calcmode="lin" valueType="num">
                                      <p:cBhvr>
                                        <p:cTn id="71" dur="3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72" dur="3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6">
                                            <p:txEl>
                                              <p:pRg st="3" end="3"/>
                                            </p:txEl>
                                          </p:spTgt>
                                        </p:tgtEl>
                                        <p:attrNameLst>
                                          <p:attrName>style.visibility</p:attrName>
                                        </p:attrNameLst>
                                      </p:cBhvr>
                                      <p:to>
                                        <p:strVal val="visible"/>
                                      </p:to>
                                    </p:set>
                                    <p:animEffect transition="in" filter="fade">
                                      <p:cBhvr>
                                        <p:cTn id="77" dur="300"/>
                                        <p:tgtEl>
                                          <p:spTgt spid="6">
                                            <p:txEl>
                                              <p:pRg st="3" end="3"/>
                                            </p:txEl>
                                          </p:spTgt>
                                        </p:tgtEl>
                                      </p:cBhvr>
                                    </p:animEffect>
                                    <p:anim calcmode="lin" valueType="num">
                                      <p:cBhvr>
                                        <p:cTn id="78" dur="3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79" dur="3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6">
                                            <p:txEl>
                                              <p:pRg st="4" end="4"/>
                                            </p:txEl>
                                          </p:spTgt>
                                        </p:tgtEl>
                                        <p:attrNameLst>
                                          <p:attrName>style.visibility</p:attrName>
                                        </p:attrNameLst>
                                      </p:cBhvr>
                                      <p:to>
                                        <p:strVal val="visible"/>
                                      </p:to>
                                    </p:set>
                                    <p:animEffect transition="in" filter="fade">
                                      <p:cBhvr>
                                        <p:cTn id="84" dur="300"/>
                                        <p:tgtEl>
                                          <p:spTgt spid="6">
                                            <p:txEl>
                                              <p:pRg st="4" end="4"/>
                                            </p:txEl>
                                          </p:spTgt>
                                        </p:tgtEl>
                                      </p:cBhvr>
                                    </p:animEffect>
                                    <p:anim calcmode="lin" valueType="num">
                                      <p:cBhvr>
                                        <p:cTn id="85" dur="3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86" dur="3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6">
                                            <p:txEl>
                                              <p:pRg st="5" end="5"/>
                                            </p:txEl>
                                          </p:spTgt>
                                        </p:tgtEl>
                                        <p:attrNameLst>
                                          <p:attrName>style.visibility</p:attrName>
                                        </p:attrNameLst>
                                      </p:cBhvr>
                                      <p:to>
                                        <p:strVal val="visible"/>
                                      </p:to>
                                    </p:set>
                                    <p:animEffect transition="in" filter="fade">
                                      <p:cBhvr>
                                        <p:cTn id="91" dur="300"/>
                                        <p:tgtEl>
                                          <p:spTgt spid="6">
                                            <p:txEl>
                                              <p:pRg st="5" end="5"/>
                                            </p:txEl>
                                          </p:spTgt>
                                        </p:tgtEl>
                                      </p:cBhvr>
                                    </p:animEffect>
                                    <p:anim calcmode="lin" valueType="num">
                                      <p:cBhvr>
                                        <p:cTn id="92" dur="3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93" dur="3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6">
                                            <p:txEl>
                                              <p:pRg st="6" end="6"/>
                                            </p:txEl>
                                          </p:spTgt>
                                        </p:tgtEl>
                                        <p:attrNameLst>
                                          <p:attrName>style.visibility</p:attrName>
                                        </p:attrNameLst>
                                      </p:cBhvr>
                                      <p:to>
                                        <p:strVal val="visible"/>
                                      </p:to>
                                    </p:set>
                                    <p:animEffect transition="in" filter="fade">
                                      <p:cBhvr>
                                        <p:cTn id="98" dur="300"/>
                                        <p:tgtEl>
                                          <p:spTgt spid="6">
                                            <p:txEl>
                                              <p:pRg st="6" end="6"/>
                                            </p:txEl>
                                          </p:spTgt>
                                        </p:tgtEl>
                                      </p:cBhvr>
                                    </p:animEffect>
                                    <p:anim calcmode="lin" valueType="num">
                                      <p:cBhvr>
                                        <p:cTn id="99" dur="3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100" dur="3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par>
                          <p:cTn id="101" fill="hold">
                            <p:stCondLst>
                              <p:cond delay="500"/>
                            </p:stCondLst>
                            <p:childTnLst>
                              <p:par>
                                <p:cTn id="102" presetID="10" presetClass="entr" presetSubtype="0" fill="hold" grpId="0" nodeType="afterEffect">
                                  <p:stCondLst>
                                    <p:cond delay="0"/>
                                  </p:stCondLst>
                                  <p:childTnLst>
                                    <p:set>
                                      <p:cBhvr>
                                        <p:cTn id="103" dur="1" fill="hold">
                                          <p:stCondLst>
                                            <p:cond delay="0"/>
                                          </p:stCondLst>
                                        </p:cTn>
                                        <p:tgtEl>
                                          <p:spTgt spid="11"/>
                                        </p:tgtEl>
                                        <p:attrNameLst>
                                          <p:attrName>style.visibility</p:attrName>
                                        </p:attrNameLst>
                                      </p:cBhvr>
                                      <p:to>
                                        <p:strVal val="visible"/>
                                      </p:to>
                                    </p:set>
                                    <p:animEffect transition="in" filter="fade">
                                      <p:cBhvr>
                                        <p:cTn id="104" dur="500"/>
                                        <p:tgtEl>
                                          <p:spTgt spid="11"/>
                                        </p:tgtEl>
                                      </p:cBhvr>
                                    </p:animEffect>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grpId="0" nodeType="clickEffect">
                                  <p:stCondLst>
                                    <p:cond delay="0"/>
                                  </p:stCondLst>
                                  <p:childTnLst>
                                    <p:set>
                                      <p:cBhvr>
                                        <p:cTn id="108" dur="1" fill="hold">
                                          <p:stCondLst>
                                            <p:cond delay="0"/>
                                          </p:stCondLst>
                                        </p:cTn>
                                        <p:tgtEl>
                                          <p:spTgt spid="13">
                                            <p:txEl>
                                              <p:pRg st="0" end="0"/>
                                            </p:txEl>
                                          </p:spTgt>
                                        </p:tgtEl>
                                        <p:attrNameLst>
                                          <p:attrName>style.visibility</p:attrName>
                                        </p:attrNameLst>
                                      </p:cBhvr>
                                      <p:to>
                                        <p:strVal val="visible"/>
                                      </p:to>
                                    </p:set>
                                    <p:animEffect transition="in" filter="fade">
                                      <p:cBhvr>
                                        <p:cTn id="109" dur="300"/>
                                        <p:tgtEl>
                                          <p:spTgt spid="13">
                                            <p:txEl>
                                              <p:pRg st="0" end="0"/>
                                            </p:txEl>
                                          </p:spTgt>
                                        </p:tgtEl>
                                      </p:cBhvr>
                                    </p:animEffect>
                                    <p:anim calcmode="lin" valueType="num">
                                      <p:cBhvr>
                                        <p:cTn id="110" dur="3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11" dur="3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42" presetClass="entr" presetSubtype="0" fill="hold" grpId="0" nodeType="clickEffect">
                                  <p:stCondLst>
                                    <p:cond delay="0"/>
                                  </p:stCondLst>
                                  <p:childTnLst>
                                    <p:set>
                                      <p:cBhvr>
                                        <p:cTn id="115" dur="1" fill="hold">
                                          <p:stCondLst>
                                            <p:cond delay="0"/>
                                          </p:stCondLst>
                                        </p:cTn>
                                        <p:tgtEl>
                                          <p:spTgt spid="13">
                                            <p:txEl>
                                              <p:pRg st="2" end="2"/>
                                            </p:txEl>
                                          </p:spTgt>
                                        </p:tgtEl>
                                        <p:attrNameLst>
                                          <p:attrName>style.visibility</p:attrName>
                                        </p:attrNameLst>
                                      </p:cBhvr>
                                      <p:to>
                                        <p:strVal val="visible"/>
                                      </p:to>
                                    </p:set>
                                    <p:animEffect transition="in" filter="fade">
                                      <p:cBhvr>
                                        <p:cTn id="116" dur="300"/>
                                        <p:tgtEl>
                                          <p:spTgt spid="13">
                                            <p:txEl>
                                              <p:pRg st="2" end="2"/>
                                            </p:txEl>
                                          </p:spTgt>
                                        </p:tgtEl>
                                      </p:cBhvr>
                                    </p:animEffect>
                                    <p:anim calcmode="lin" valueType="num">
                                      <p:cBhvr>
                                        <p:cTn id="117" dur="3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118" dur="3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par>
                          <p:cTn id="119" fill="hold">
                            <p:stCondLst>
                              <p:cond delay="500"/>
                            </p:stCondLst>
                            <p:childTnLst>
                              <p:par>
                                <p:cTn id="120" presetID="10" presetClass="entr" presetSubtype="0" fill="hold" grpId="0" nodeType="afterEffect">
                                  <p:stCondLst>
                                    <p:cond delay="0"/>
                                  </p:stCondLst>
                                  <p:childTnLst>
                                    <p:set>
                                      <p:cBhvr>
                                        <p:cTn id="121" dur="1" fill="hold">
                                          <p:stCondLst>
                                            <p:cond delay="0"/>
                                          </p:stCondLst>
                                        </p:cTn>
                                        <p:tgtEl>
                                          <p:spTgt spid="14"/>
                                        </p:tgtEl>
                                        <p:attrNameLst>
                                          <p:attrName>style.visibility</p:attrName>
                                        </p:attrNameLst>
                                      </p:cBhvr>
                                      <p:to>
                                        <p:strVal val="visible"/>
                                      </p:to>
                                    </p:set>
                                    <p:animEffect transition="in" filter="fade">
                                      <p:cBhvr>
                                        <p:cTn id="122" dur="500"/>
                                        <p:tgtEl>
                                          <p:spTgt spid="14"/>
                                        </p:tgtEl>
                                      </p:cBhvr>
                                    </p:animEffect>
                                  </p:childTnLst>
                                </p:cTn>
                              </p:par>
                            </p:childTnLst>
                          </p:cTn>
                        </p:par>
                        <p:par>
                          <p:cTn id="123" fill="hold">
                            <p:stCondLst>
                              <p:cond delay="1000"/>
                            </p:stCondLst>
                            <p:childTnLst>
                              <p:par>
                                <p:cTn id="124" presetID="31" presetClass="entr" presetSubtype="0" fill="hold" grpId="0" nodeType="afterEffect">
                                  <p:stCondLst>
                                    <p:cond delay="0"/>
                                  </p:stCondLst>
                                  <p:childTnLst>
                                    <p:set>
                                      <p:cBhvr>
                                        <p:cTn id="125" dur="1" fill="hold">
                                          <p:stCondLst>
                                            <p:cond delay="0"/>
                                          </p:stCondLst>
                                        </p:cTn>
                                        <p:tgtEl>
                                          <p:spTgt spid="5"/>
                                        </p:tgtEl>
                                        <p:attrNameLst>
                                          <p:attrName>style.visibility</p:attrName>
                                        </p:attrNameLst>
                                      </p:cBhvr>
                                      <p:to>
                                        <p:strVal val="visible"/>
                                      </p:to>
                                    </p:set>
                                    <p:anim calcmode="lin" valueType="num">
                                      <p:cBhvr>
                                        <p:cTn id="126" dur="500" fill="hold"/>
                                        <p:tgtEl>
                                          <p:spTgt spid="5"/>
                                        </p:tgtEl>
                                        <p:attrNameLst>
                                          <p:attrName>ppt_w</p:attrName>
                                        </p:attrNameLst>
                                      </p:cBhvr>
                                      <p:tavLst>
                                        <p:tav tm="0">
                                          <p:val>
                                            <p:fltVal val="0"/>
                                          </p:val>
                                        </p:tav>
                                        <p:tav tm="100000">
                                          <p:val>
                                            <p:strVal val="#ppt_w"/>
                                          </p:val>
                                        </p:tav>
                                      </p:tavLst>
                                    </p:anim>
                                    <p:anim calcmode="lin" valueType="num">
                                      <p:cBhvr>
                                        <p:cTn id="127" dur="500" fill="hold"/>
                                        <p:tgtEl>
                                          <p:spTgt spid="5"/>
                                        </p:tgtEl>
                                        <p:attrNameLst>
                                          <p:attrName>ppt_h</p:attrName>
                                        </p:attrNameLst>
                                      </p:cBhvr>
                                      <p:tavLst>
                                        <p:tav tm="0">
                                          <p:val>
                                            <p:fltVal val="0"/>
                                          </p:val>
                                        </p:tav>
                                        <p:tav tm="100000">
                                          <p:val>
                                            <p:strVal val="#ppt_h"/>
                                          </p:val>
                                        </p:tav>
                                      </p:tavLst>
                                    </p:anim>
                                    <p:anim calcmode="lin" valueType="num">
                                      <p:cBhvr>
                                        <p:cTn id="128" dur="500" fill="hold"/>
                                        <p:tgtEl>
                                          <p:spTgt spid="5"/>
                                        </p:tgtEl>
                                        <p:attrNameLst>
                                          <p:attrName>style.rotation</p:attrName>
                                        </p:attrNameLst>
                                      </p:cBhvr>
                                      <p:tavLst>
                                        <p:tav tm="0">
                                          <p:val>
                                            <p:fltVal val="90"/>
                                          </p:val>
                                        </p:tav>
                                        <p:tav tm="100000">
                                          <p:val>
                                            <p:fltVal val="0"/>
                                          </p:val>
                                        </p:tav>
                                      </p:tavLst>
                                    </p:anim>
                                    <p:animEffect transition="in" filter="fade">
                                      <p:cBhvr>
                                        <p:cTn id="129" dur="500"/>
                                        <p:tgtEl>
                                          <p:spTgt spid="5"/>
                                        </p:tgtEl>
                                      </p:cBhvr>
                                    </p:animEffect>
                                  </p:childTnLst>
                                </p:cTn>
                              </p:par>
                            </p:childTnLst>
                          </p:cTn>
                        </p:par>
                        <p:par>
                          <p:cTn id="130" fill="hold">
                            <p:stCondLst>
                              <p:cond delay="1500"/>
                            </p:stCondLst>
                            <p:childTnLst>
                              <p:par>
                                <p:cTn id="131" presetID="31" presetClass="entr" presetSubtype="0" fill="hold" grpId="0" nodeType="afterEffect">
                                  <p:stCondLst>
                                    <p:cond delay="0"/>
                                  </p:stCondLst>
                                  <p:childTnLst>
                                    <p:set>
                                      <p:cBhvr>
                                        <p:cTn id="132" dur="1" fill="hold">
                                          <p:stCondLst>
                                            <p:cond delay="0"/>
                                          </p:stCondLst>
                                        </p:cTn>
                                        <p:tgtEl>
                                          <p:spTgt spid="9"/>
                                        </p:tgtEl>
                                        <p:attrNameLst>
                                          <p:attrName>style.visibility</p:attrName>
                                        </p:attrNameLst>
                                      </p:cBhvr>
                                      <p:to>
                                        <p:strVal val="visible"/>
                                      </p:to>
                                    </p:set>
                                    <p:anim calcmode="lin" valueType="num">
                                      <p:cBhvr>
                                        <p:cTn id="133" dur="500" fill="hold"/>
                                        <p:tgtEl>
                                          <p:spTgt spid="9"/>
                                        </p:tgtEl>
                                        <p:attrNameLst>
                                          <p:attrName>ppt_w</p:attrName>
                                        </p:attrNameLst>
                                      </p:cBhvr>
                                      <p:tavLst>
                                        <p:tav tm="0">
                                          <p:val>
                                            <p:fltVal val="0"/>
                                          </p:val>
                                        </p:tav>
                                        <p:tav tm="100000">
                                          <p:val>
                                            <p:strVal val="#ppt_w"/>
                                          </p:val>
                                        </p:tav>
                                      </p:tavLst>
                                    </p:anim>
                                    <p:anim calcmode="lin" valueType="num">
                                      <p:cBhvr>
                                        <p:cTn id="134" dur="500" fill="hold"/>
                                        <p:tgtEl>
                                          <p:spTgt spid="9"/>
                                        </p:tgtEl>
                                        <p:attrNameLst>
                                          <p:attrName>ppt_h</p:attrName>
                                        </p:attrNameLst>
                                      </p:cBhvr>
                                      <p:tavLst>
                                        <p:tav tm="0">
                                          <p:val>
                                            <p:fltVal val="0"/>
                                          </p:val>
                                        </p:tav>
                                        <p:tav tm="100000">
                                          <p:val>
                                            <p:strVal val="#ppt_h"/>
                                          </p:val>
                                        </p:tav>
                                      </p:tavLst>
                                    </p:anim>
                                    <p:anim calcmode="lin" valueType="num">
                                      <p:cBhvr>
                                        <p:cTn id="135" dur="500" fill="hold"/>
                                        <p:tgtEl>
                                          <p:spTgt spid="9"/>
                                        </p:tgtEl>
                                        <p:attrNameLst>
                                          <p:attrName>style.rotation</p:attrName>
                                        </p:attrNameLst>
                                      </p:cBhvr>
                                      <p:tavLst>
                                        <p:tav tm="0">
                                          <p:val>
                                            <p:fltVal val="90"/>
                                          </p:val>
                                        </p:tav>
                                        <p:tav tm="100000">
                                          <p:val>
                                            <p:fltVal val="0"/>
                                          </p:val>
                                        </p:tav>
                                      </p:tavLst>
                                    </p:anim>
                                    <p:animEffect transition="in" filter="fade">
                                      <p:cBhvr>
                                        <p:cTn id="136" dur="500"/>
                                        <p:tgtEl>
                                          <p:spTgt spid="9"/>
                                        </p:tgtEl>
                                      </p:cBhvr>
                                    </p:animEffect>
                                  </p:childTnLst>
                                </p:cTn>
                              </p:par>
                            </p:childTnLst>
                          </p:cTn>
                        </p:par>
                        <p:par>
                          <p:cTn id="137" fill="hold">
                            <p:stCondLst>
                              <p:cond delay="2000"/>
                            </p:stCondLst>
                            <p:childTnLst>
                              <p:par>
                                <p:cTn id="138" presetID="31" presetClass="entr" presetSubtype="0" fill="hold" grpId="0" nodeType="afterEffect">
                                  <p:stCondLst>
                                    <p:cond delay="0"/>
                                  </p:stCondLst>
                                  <p:childTnLst>
                                    <p:set>
                                      <p:cBhvr>
                                        <p:cTn id="139" dur="1" fill="hold">
                                          <p:stCondLst>
                                            <p:cond delay="0"/>
                                          </p:stCondLst>
                                        </p:cTn>
                                        <p:tgtEl>
                                          <p:spTgt spid="7"/>
                                        </p:tgtEl>
                                        <p:attrNameLst>
                                          <p:attrName>style.visibility</p:attrName>
                                        </p:attrNameLst>
                                      </p:cBhvr>
                                      <p:to>
                                        <p:strVal val="visible"/>
                                      </p:to>
                                    </p:set>
                                    <p:anim calcmode="lin" valueType="num">
                                      <p:cBhvr>
                                        <p:cTn id="140" dur="500" fill="hold"/>
                                        <p:tgtEl>
                                          <p:spTgt spid="7"/>
                                        </p:tgtEl>
                                        <p:attrNameLst>
                                          <p:attrName>ppt_w</p:attrName>
                                        </p:attrNameLst>
                                      </p:cBhvr>
                                      <p:tavLst>
                                        <p:tav tm="0">
                                          <p:val>
                                            <p:fltVal val="0"/>
                                          </p:val>
                                        </p:tav>
                                        <p:tav tm="100000">
                                          <p:val>
                                            <p:strVal val="#ppt_w"/>
                                          </p:val>
                                        </p:tav>
                                      </p:tavLst>
                                    </p:anim>
                                    <p:anim calcmode="lin" valueType="num">
                                      <p:cBhvr>
                                        <p:cTn id="141" dur="500" fill="hold"/>
                                        <p:tgtEl>
                                          <p:spTgt spid="7"/>
                                        </p:tgtEl>
                                        <p:attrNameLst>
                                          <p:attrName>ppt_h</p:attrName>
                                        </p:attrNameLst>
                                      </p:cBhvr>
                                      <p:tavLst>
                                        <p:tav tm="0">
                                          <p:val>
                                            <p:fltVal val="0"/>
                                          </p:val>
                                        </p:tav>
                                        <p:tav tm="100000">
                                          <p:val>
                                            <p:strVal val="#ppt_h"/>
                                          </p:val>
                                        </p:tav>
                                      </p:tavLst>
                                    </p:anim>
                                    <p:anim calcmode="lin" valueType="num">
                                      <p:cBhvr>
                                        <p:cTn id="142" dur="500" fill="hold"/>
                                        <p:tgtEl>
                                          <p:spTgt spid="7"/>
                                        </p:tgtEl>
                                        <p:attrNameLst>
                                          <p:attrName>style.rotation</p:attrName>
                                        </p:attrNameLst>
                                      </p:cBhvr>
                                      <p:tavLst>
                                        <p:tav tm="0">
                                          <p:val>
                                            <p:fltVal val="90"/>
                                          </p:val>
                                        </p:tav>
                                        <p:tav tm="100000">
                                          <p:val>
                                            <p:fltVal val="0"/>
                                          </p:val>
                                        </p:tav>
                                      </p:tavLst>
                                    </p:anim>
                                    <p:animEffect transition="in" filter="fade">
                                      <p:cBhvr>
                                        <p:cTn id="143" dur="500"/>
                                        <p:tgtEl>
                                          <p:spTgt spid="7"/>
                                        </p:tgtEl>
                                      </p:cBhvr>
                                    </p:animEffect>
                                  </p:childTnLst>
                                </p:cTn>
                              </p:par>
                            </p:childTnLst>
                          </p:cTn>
                        </p:par>
                        <p:par>
                          <p:cTn id="144" fill="hold">
                            <p:stCondLst>
                              <p:cond delay="2500"/>
                            </p:stCondLst>
                            <p:childTnLst>
                              <p:par>
                                <p:cTn id="145" presetID="31" presetClass="entr" presetSubtype="0" fill="hold" grpId="0" nodeType="afterEffect">
                                  <p:stCondLst>
                                    <p:cond delay="0"/>
                                  </p:stCondLst>
                                  <p:childTnLst>
                                    <p:set>
                                      <p:cBhvr>
                                        <p:cTn id="146" dur="1" fill="hold">
                                          <p:stCondLst>
                                            <p:cond delay="0"/>
                                          </p:stCondLst>
                                        </p:cTn>
                                        <p:tgtEl>
                                          <p:spTgt spid="15"/>
                                        </p:tgtEl>
                                        <p:attrNameLst>
                                          <p:attrName>style.visibility</p:attrName>
                                        </p:attrNameLst>
                                      </p:cBhvr>
                                      <p:to>
                                        <p:strVal val="visible"/>
                                      </p:to>
                                    </p:set>
                                    <p:anim calcmode="lin" valueType="num">
                                      <p:cBhvr>
                                        <p:cTn id="147" dur="500" fill="hold"/>
                                        <p:tgtEl>
                                          <p:spTgt spid="15"/>
                                        </p:tgtEl>
                                        <p:attrNameLst>
                                          <p:attrName>ppt_w</p:attrName>
                                        </p:attrNameLst>
                                      </p:cBhvr>
                                      <p:tavLst>
                                        <p:tav tm="0">
                                          <p:val>
                                            <p:fltVal val="0"/>
                                          </p:val>
                                        </p:tav>
                                        <p:tav tm="100000">
                                          <p:val>
                                            <p:strVal val="#ppt_w"/>
                                          </p:val>
                                        </p:tav>
                                      </p:tavLst>
                                    </p:anim>
                                    <p:anim calcmode="lin" valueType="num">
                                      <p:cBhvr>
                                        <p:cTn id="148" dur="500" fill="hold"/>
                                        <p:tgtEl>
                                          <p:spTgt spid="15"/>
                                        </p:tgtEl>
                                        <p:attrNameLst>
                                          <p:attrName>ppt_h</p:attrName>
                                        </p:attrNameLst>
                                      </p:cBhvr>
                                      <p:tavLst>
                                        <p:tav tm="0">
                                          <p:val>
                                            <p:fltVal val="0"/>
                                          </p:val>
                                        </p:tav>
                                        <p:tav tm="100000">
                                          <p:val>
                                            <p:strVal val="#ppt_h"/>
                                          </p:val>
                                        </p:tav>
                                      </p:tavLst>
                                    </p:anim>
                                    <p:anim calcmode="lin" valueType="num">
                                      <p:cBhvr>
                                        <p:cTn id="149" dur="500" fill="hold"/>
                                        <p:tgtEl>
                                          <p:spTgt spid="15"/>
                                        </p:tgtEl>
                                        <p:attrNameLst>
                                          <p:attrName>style.rotation</p:attrName>
                                        </p:attrNameLst>
                                      </p:cBhvr>
                                      <p:tavLst>
                                        <p:tav tm="0">
                                          <p:val>
                                            <p:fltVal val="90"/>
                                          </p:val>
                                        </p:tav>
                                        <p:tav tm="100000">
                                          <p:val>
                                            <p:fltVal val="0"/>
                                          </p:val>
                                        </p:tav>
                                      </p:tavLst>
                                    </p:anim>
                                    <p:animEffect transition="in" filter="fade">
                                      <p:cBhvr>
                                        <p:cTn id="15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bldLvl="0" animBg="1"/>
      <p:bldP spid="6" grpId="0" uiExpand="1" build="p"/>
      <p:bldP spid="7" grpId="0" bldLvl="0" animBg="1"/>
      <p:bldP spid="8" grpId="0" uiExpand="1" build="p"/>
      <p:bldP spid="9" grpId="0" bldLvl="0" animBg="1"/>
      <p:bldP spid="10" grpId="0" bldLvl="0" animBg="1"/>
      <p:bldP spid="11" grpId="0" bldLvl="0" animBg="1"/>
      <p:bldP spid="12" grpId="0" bldLvl="0" animBg="1"/>
      <p:bldP spid="13" grpId="0" uiExpand="1" build="p"/>
      <p:bldP spid="14" grpId="0" bldLvl="0" animBg="1"/>
      <p:bldP spid="1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变化侦测</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40" name="TextBox 44"/>
            <p:cNvSpPr txBox="1"/>
            <p:nvPr/>
          </p:nvSpPr>
          <p:spPr>
            <a:xfrm>
              <a:off x="2912" y="1147"/>
              <a:ext cx="1388" cy="483"/>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rPr>
                <a:t>OBJECT</a:t>
              </a:r>
              <a:endPar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9324340" y="671830"/>
            <a:ext cx="1514475" cy="306705"/>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如何收集依赖？</a:t>
            </a:r>
            <a:endParaRPr lang="zh-CN" altLang="en-US" sz="140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299720" y="1969770"/>
            <a:ext cx="5688965" cy="1571625"/>
          </a:xfrm>
          <a:prstGeom prst="rect">
            <a:avLst/>
          </a:prstGeom>
        </p:spPr>
      </p:pic>
      <p:pic>
        <p:nvPicPr>
          <p:cNvPr id="5" name="图片 4"/>
          <p:cNvPicPr>
            <a:picLocks noChangeAspect="1"/>
          </p:cNvPicPr>
          <p:nvPr/>
        </p:nvPicPr>
        <p:blipFill>
          <a:blip r:embed="rId2"/>
          <a:stretch>
            <a:fillRect/>
          </a:stretch>
        </p:blipFill>
        <p:spPr>
          <a:xfrm>
            <a:off x="6540500" y="1447800"/>
            <a:ext cx="5105400" cy="5000625"/>
          </a:xfrm>
          <a:prstGeom prst="rect">
            <a:avLst/>
          </a:prstGeom>
        </p:spPr>
      </p:pic>
      <p:grpSp>
        <p:nvGrpSpPr>
          <p:cNvPr id="9" name="组合 8"/>
          <p:cNvGrpSpPr/>
          <p:nvPr/>
        </p:nvGrpSpPr>
        <p:grpSpPr>
          <a:xfrm>
            <a:off x="630555" y="4028440"/>
            <a:ext cx="5565140" cy="1634367"/>
            <a:chOff x="1043" y="2861"/>
            <a:chExt cx="5826" cy="2821"/>
          </a:xfrm>
        </p:grpSpPr>
        <p:sp>
          <p:nvSpPr>
            <p:cNvPr id="6" name="TextBox 22"/>
            <p:cNvSpPr txBox="1"/>
            <p:nvPr/>
          </p:nvSpPr>
          <p:spPr>
            <a:xfrm>
              <a:off x="1887" y="2861"/>
              <a:ext cx="4176" cy="636"/>
            </a:xfrm>
            <a:prstGeom prst="rect">
              <a:avLst/>
            </a:prstGeom>
            <a:noFill/>
          </p:spPr>
          <p:txBody>
            <a:bodyPr wrap="square" rtlCol="0">
              <a:spAutoFit/>
            </a:bodyPr>
            <a:p>
              <a:r>
                <a:rPr lang="en-US" altLang="zh-CN" b="1" dirty="0">
                  <a:solidFill>
                    <a:srgbClr val="F4B183"/>
                  </a:solidFill>
                  <a:latin typeface="微软雅黑" panose="020B0503020204020204" pitchFamily="34" charset="-122"/>
                  <a:ea typeface="微软雅黑" panose="020B0503020204020204" pitchFamily="34" charset="-122"/>
                </a:rPr>
                <a:t>Dep</a:t>
              </a:r>
              <a:endParaRPr lang="en-US" altLang="zh-CN" b="1" dirty="0">
                <a:solidFill>
                  <a:srgbClr val="F4B183"/>
                </a:solidFill>
                <a:latin typeface="微软雅黑" panose="020B0503020204020204" pitchFamily="34" charset="-122"/>
                <a:ea typeface="微软雅黑" panose="020B0503020204020204" pitchFamily="34" charset="-122"/>
              </a:endParaRPr>
            </a:p>
          </p:txBody>
        </p:sp>
        <p:sp>
          <p:nvSpPr>
            <p:cNvPr id="11" name="Rectangle 24"/>
            <p:cNvSpPr/>
            <p:nvPr/>
          </p:nvSpPr>
          <p:spPr>
            <a:xfrm>
              <a:off x="1043" y="3665"/>
              <a:ext cx="5826" cy="2017"/>
            </a:xfrm>
            <a:prstGeom prst="rect">
              <a:avLst/>
            </a:prstGeom>
          </p:spPr>
          <p:txBody>
            <a:bodyPr wrap="square">
              <a:spAutoFit/>
            </a:bodyPr>
            <a:p>
              <a:r>
                <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创建一个</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依赖收集器</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Dep</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来存储依赖</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  Watcher</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绑定要触发的回调函数，即</a:t>
              </a:r>
              <a:r>
                <a:rPr lang="en-US" altLang="zh-CN" sz="1400">
                  <a:solidFill>
                    <a:srgbClr val="F4B183"/>
                  </a:solidFill>
                  <a:latin typeface="微软雅黑" panose="020B0503020204020204" pitchFamily="34" charset="-122"/>
                  <a:ea typeface="微软雅黑" panose="020B0503020204020204" pitchFamily="34" charset="-122"/>
                  <a:cs typeface="微软雅黑" panose="020B0503020204020204" pitchFamily="34" charset="-122"/>
                </a:rPr>
                <a:t>Dep.target -&gt;</a:t>
              </a:r>
              <a:r>
                <a:rPr lang="zh-CN" altLang="en-US" sz="1400">
                  <a:solidFill>
                    <a:srgbClr val="F4B183"/>
                  </a:solidFill>
                  <a:latin typeface="微软雅黑" panose="020B0503020204020204" pitchFamily="34" charset="-122"/>
                  <a:ea typeface="微软雅黑" panose="020B0503020204020204" pitchFamily="34" charset="-122"/>
                  <a:cs typeface="微软雅黑" panose="020B0503020204020204" pitchFamily="34" charset="-122"/>
                </a:rPr>
                <a:t> 依赖</a:t>
              </a:r>
              <a:endParaRPr lang="zh-CN" altLang="en-US" sz="1400">
                <a:solidFill>
                  <a:srgbClr val="F4B183"/>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变化侦测</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40" name="TextBox 44"/>
            <p:cNvSpPr txBox="1"/>
            <p:nvPr/>
          </p:nvSpPr>
          <p:spPr>
            <a:xfrm>
              <a:off x="2912" y="1147"/>
              <a:ext cx="1388" cy="483"/>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rPr>
                <a:t>OBJECT</a:t>
              </a:r>
              <a:endPar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9324340" y="671830"/>
            <a:ext cx="1514475" cy="306705"/>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如何收集依赖？</a:t>
            </a:r>
            <a:endParaRPr lang="zh-CN" altLang="en-US" sz="140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5342255" y="1306195"/>
            <a:ext cx="6664325" cy="5314950"/>
          </a:xfrm>
          <a:prstGeom prst="rect">
            <a:avLst/>
          </a:prstGeom>
        </p:spPr>
      </p:pic>
      <p:grpSp>
        <p:nvGrpSpPr>
          <p:cNvPr id="9" name="组合 8"/>
          <p:cNvGrpSpPr/>
          <p:nvPr/>
        </p:nvGrpSpPr>
        <p:grpSpPr>
          <a:xfrm>
            <a:off x="264160" y="1797050"/>
            <a:ext cx="5565140" cy="2495871"/>
            <a:chOff x="1043" y="2861"/>
            <a:chExt cx="5826" cy="4308"/>
          </a:xfrm>
        </p:grpSpPr>
        <p:sp>
          <p:nvSpPr>
            <p:cNvPr id="8" name="TextBox 22"/>
            <p:cNvSpPr txBox="1"/>
            <p:nvPr/>
          </p:nvSpPr>
          <p:spPr>
            <a:xfrm>
              <a:off x="1887" y="2861"/>
              <a:ext cx="4176" cy="636"/>
            </a:xfrm>
            <a:prstGeom prst="rect">
              <a:avLst/>
            </a:prstGeom>
            <a:noFill/>
          </p:spPr>
          <p:txBody>
            <a:bodyPr wrap="square" rtlCol="0">
              <a:spAutoFit/>
            </a:bodyPr>
            <a:p>
              <a:r>
                <a:rPr lang="en-US" altLang="zh-CN" b="1" dirty="0">
                  <a:solidFill>
                    <a:srgbClr val="F4B183"/>
                  </a:solidFill>
                  <a:latin typeface="微软雅黑" panose="020B0503020204020204" pitchFamily="34" charset="-122"/>
                  <a:ea typeface="微软雅黑" panose="020B0503020204020204" pitchFamily="34" charset="-122"/>
                </a:rPr>
                <a:t>Dep</a:t>
              </a:r>
              <a:endParaRPr lang="en-US" altLang="zh-CN" b="1" dirty="0">
                <a:solidFill>
                  <a:srgbClr val="F4B183"/>
                </a:solidFill>
                <a:latin typeface="微软雅黑" panose="020B0503020204020204" pitchFamily="34" charset="-122"/>
                <a:ea typeface="微软雅黑" panose="020B0503020204020204" pitchFamily="34" charset="-122"/>
              </a:endParaRPr>
            </a:p>
          </p:txBody>
        </p:sp>
        <p:sp>
          <p:nvSpPr>
            <p:cNvPr id="11" name="Rectangle 24"/>
            <p:cNvSpPr/>
            <p:nvPr/>
          </p:nvSpPr>
          <p:spPr>
            <a:xfrm>
              <a:off x="1043" y="3665"/>
              <a:ext cx="5826" cy="3504"/>
            </a:xfrm>
            <a:prstGeom prst="rect">
              <a:avLst/>
            </a:prstGeom>
          </p:spPr>
          <p:txBody>
            <a:bodyPr wrap="square">
              <a:spAutoFit/>
            </a:bodyPr>
            <a:p>
              <a:r>
                <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创建一个</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依赖收集器</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Dep</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来存储依赖</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  Watcher</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绑定要触发的回调函数，即</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Dep.target -&gt;</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依赖</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  Observer</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buFont typeface="Wingdings" panose="05000000000000000000" charset="0"/>
                <a:buChar char="Ø"/>
              </a:pP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通过</a:t>
              </a:r>
              <a:r>
                <a:rPr lang="zh-CN" altLang="en-US" sz="1400">
                  <a:solidFill>
                    <a:srgbClr val="F4B183"/>
                  </a:solidFill>
                  <a:latin typeface="微软雅黑" panose="020B0503020204020204" pitchFamily="34" charset="-122"/>
                  <a:ea typeface="微软雅黑" panose="020B0503020204020204" pitchFamily="34" charset="-122"/>
                  <a:cs typeface="微软雅黑" panose="020B0503020204020204" pitchFamily="34" charset="-122"/>
                  <a:sym typeface="+mn-ea"/>
                </a:rPr>
                <a:t>getter</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进行依赖收集</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42950" lvl="1" indent="-285750">
                <a:buFont typeface="Wingdings" panose="05000000000000000000" charset="0"/>
                <a:buChar char="Ø"/>
              </a:pP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而每个</a:t>
              </a:r>
              <a:r>
                <a:rPr lang="zh-CN" altLang="en-US" sz="1400">
                  <a:solidFill>
                    <a:srgbClr val="F4B183"/>
                  </a:solidFill>
                  <a:latin typeface="微软雅黑" panose="020B0503020204020204" pitchFamily="34" charset="-122"/>
                  <a:ea typeface="微软雅黑" panose="020B0503020204020204" pitchFamily="34" charset="-122"/>
                  <a:cs typeface="微软雅黑" panose="020B0503020204020204" pitchFamily="34" charset="-122"/>
                  <a:sym typeface="+mn-ea"/>
                </a:rPr>
                <a:t>setter</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方法就是一个观察者，</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在数据变更的时候通知订阅者更新视图。</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变化侦测</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40" name="TextBox 44"/>
            <p:cNvSpPr txBox="1"/>
            <p:nvPr/>
          </p:nvSpPr>
          <p:spPr>
            <a:xfrm>
              <a:off x="3226" y="1147"/>
              <a:ext cx="753" cy="483"/>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rPr>
                <a:t>VUE</a:t>
              </a:r>
              <a:endPar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9088120" y="671830"/>
            <a:ext cx="1750695" cy="306705"/>
          </a:xfrm>
          <a:prstGeom prst="rect">
            <a:avLst/>
          </a:prstGeom>
          <a:noFill/>
        </p:spPr>
        <p:txBody>
          <a:bodyPr wrap="square" rtlCol="0">
            <a:spAutoFit/>
          </a:bodyPr>
          <a:p>
            <a:r>
              <a:rPr lang="en-US" altLang="zh-CN" sz="1400">
                <a:solidFill>
                  <a:schemeClr val="bg1"/>
                </a:solidFill>
                <a:latin typeface="微软雅黑" panose="020B0503020204020204" pitchFamily="34" charset="-122"/>
                <a:ea typeface="微软雅黑" panose="020B0503020204020204" pitchFamily="34" charset="-122"/>
              </a:rPr>
              <a:t>Array</a:t>
            </a:r>
            <a:r>
              <a:rPr lang="zh-CN" altLang="en-US" sz="1400">
                <a:solidFill>
                  <a:schemeClr val="bg1"/>
                </a:solidFill>
                <a:latin typeface="微软雅黑" panose="020B0503020204020204" pitchFamily="34" charset="-122"/>
                <a:ea typeface="微软雅黑" panose="020B0503020204020204" pitchFamily="34" charset="-122"/>
              </a:rPr>
              <a:t>的变化侦测</a:t>
            </a:r>
            <a:endParaRPr lang="zh-CN" altLang="en-US" sz="140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264160" y="1642110"/>
            <a:ext cx="6305550" cy="4829175"/>
          </a:xfrm>
          <a:prstGeom prst="rect">
            <a:avLst/>
          </a:prstGeom>
        </p:spPr>
      </p:pic>
      <p:grpSp>
        <p:nvGrpSpPr>
          <p:cNvPr id="9" name="组合 8"/>
          <p:cNvGrpSpPr/>
          <p:nvPr/>
        </p:nvGrpSpPr>
        <p:grpSpPr>
          <a:xfrm>
            <a:off x="6964680" y="2159635"/>
            <a:ext cx="4779645" cy="3142100"/>
            <a:chOff x="1043" y="2861"/>
            <a:chExt cx="5826" cy="5424"/>
          </a:xfrm>
        </p:grpSpPr>
        <p:sp>
          <p:nvSpPr>
            <p:cNvPr id="8" name="TextBox 22"/>
            <p:cNvSpPr txBox="1"/>
            <p:nvPr/>
          </p:nvSpPr>
          <p:spPr>
            <a:xfrm>
              <a:off x="1887" y="2861"/>
              <a:ext cx="4176" cy="636"/>
            </a:xfrm>
            <a:prstGeom prst="rect">
              <a:avLst/>
            </a:prstGeom>
            <a:noFill/>
          </p:spPr>
          <p:txBody>
            <a:bodyPr wrap="square" rtlCol="0">
              <a:spAutoFit/>
            </a:bodyPr>
            <a:p>
              <a:r>
                <a:rPr lang="zh-CN" altLang="en-US" b="1" dirty="0">
                  <a:solidFill>
                    <a:srgbClr val="F4B183"/>
                  </a:solidFill>
                  <a:latin typeface="微软雅黑" panose="020B0503020204020204" pitchFamily="34" charset="-122"/>
                  <a:ea typeface="微软雅黑" panose="020B0503020204020204" pitchFamily="34" charset="-122"/>
                </a:rPr>
                <a:t>数组拦截器</a:t>
              </a:r>
              <a:endParaRPr lang="zh-CN" altLang="en-US" b="1" dirty="0">
                <a:solidFill>
                  <a:srgbClr val="F4B183"/>
                </a:solidFill>
                <a:latin typeface="微软雅黑" panose="020B0503020204020204" pitchFamily="34" charset="-122"/>
                <a:ea typeface="微软雅黑" panose="020B0503020204020204" pitchFamily="34" charset="-122"/>
              </a:endParaRPr>
            </a:p>
          </p:txBody>
        </p:sp>
        <p:sp>
          <p:nvSpPr>
            <p:cNvPr id="11" name="Rectangle 24"/>
            <p:cNvSpPr/>
            <p:nvPr/>
          </p:nvSpPr>
          <p:spPr>
            <a:xfrm>
              <a:off x="1043" y="3665"/>
              <a:ext cx="5826" cy="4620"/>
            </a:xfrm>
            <a:prstGeom prst="rect">
              <a:avLst/>
            </a:prstGeom>
          </p:spPr>
          <p:txBody>
            <a:bodyPr wrap="square">
              <a:spAutoFit/>
            </a:bodyPr>
            <a:p>
              <a:r>
                <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使用拦截器覆盖</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Array.prototype</a:t>
              </a:r>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将操作数组方法</a:t>
              </a:r>
              <a:r>
                <a:rPr lang="zh-CN" altLang="en-US" sz="1400">
                  <a:solidFill>
                    <a:srgbClr val="F4B183"/>
                  </a:solidFill>
                  <a:latin typeface="微软雅黑" panose="020B0503020204020204" pitchFamily="34" charset="-122"/>
                  <a:ea typeface="微软雅黑" panose="020B0503020204020204" pitchFamily="34" charset="-122"/>
                  <a:cs typeface="微软雅黑" panose="020B0503020204020204" pitchFamily="34" charset="-122"/>
                </a:rPr>
                <a:t>转换</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操作拦截器提供的方法</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拦截器只覆盖响应式数组的原型</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4.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使用浏览器提供的属性</a:t>
              </a:r>
              <a:r>
                <a:rPr lang="en-US" altLang="zh-CN" sz="1400">
                  <a:solidFill>
                    <a:srgbClr val="F4B183"/>
                  </a:solidFill>
                  <a:latin typeface="微软雅黑" panose="020B0503020204020204" pitchFamily="34" charset="-122"/>
                  <a:ea typeface="微软雅黑" panose="020B0503020204020204" pitchFamily="34" charset="-122"/>
                  <a:cs typeface="微软雅黑" panose="020B0503020204020204" pitchFamily="34" charset="-122"/>
                </a:rPr>
                <a:t>__proto__</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来访问原型，</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可以用</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来挂载拦截器的方法</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5.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如果不能使用</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__proto__</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，则将这些方法</a:t>
              </a:r>
              <a:r>
                <a:rPr lang="zh-CN" altLang="en-US" sz="1400">
                  <a:solidFill>
                    <a:srgbClr val="F4B183"/>
                  </a:solidFill>
                  <a:latin typeface="微软雅黑" panose="020B0503020204020204" pitchFamily="34" charset="-122"/>
                  <a:ea typeface="微软雅黑" panose="020B0503020204020204" pitchFamily="34" charset="-122"/>
                  <a:cs typeface="微软雅黑" panose="020B0503020204020204" pitchFamily="34" charset="-122"/>
                  <a:sym typeface="+mn-ea"/>
                </a:rPr>
                <a:t>直接</a:t>
              </a:r>
              <a:r>
                <a:rPr lang="zh-CN" altLang="en-US" sz="1400">
                  <a:solidFill>
                    <a:srgbClr val="F4B183"/>
                  </a:solidFill>
                  <a:latin typeface="微软雅黑" panose="020B0503020204020204" pitchFamily="34" charset="-122"/>
                  <a:ea typeface="微软雅黑" panose="020B0503020204020204" pitchFamily="34" charset="-122"/>
                  <a:cs typeface="微软雅黑" panose="020B0503020204020204" pitchFamily="34" charset="-122"/>
                  <a:sym typeface="+mn-ea"/>
                </a:rPr>
                <a:t>挂载</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到</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被侦测的数组上，当作对象方法</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变化侦测</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40" name="TextBox 44"/>
            <p:cNvSpPr txBox="1"/>
            <p:nvPr/>
          </p:nvSpPr>
          <p:spPr>
            <a:xfrm>
              <a:off x="3226" y="1147"/>
              <a:ext cx="753" cy="483"/>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rPr>
                <a:t>VUE</a:t>
              </a:r>
              <a:endPar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604549"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131286" y="2829969"/>
            <a:ext cx="969010" cy="1014730"/>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03</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15" y="2731135"/>
            <a:ext cx="2936875" cy="460375"/>
          </a:xfrm>
          <a:prstGeom prst="rect">
            <a:avLst/>
          </a:prstGeom>
        </p:spPr>
        <p:txBody>
          <a:bodyPr wrap="square">
            <a:spAutoFit/>
          </a:bodyPr>
          <a:lstStyle/>
          <a:p>
            <a:pPr eaLnBrk="0" fontAlgn="auto" hangingPunct="0">
              <a:spcBef>
                <a:spcPts val="0"/>
              </a:spcBef>
              <a:spcAft>
                <a:spcPts val="0"/>
              </a:spcAft>
              <a:defRPr/>
            </a:pPr>
            <a:r>
              <a:rPr lang="en-US" sz="2400" b="1" dirty="0">
                <a:solidFill>
                  <a:srgbClr val="F4B183"/>
                </a:solidFill>
                <a:latin typeface="微软雅黑" panose="020B0503020204020204" pitchFamily="34" charset="-122"/>
                <a:ea typeface="微软雅黑" panose="020B0503020204020204" pitchFamily="34" charset="-122"/>
                <a:sym typeface="+mn-ea"/>
              </a:rPr>
              <a:t>Compile</a:t>
            </a:r>
            <a:endParaRPr lang="en-US" sz="2400" dirty="0">
              <a:solidFill>
                <a:srgbClr val="F4B183"/>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225465" y="3203801"/>
            <a:ext cx="4102659" cy="830997"/>
          </a:xfrm>
          <a:prstGeom prst="rect">
            <a:avLst/>
          </a:prstGeom>
          <a:noFill/>
        </p:spPr>
        <p:txBody>
          <a:bodyPr wrap="square" rtlCol="0">
            <a:spAutoFit/>
          </a:bodyPr>
          <a:lstStyle/>
          <a:p>
            <a:pPr algn="just"/>
            <a:r>
              <a:rPr lang="en-US" altLang="zh-CN" sz="1200" dirty="0">
                <a:solidFill>
                  <a:schemeClr val="bg1">
                    <a:lumMod val="95000"/>
                  </a:schemeClr>
                </a:solidFill>
                <a:latin typeface="Calibri Light" panose="020F0302020204030204" pitchFamily="34" charset="0"/>
              </a:rPr>
              <a:t>Do </a:t>
            </a:r>
            <a:r>
              <a:rPr lang="en-US" altLang="zh-CN" sz="1200" dirty="0" err="1">
                <a:solidFill>
                  <a:schemeClr val="bg1">
                    <a:lumMod val="95000"/>
                  </a:schemeClr>
                </a:solidFill>
                <a:latin typeface="Calibri Light" panose="020F0302020204030204" pitchFamily="34" charset="0"/>
              </a:rPr>
              <a:t>onething</a:t>
            </a:r>
            <a:r>
              <a:rPr lang="en-US" altLang="zh-CN" sz="1200" dirty="0">
                <a:solidFill>
                  <a:schemeClr val="bg1">
                    <a:lumMod val="95000"/>
                  </a:schemeClr>
                </a:solidFill>
                <a:latin typeface="Calibri Light" panose="020F0302020204030204" pitchFamily="34" charset="0"/>
              </a:rPr>
              <a:t> at a time, and do well. Never forget to say “thanks”. Keep on going never give up. Whatever is worth doing is worth doing well. Believe in yourself. Believe in yourself. Action speak louder than words.</a:t>
            </a:r>
            <a:endParaRPr lang="zh-CN" altLang="en-US" b="1" dirty="0">
              <a:solidFill>
                <a:schemeClr val="bg1">
                  <a:lumMod val="95000"/>
                </a:schemeClr>
              </a:solidFill>
              <a:latin typeface="Calibri Light" panose="020F0302020204030204" pitchFamily="34" charset="0"/>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3" grpId="0"/>
      <p:bldP spid="24" grpId="0"/>
      <p:bldP spid="2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604549"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131286" y="2829969"/>
            <a:ext cx="981075" cy="1014730"/>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04</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15" y="2731135"/>
            <a:ext cx="2936875" cy="460375"/>
          </a:xfrm>
          <a:prstGeom prst="rect">
            <a:avLst/>
          </a:prstGeom>
        </p:spPr>
        <p:txBody>
          <a:bodyPr wrap="square">
            <a:spAutoFit/>
          </a:bodyPr>
          <a:lstStyle/>
          <a:p>
            <a:pPr eaLnBrk="0" fontAlgn="auto" hangingPunct="0">
              <a:spcBef>
                <a:spcPts val="0"/>
              </a:spcBef>
              <a:spcAft>
                <a:spcPts val="0"/>
              </a:spcAft>
              <a:defRPr/>
            </a:pPr>
            <a:r>
              <a:rPr lang="en-US" sz="2400" b="1" dirty="0">
                <a:solidFill>
                  <a:srgbClr val="F4B183"/>
                </a:solidFill>
                <a:latin typeface="微软雅黑" panose="020B0503020204020204" pitchFamily="34" charset="-122"/>
                <a:ea typeface="微软雅黑" panose="020B0503020204020204" pitchFamily="34" charset="-122"/>
                <a:sym typeface="+mn-ea"/>
              </a:rPr>
              <a:t>Demo</a:t>
            </a:r>
            <a:endParaRPr lang="en-US" sz="2400" b="1" dirty="0">
              <a:solidFill>
                <a:srgbClr val="F4B183"/>
              </a:solidFill>
              <a:latin typeface="微软雅黑" panose="020B0503020204020204" pitchFamily="34" charset="-122"/>
              <a:ea typeface="微软雅黑" panose="020B0503020204020204" pitchFamily="34" charset="-122"/>
              <a:sym typeface="+mn-ea"/>
            </a:endParaRPr>
          </a:p>
        </p:txBody>
      </p:sp>
      <p:sp>
        <p:nvSpPr>
          <p:cNvPr id="25" name="文本框 24"/>
          <p:cNvSpPr txBox="1"/>
          <p:nvPr/>
        </p:nvSpPr>
        <p:spPr>
          <a:xfrm>
            <a:off x="5225465" y="3203801"/>
            <a:ext cx="4102659" cy="830997"/>
          </a:xfrm>
          <a:prstGeom prst="rect">
            <a:avLst/>
          </a:prstGeom>
          <a:noFill/>
        </p:spPr>
        <p:txBody>
          <a:bodyPr wrap="square" rtlCol="0">
            <a:spAutoFit/>
          </a:bodyPr>
          <a:lstStyle/>
          <a:p>
            <a:pPr algn="just"/>
            <a:r>
              <a:rPr lang="en-US" altLang="zh-CN" sz="1200" dirty="0">
                <a:solidFill>
                  <a:schemeClr val="bg1">
                    <a:lumMod val="95000"/>
                  </a:schemeClr>
                </a:solidFill>
                <a:latin typeface="Calibri Light" panose="020F0302020204030204" pitchFamily="34" charset="0"/>
              </a:rPr>
              <a:t>Do </a:t>
            </a:r>
            <a:r>
              <a:rPr lang="en-US" altLang="zh-CN" sz="1200" dirty="0" err="1">
                <a:solidFill>
                  <a:schemeClr val="bg1">
                    <a:lumMod val="95000"/>
                  </a:schemeClr>
                </a:solidFill>
                <a:latin typeface="Calibri Light" panose="020F0302020204030204" pitchFamily="34" charset="0"/>
              </a:rPr>
              <a:t>onething</a:t>
            </a:r>
            <a:r>
              <a:rPr lang="en-US" altLang="zh-CN" sz="1200" dirty="0">
                <a:solidFill>
                  <a:schemeClr val="bg1">
                    <a:lumMod val="95000"/>
                  </a:schemeClr>
                </a:solidFill>
                <a:latin typeface="Calibri Light" panose="020F0302020204030204" pitchFamily="34" charset="0"/>
              </a:rPr>
              <a:t> at a time, and do well. Never forget to say “thanks”. Keep on going never give up. Whatever is worth doing is worth doing well. Believe in yourself. Believe in yourself. Action speak louder than words.</a:t>
            </a:r>
            <a:endParaRPr lang="zh-CN" altLang="en-US" b="1" dirty="0">
              <a:solidFill>
                <a:schemeClr val="bg1">
                  <a:lumMod val="95000"/>
                </a:schemeClr>
              </a:solidFill>
              <a:latin typeface="Calibri Light" panose="020F0302020204030204" pitchFamily="34" charset="0"/>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3" grpId="0"/>
      <p:bldP spid="24" grpId="0"/>
      <p:bldP spid="2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078" cy="521970"/>
            <a:chOff x="199" y="954"/>
            <a:chExt cx="17667" cy="822"/>
          </a:xfrm>
        </p:grpSpPr>
        <p:sp>
          <p:nvSpPr>
            <p:cNvPr id="38" name="TextBox 39"/>
            <p:cNvSpPr txBox="1"/>
            <p:nvPr/>
          </p:nvSpPr>
          <p:spPr>
            <a:xfrm>
              <a:off x="519" y="954"/>
              <a:ext cx="2528" cy="822"/>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双向绑定</a:t>
              </a:r>
              <a:endParaRPr lang="zh-CN" alt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44"/>
            <p:cNvSpPr txBox="1"/>
            <p:nvPr/>
          </p:nvSpPr>
          <p:spPr>
            <a:xfrm>
              <a:off x="3047" y="1147"/>
              <a:ext cx="1114" cy="483"/>
            </a:xfrm>
            <a:prstGeom prst="rect">
              <a:avLst/>
            </a:prstGeom>
            <a:noFill/>
          </p:spPr>
          <p:txBody>
            <a:bodyPr wrap="none" rtlCol="0">
              <a:spAutoFit/>
            </a:bodyPr>
            <a:lstStyle/>
            <a:p>
              <a:pPr algn="ctr"/>
              <a:r>
                <a:rPr lang="en-US" altLang="zh-CN" sz="1400" dirty="0">
                  <a:solidFill>
                    <a:schemeClr val="bg1">
                      <a:lumMod val="95000"/>
                    </a:schemeClr>
                  </a:solidFill>
                </a:rPr>
                <a:t>MVVM</a:t>
              </a:r>
              <a:endParaRPr lang="en-US" altLang="zh-CN" sz="1400" dirty="0">
                <a:solidFill>
                  <a:schemeClr val="bg1">
                    <a:lumMod val="95000"/>
                  </a:schemeClr>
                </a:solidFill>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5"/>
          <p:cNvSpPr txBox="1"/>
          <p:nvPr/>
        </p:nvSpPr>
        <p:spPr>
          <a:xfrm>
            <a:off x="1368677" y="1938971"/>
            <a:ext cx="3122428" cy="1338828"/>
          </a:xfrm>
          <a:prstGeom prst="rect">
            <a:avLst/>
          </a:prstGeom>
          <a:noFill/>
        </p:spPr>
        <p:txBody>
          <a:bodyPr wrap="square" rtlCol="0">
            <a:spAutoFit/>
          </a:bodyPr>
          <a:lstStyle/>
          <a:p>
            <a:r>
              <a:rPr lang="en-US" b="1" dirty="0">
                <a:solidFill>
                  <a:srgbClr val="F4B183"/>
                </a:solidFill>
                <a:latin typeface="微软雅黑 Light" panose="020B0502040204020203" pitchFamily="34" charset="-122"/>
                <a:ea typeface="微软雅黑 Light" panose="020B0502040204020203" pitchFamily="34" charset="-122"/>
              </a:rPr>
              <a:t>Learn with Digital Content</a:t>
            </a:r>
            <a:endParaRPr lang="en-US" b="1" dirty="0">
              <a:solidFill>
                <a:srgbClr val="F4B183"/>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By: </a:t>
            </a:r>
            <a:r>
              <a:rPr lang="en-US" sz="900" b="1" dirty="0">
                <a:solidFill>
                  <a:schemeClr val="bg1"/>
                </a:solidFill>
                <a:latin typeface="微软雅黑 Light" panose="020B0502040204020203" pitchFamily="34" charset="-122"/>
                <a:ea typeface="微软雅黑 Light" panose="020B0502040204020203" pitchFamily="34" charset="-122"/>
              </a:rPr>
              <a:t>Chris Jones</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a:t>
            </a:r>
            <a:r>
              <a:rPr lang="en-US" sz="900" dirty="0" err="1">
                <a:solidFill>
                  <a:schemeClr val="bg1"/>
                </a:solidFill>
                <a:latin typeface="微软雅黑 Light" panose="020B0502040204020203" pitchFamily="34" charset="-122"/>
                <a:ea typeface="微软雅黑 Light" panose="020B0502040204020203" pitchFamily="34" charset="-122"/>
              </a:rPr>
              <a:t>vortals</a:t>
            </a:r>
            <a:r>
              <a:rPr lang="en-US" sz="900" dirty="0">
                <a:solidFill>
                  <a:schemeClr val="bg1"/>
                </a:solidFill>
                <a:latin typeface="微软雅黑 Light" panose="020B0502040204020203" pitchFamily="34" charset="-122"/>
                <a:ea typeface="微软雅黑 Light" panose="020B0502040204020203" pitchFamily="34" charset="-122"/>
              </a:rPr>
              <a:t>. Compellingly synergize robust users after frictionless value. Appropriately seize vertical resources whereas impactful </a:t>
            </a:r>
            <a:r>
              <a:rPr lang="en-US" sz="900" dirty="0" err="1">
                <a:solidFill>
                  <a:schemeClr val="bg1"/>
                </a:solidFill>
                <a:latin typeface="微软雅黑 Light" panose="020B0502040204020203" pitchFamily="34" charset="-122"/>
                <a:ea typeface="微软雅黑 Light" panose="020B0502040204020203" pitchFamily="34" charset="-122"/>
              </a:rPr>
              <a:t>lAppropriately</a:t>
            </a:r>
            <a:r>
              <a:rPr lang="en-US" sz="900" dirty="0">
                <a:solidFill>
                  <a:schemeClr val="bg1"/>
                </a:solidFill>
                <a:latin typeface="微软雅黑 Light" panose="020B0502040204020203" pitchFamily="34" charset="-122"/>
                <a:ea typeface="微软雅黑 Light" panose="020B0502040204020203" pitchFamily="34" charset="-122"/>
              </a:rPr>
              <a:t> seize vertical resources whereas impactful</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5" name="Freeform 27"/>
          <p:cNvSpPr/>
          <p:nvPr/>
        </p:nvSpPr>
        <p:spPr>
          <a:xfrm rot="20070184">
            <a:off x="4827322" y="2206883"/>
            <a:ext cx="745646" cy="803005"/>
          </a:xfrm>
          <a:custGeom>
            <a:avLst/>
            <a:gdLst/>
            <a:ahLst/>
            <a:cxnLst/>
            <a:rect l="l" t="t" r="r" b="b"/>
            <a:pathLst>
              <a:path w="212271" h="228600">
                <a:moveTo>
                  <a:pt x="16328" y="81643"/>
                </a:moveTo>
                <a:lnTo>
                  <a:pt x="16328" y="212272"/>
                </a:lnTo>
                <a:lnTo>
                  <a:pt x="195943" y="212272"/>
                </a:lnTo>
                <a:lnTo>
                  <a:pt x="195943" y="81643"/>
                </a:lnTo>
                <a:close/>
                <a:moveTo>
                  <a:pt x="151039" y="16329"/>
                </a:moveTo>
                <a:cubicBezTo>
                  <a:pt x="149848" y="16329"/>
                  <a:pt x="148870" y="16712"/>
                  <a:pt x="148105" y="17477"/>
                </a:cubicBezTo>
                <a:cubicBezTo>
                  <a:pt x="147340" y="18242"/>
                  <a:pt x="146957" y="19220"/>
                  <a:pt x="146957" y="20411"/>
                </a:cubicBezTo>
                <a:lnTo>
                  <a:pt x="146957" y="57150"/>
                </a:lnTo>
                <a:cubicBezTo>
                  <a:pt x="146957" y="58341"/>
                  <a:pt x="147340" y="59319"/>
                  <a:pt x="148105" y="60084"/>
                </a:cubicBezTo>
                <a:cubicBezTo>
                  <a:pt x="148870" y="60850"/>
                  <a:pt x="149848" y="61232"/>
                  <a:pt x="151039" y="61232"/>
                </a:cubicBezTo>
                <a:lnTo>
                  <a:pt x="159203" y="61232"/>
                </a:lnTo>
                <a:cubicBezTo>
                  <a:pt x="160394" y="61232"/>
                  <a:pt x="161372" y="60850"/>
                  <a:pt x="162137" y="60084"/>
                </a:cubicBezTo>
                <a:cubicBezTo>
                  <a:pt x="162903" y="59319"/>
                  <a:pt x="163285" y="58341"/>
                  <a:pt x="163285" y="57150"/>
                </a:cubicBezTo>
                <a:lnTo>
                  <a:pt x="163285" y="20411"/>
                </a:lnTo>
                <a:cubicBezTo>
                  <a:pt x="163285" y="19220"/>
                  <a:pt x="162903" y="18242"/>
                  <a:pt x="162137" y="17477"/>
                </a:cubicBezTo>
                <a:cubicBezTo>
                  <a:pt x="161372" y="16712"/>
                  <a:pt x="160394" y="16329"/>
                  <a:pt x="159203" y="16329"/>
                </a:cubicBezTo>
                <a:close/>
                <a:moveTo>
                  <a:pt x="53068" y="16329"/>
                </a:moveTo>
                <a:cubicBezTo>
                  <a:pt x="51877" y="16329"/>
                  <a:pt x="50899" y="16712"/>
                  <a:pt x="50134" y="17477"/>
                </a:cubicBezTo>
                <a:cubicBezTo>
                  <a:pt x="49368" y="18242"/>
                  <a:pt x="48985" y="19220"/>
                  <a:pt x="48985" y="20411"/>
                </a:cubicBezTo>
                <a:lnTo>
                  <a:pt x="48985" y="57150"/>
                </a:lnTo>
                <a:cubicBezTo>
                  <a:pt x="48985" y="58341"/>
                  <a:pt x="49368" y="59319"/>
                  <a:pt x="50134" y="60084"/>
                </a:cubicBezTo>
                <a:cubicBezTo>
                  <a:pt x="50899" y="60850"/>
                  <a:pt x="51877" y="61232"/>
                  <a:pt x="53068" y="61232"/>
                </a:cubicBezTo>
                <a:lnTo>
                  <a:pt x="61232" y="61232"/>
                </a:lnTo>
                <a:cubicBezTo>
                  <a:pt x="62423" y="61232"/>
                  <a:pt x="63401" y="60850"/>
                  <a:pt x="64166" y="60084"/>
                </a:cubicBezTo>
                <a:cubicBezTo>
                  <a:pt x="64931" y="59319"/>
                  <a:pt x="65314" y="58341"/>
                  <a:pt x="65314" y="57150"/>
                </a:cubicBezTo>
                <a:lnTo>
                  <a:pt x="65314" y="20411"/>
                </a:lnTo>
                <a:cubicBezTo>
                  <a:pt x="65314" y="19220"/>
                  <a:pt x="64931" y="18242"/>
                  <a:pt x="64166" y="17477"/>
                </a:cubicBezTo>
                <a:cubicBezTo>
                  <a:pt x="63401" y="16712"/>
                  <a:pt x="62423" y="16329"/>
                  <a:pt x="61232" y="16329"/>
                </a:cubicBezTo>
                <a:close/>
                <a:moveTo>
                  <a:pt x="53068" y="0"/>
                </a:moveTo>
                <a:lnTo>
                  <a:pt x="61232" y="0"/>
                </a:lnTo>
                <a:cubicBezTo>
                  <a:pt x="66845" y="0"/>
                  <a:pt x="71650" y="1999"/>
                  <a:pt x="75647" y="5996"/>
                </a:cubicBezTo>
                <a:cubicBezTo>
                  <a:pt x="79644" y="9993"/>
                  <a:pt x="81643" y="14798"/>
                  <a:pt x="81643" y="20411"/>
                </a:cubicBezTo>
                <a:lnTo>
                  <a:pt x="81643" y="32657"/>
                </a:lnTo>
                <a:lnTo>
                  <a:pt x="130628" y="32657"/>
                </a:lnTo>
                <a:lnTo>
                  <a:pt x="130628" y="20411"/>
                </a:lnTo>
                <a:cubicBezTo>
                  <a:pt x="130628" y="14798"/>
                  <a:pt x="132627" y="9993"/>
                  <a:pt x="136624" y="5996"/>
                </a:cubicBezTo>
                <a:cubicBezTo>
                  <a:pt x="140621" y="1999"/>
                  <a:pt x="145426" y="0"/>
                  <a:pt x="151039" y="0"/>
                </a:cubicBezTo>
                <a:lnTo>
                  <a:pt x="159203" y="0"/>
                </a:lnTo>
                <a:cubicBezTo>
                  <a:pt x="164816" y="0"/>
                  <a:pt x="169621" y="1999"/>
                  <a:pt x="173618" y="5996"/>
                </a:cubicBezTo>
                <a:cubicBezTo>
                  <a:pt x="177615" y="9993"/>
                  <a:pt x="179614" y="14798"/>
                  <a:pt x="179614" y="20411"/>
                </a:cubicBezTo>
                <a:lnTo>
                  <a:pt x="179614" y="32657"/>
                </a:lnTo>
                <a:lnTo>
                  <a:pt x="195943" y="32657"/>
                </a:lnTo>
                <a:cubicBezTo>
                  <a:pt x="200365" y="32657"/>
                  <a:pt x="204192" y="34273"/>
                  <a:pt x="207424" y="37505"/>
                </a:cubicBezTo>
                <a:cubicBezTo>
                  <a:pt x="210655" y="40737"/>
                  <a:pt x="212271" y="44564"/>
                  <a:pt x="212271" y="48986"/>
                </a:cubicBezTo>
                <a:lnTo>
                  <a:pt x="212271" y="212272"/>
                </a:lnTo>
                <a:cubicBezTo>
                  <a:pt x="212271" y="216694"/>
                  <a:pt x="210655" y="220521"/>
                  <a:pt x="207424" y="223753"/>
                </a:cubicBezTo>
                <a:cubicBezTo>
                  <a:pt x="204192" y="226984"/>
                  <a:pt x="200365" y="228600"/>
                  <a:pt x="195943" y="228600"/>
                </a:cubicBezTo>
                <a:lnTo>
                  <a:pt x="16328" y="228600"/>
                </a:lnTo>
                <a:cubicBezTo>
                  <a:pt x="11906" y="228600"/>
                  <a:pt x="8079" y="226984"/>
                  <a:pt x="4847" y="223753"/>
                </a:cubicBezTo>
                <a:cubicBezTo>
                  <a:pt x="1616" y="220521"/>
                  <a:pt x="0" y="216694"/>
                  <a:pt x="0" y="212272"/>
                </a:cubicBezTo>
                <a:lnTo>
                  <a:pt x="0" y="48986"/>
                </a:lnTo>
                <a:cubicBezTo>
                  <a:pt x="0" y="44564"/>
                  <a:pt x="1616" y="40737"/>
                  <a:pt x="4847" y="37505"/>
                </a:cubicBezTo>
                <a:cubicBezTo>
                  <a:pt x="8079" y="34273"/>
                  <a:pt x="11906" y="32657"/>
                  <a:pt x="16328" y="32657"/>
                </a:cubicBezTo>
                <a:lnTo>
                  <a:pt x="32657" y="32657"/>
                </a:lnTo>
                <a:lnTo>
                  <a:pt x="32657" y="20411"/>
                </a:lnTo>
                <a:cubicBezTo>
                  <a:pt x="32657" y="14798"/>
                  <a:pt x="34655" y="9993"/>
                  <a:pt x="38653" y="5996"/>
                </a:cubicBezTo>
                <a:cubicBezTo>
                  <a:pt x="42650" y="1999"/>
                  <a:pt x="47455" y="0"/>
                  <a:pt x="53068"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FontAwesome" pitchFamily="2" charset="0"/>
            </a:endParaRPr>
          </a:p>
        </p:txBody>
      </p:sp>
      <p:sp>
        <p:nvSpPr>
          <p:cNvPr id="6" name="TextBox 28"/>
          <p:cNvSpPr txBox="1"/>
          <p:nvPr/>
        </p:nvSpPr>
        <p:spPr>
          <a:xfrm>
            <a:off x="1368677" y="4037738"/>
            <a:ext cx="3122428" cy="1338828"/>
          </a:xfrm>
          <a:prstGeom prst="rect">
            <a:avLst/>
          </a:prstGeom>
          <a:noFill/>
        </p:spPr>
        <p:txBody>
          <a:bodyPr wrap="square" rtlCol="0">
            <a:spAutoFit/>
          </a:bodyPr>
          <a:lstStyle/>
          <a:p>
            <a:r>
              <a:rPr lang="en-US" b="1" dirty="0">
                <a:solidFill>
                  <a:srgbClr val="F4B183"/>
                </a:solidFill>
                <a:latin typeface="微软雅黑 Light" panose="020B0502040204020203" pitchFamily="34" charset="-122"/>
                <a:ea typeface="微软雅黑 Light" panose="020B0502040204020203" pitchFamily="34" charset="-122"/>
              </a:rPr>
              <a:t>Marketing Boom !</a:t>
            </a:r>
            <a:endParaRPr lang="en-US" b="1" dirty="0">
              <a:solidFill>
                <a:srgbClr val="F4B183"/>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By: </a:t>
            </a:r>
            <a:r>
              <a:rPr lang="en-US" sz="900" b="1" dirty="0">
                <a:solidFill>
                  <a:schemeClr val="bg1"/>
                </a:solidFill>
                <a:latin typeface="微软雅黑 Light" panose="020B0502040204020203" pitchFamily="34" charset="-122"/>
                <a:ea typeface="微软雅黑 Light" panose="020B0502040204020203" pitchFamily="34" charset="-122"/>
              </a:rPr>
              <a:t>Chris Jones</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a:t>
            </a:r>
            <a:r>
              <a:rPr lang="en-US" sz="900" dirty="0" err="1">
                <a:solidFill>
                  <a:schemeClr val="bg1"/>
                </a:solidFill>
                <a:latin typeface="微软雅黑 Light" panose="020B0502040204020203" pitchFamily="34" charset="-122"/>
                <a:ea typeface="微软雅黑 Light" panose="020B0502040204020203" pitchFamily="34" charset="-122"/>
              </a:rPr>
              <a:t>vortals</a:t>
            </a:r>
            <a:r>
              <a:rPr lang="en-US" sz="900" dirty="0">
                <a:solidFill>
                  <a:schemeClr val="bg1"/>
                </a:solidFill>
                <a:latin typeface="微软雅黑 Light" panose="020B0502040204020203" pitchFamily="34" charset="-122"/>
                <a:ea typeface="微软雅黑 Light" panose="020B0502040204020203" pitchFamily="34" charset="-122"/>
              </a:rPr>
              <a:t>. Compellingly synergize robust users after frictionless value. Appropriately seize vertical resources whereas impactful </a:t>
            </a:r>
            <a:r>
              <a:rPr lang="en-US" sz="900" dirty="0" err="1">
                <a:solidFill>
                  <a:schemeClr val="bg1"/>
                </a:solidFill>
                <a:latin typeface="微软雅黑 Light" panose="020B0502040204020203" pitchFamily="34" charset="-122"/>
                <a:ea typeface="微软雅黑 Light" panose="020B0502040204020203" pitchFamily="34" charset="-122"/>
              </a:rPr>
              <a:t>lAppropriately</a:t>
            </a:r>
            <a:r>
              <a:rPr lang="en-US" sz="900" dirty="0">
                <a:solidFill>
                  <a:schemeClr val="bg1"/>
                </a:solidFill>
                <a:latin typeface="微软雅黑 Light" panose="020B0502040204020203" pitchFamily="34" charset="-122"/>
                <a:ea typeface="微软雅黑 Light" panose="020B0502040204020203" pitchFamily="34" charset="-122"/>
              </a:rPr>
              <a:t> seize vertical resources whereas impactful</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7" name="Freeform 31"/>
          <p:cNvSpPr/>
          <p:nvPr/>
        </p:nvSpPr>
        <p:spPr>
          <a:xfrm>
            <a:off x="4827478" y="4334484"/>
            <a:ext cx="745335" cy="745335"/>
          </a:xfrm>
          <a:custGeom>
            <a:avLst/>
            <a:gdLst/>
            <a:ahLst/>
            <a:cxnLst/>
            <a:rect l="l" t="t" r="r" b="b"/>
            <a:pathLst>
              <a:path w="228600" h="228600">
                <a:moveTo>
                  <a:pt x="62253" y="70672"/>
                </a:moveTo>
                <a:cubicBezTo>
                  <a:pt x="53068" y="74414"/>
                  <a:pt x="44946" y="79815"/>
                  <a:pt x="37888" y="86873"/>
                </a:cubicBezTo>
                <a:cubicBezTo>
                  <a:pt x="30829" y="93932"/>
                  <a:pt x="25429" y="102054"/>
                  <a:pt x="21687" y="111239"/>
                </a:cubicBezTo>
                <a:cubicBezTo>
                  <a:pt x="20836" y="113365"/>
                  <a:pt x="20836" y="115448"/>
                  <a:pt x="21687" y="117489"/>
                </a:cubicBezTo>
                <a:cubicBezTo>
                  <a:pt x="22537" y="119531"/>
                  <a:pt x="24025" y="120976"/>
                  <a:pt x="26151" y="121827"/>
                </a:cubicBezTo>
                <a:cubicBezTo>
                  <a:pt x="27257" y="122252"/>
                  <a:pt x="28278" y="122465"/>
                  <a:pt x="29213" y="122465"/>
                </a:cubicBezTo>
                <a:cubicBezTo>
                  <a:pt x="32785" y="122465"/>
                  <a:pt x="35336" y="120764"/>
                  <a:pt x="36867" y="117362"/>
                </a:cubicBezTo>
                <a:cubicBezTo>
                  <a:pt x="39759" y="110218"/>
                  <a:pt x="43947" y="103904"/>
                  <a:pt x="49432" y="98418"/>
                </a:cubicBezTo>
                <a:cubicBezTo>
                  <a:pt x="54918" y="92933"/>
                  <a:pt x="61232" y="88744"/>
                  <a:pt x="68376" y="85853"/>
                </a:cubicBezTo>
                <a:cubicBezTo>
                  <a:pt x="70502" y="84917"/>
                  <a:pt x="71991" y="83429"/>
                  <a:pt x="72841" y="81388"/>
                </a:cubicBezTo>
                <a:cubicBezTo>
                  <a:pt x="73691" y="79347"/>
                  <a:pt x="73691" y="77263"/>
                  <a:pt x="72841" y="75137"/>
                </a:cubicBezTo>
                <a:cubicBezTo>
                  <a:pt x="71991" y="73011"/>
                  <a:pt x="70545" y="71523"/>
                  <a:pt x="68504" y="70672"/>
                </a:cubicBezTo>
                <a:cubicBezTo>
                  <a:pt x="66463" y="69822"/>
                  <a:pt x="64379" y="69822"/>
                  <a:pt x="62253" y="70672"/>
                </a:cubicBezTo>
                <a:close/>
                <a:moveTo>
                  <a:pt x="208891" y="33295"/>
                </a:moveTo>
                <a:cubicBezTo>
                  <a:pt x="210039" y="33295"/>
                  <a:pt x="210996" y="33720"/>
                  <a:pt x="211761" y="34571"/>
                </a:cubicBezTo>
                <a:lnTo>
                  <a:pt x="223370" y="46052"/>
                </a:lnTo>
                <a:cubicBezTo>
                  <a:pt x="224135" y="46902"/>
                  <a:pt x="224518" y="47880"/>
                  <a:pt x="224518" y="48986"/>
                </a:cubicBezTo>
                <a:cubicBezTo>
                  <a:pt x="224518" y="50092"/>
                  <a:pt x="224135" y="51070"/>
                  <a:pt x="223370" y="51920"/>
                </a:cubicBezTo>
                <a:cubicBezTo>
                  <a:pt x="222435" y="52685"/>
                  <a:pt x="221456" y="53068"/>
                  <a:pt x="220436" y="53068"/>
                </a:cubicBezTo>
                <a:cubicBezTo>
                  <a:pt x="219415" y="53068"/>
                  <a:pt x="218437" y="52685"/>
                  <a:pt x="217502" y="51920"/>
                </a:cubicBezTo>
                <a:lnTo>
                  <a:pt x="206021" y="40311"/>
                </a:lnTo>
                <a:cubicBezTo>
                  <a:pt x="205170" y="39546"/>
                  <a:pt x="204745" y="38589"/>
                  <a:pt x="204745" y="37441"/>
                </a:cubicBezTo>
                <a:cubicBezTo>
                  <a:pt x="204745" y="36293"/>
                  <a:pt x="205170" y="35336"/>
                  <a:pt x="206021" y="34571"/>
                </a:cubicBezTo>
                <a:cubicBezTo>
                  <a:pt x="206786" y="33720"/>
                  <a:pt x="207743" y="33295"/>
                  <a:pt x="208891" y="33295"/>
                </a:cubicBezTo>
                <a:close/>
                <a:moveTo>
                  <a:pt x="193009" y="29723"/>
                </a:moveTo>
                <a:lnTo>
                  <a:pt x="198877" y="35591"/>
                </a:lnTo>
                <a:lnTo>
                  <a:pt x="167751" y="66590"/>
                </a:lnTo>
                <a:lnTo>
                  <a:pt x="176425" y="75265"/>
                </a:lnTo>
                <a:cubicBezTo>
                  <a:pt x="178041" y="76881"/>
                  <a:pt x="178849" y="78815"/>
                  <a:pt x="178849" y="81069"/>
                </a:cubicBezTo>
                <a:cubicBezTo>
                  <a:pt x="178849" y="83323"/>
                  <a:pt x="178041" y="85258"/>
                  <a:pt x="176425" y="86873"/>
                </a:cubicBezTo>
                <a:lnTo>
                  <a:pt x="168261" y="95038"/>
                </a:lnTo>
                <a:cubicBezTo>
                  <a:pt x="175830" y="108730"/>
                  <a:pt x="179615" y="123315"/>
                  <a:pt x="179615" y="138793"/>
                </a:cubicBezTo>
                <a:cubicBezTo>
                  <a:pt x="179615" y="150955"/>
                  <a:pt x="177255" y="162584"/>
                  <a:pt x="172535" y="173683"/>
                </a:cubicBezTo>
                <a:cubicBezTo>
                  <a:pt x="167815" y="184781"/>
                  <a:pt x="161436" y="194349"/>
                  <a:pt x="153400" y="202385"/>
                </a:cubicBezTo>
                <a:cubicBezTo>
                  <a:pt x="145363" y="210422"/>
                  <a:pt x="135795" y="216800"/>
                  <a:pt x="124697" y="221520"/>
                </a:cubicBezTo>
                <a:cubicBezTo>
                  <a:pt x="113599" y="226240"/>
                  <a:pt x="101969" y="228600"/>
                  <a:pt x="89807" y="228600"/>
                </a:cubicBezTo>
                <a:cubicBezTo>
                  <a:pt x="77646" y="228600"/>
                  <a:pt x="66016" y="226240"/>
                  <a:pt x="54918" y="221520"/>
                </a:cubicBezTo>
                <a:cubicBezTo>
                  <a:pt x="43819" y="216800"/>
                  <a:pt x="34252" y="210422"/>
                  <a:pt x="26215" y="202385"/>
                </a:cubicBezTo>
                <a:cubicBezTo>
                  <a:pt x="18179" y="194349"/>
                  <a:pt x="11800" y="184781"/>
                  <a:pt x="7080" y="173683"/>
                </a:cubicBezTo>
                <a:cubicBezTo>
                  <a:pt x="2360" y="162584"/>
                  <a:pt x="0" y="150955"/>
                  <a:pt x="0" y="138793"/>
                </a:cubicBezTo>
                <a:cubicBezTo>
                  <a:pt x="0" y="126632"/>
                  <a:pt x="2360" y="115002"/>
                  <a:pt x="7080" y="103904"/>
                </a:cubicBezTo>
                <a:cubicBezTo>
                  <a:pt x="11800" y="92805"/>
                  <a:pt x="18179" y="83238"/>
                  <a:pt x="26215" y="75201"/>
                </a:cubicBezTo>
                <a:cubicBezTo>
                  <a:pt x="34252" y="67164"/>
                  <a:pt x="43819" y="60786"/>
                  <a:pt x="54918" y="56066"/>
                </a:cubicBezTo>
                <a:cubicBezTo>
                  <a:pt x="66016" y="51346"/>
                  <a:pt x="77646" y="48986"/>
                  <a:pt x="89807" y="48986"/>
                </a:cubicBezTo>
                <a:cubicBezTo>
                  <a:pt x="105286" y="48986"/>
                  <a:pt x="119871" y="52770"/>
                  <a:pt x="133563" y="60339"/>
                </a:cubicBezTo>
                <a:lnTo>
                  <a:pt x="141727" y="52175"/>
                </a:lnTo>
                <a:cubicBezTo>
                  <a:pt x="143343" y="50559"/>
                  <a:pt x="145278" y="49751"/>
                  <a:pt x="147531" y="49751"/>
                </a:cubicBezTo>
                <a:cubicBezTo>
                  <a:pt x="149785" y="49751"/>
                  <a:pt x="151720" y="50559"/>
                  <a:pt x="153336" y="52175"/>
                </a:cubicBezTo>
                <a:lnTo>
                  <a:pt x="162010" y="60850"/>
                </a:lnTo>
                <a:close/>
                <a:moveTo>
                  <a:pt x="212272" y="24493"/>
                </a:moveTo>
                <a:lnTo>
                  <a:pt x="224518" y="24493"/>
                </a:lnTo>
                <a:cubicBezTo>
                  <a:pt x="225709" y="24493"/>
                  <a:pt x="226687" y="24876"/>
                  <a:pt x="227452" y="25641"/>
                </a:cubicBezTo>
                <a:cubicBezTo>
                  <a:pt x="228218" y="26407"/>
                  <a:pt x="228600" y="27385"/>
                  <a:pt x="228600" y="28575"/>
                </a:cubicBezTo>
                <a:cubicBezTo>
                  <a:pt x="228600" y="29766"/>
                  <a:pt x="228218" y="30744"/>
                  <a:pt x="227452" y="31509"/>
                </a:cubicBezTo>
                <a:cubicBezTo>
                  <a:pt x="226687" y="32275"/>
                  <a:pt x="225709" y="32657"/>
                  <a:pt x="224518" y="32657"/>
                </a:cubicBezTo>
                <a:lnTo>
                  <a:pt x="212272" y="32657"/>
                </a:lnTo>
                <a:cubicBezTo>
                  <a:pt x="211081" y="32657"/>
                  <a:pt x="210103" y="32275"/>
                  <a:pt x="209338" y="31509"/>
                </a:cubicBezTo>
                <a:cubicBezTo>
                  <a:pt x="208572" y="30744"/>
                  <a:pt x="208190" y="29766"/>
                  <a:pt x="208190" y="28575"/>
                </a:cubicBezTo>
                <a:cubicBezTo>
                  <a:pt x="208190" y="27385"/>
                  <a:pt x="208572" y="26407"/>
                  <a:pt x="209338" y="25641"/>
                </a:cubicBezTo>
                <a:cubicBezTo>
                  <a:pt x="210103" y="24876"/>
                  <a:pt x="211081" y="24493"/>
                  <a:pt x="212272" y="24493"/>
                </a:cubicBezTo>
                <a:close/>
                <a:moveTo>
                  <a:pt x="220436" y="4082"/>
                </a:moveTo>
                <a:cubicBezTo>
                  <a:pt x="221542" y="4082"/>
                  <a:pt x="222520" y="4465"/>
                  <a:pt x="223370" y="5231"/>
                </a:cubicBezTo>
                <a:cubicBezTo>
                  <a:pt x="224135" y="6081"/>
                  <a:pt x="224518" y="7059"/>
                  <a:pt x="224518" y="8165"/>
                </a:cubicBezTo>
                <a:cubicBezTo>
                  <a:pt x="224518" y="9270"/>
                  <a:pt x="224135" y="10248"/>
                  <a:pt x="223370" y="11099"/>
                </a:cubicBezTo>
                <a:lnTo>
                  <a:pt x="211761" y="22580"/>
                </a:lnTo>
                <a:cubicBezTo>
                  <a:pt x="210911" y="23430"/>
                  <a:pt x="209975" y="23855"/>
                  <a:pt x="208955" y="23855"/>
                </a:cubicBezTo>
                <a:cubicBezTo>
                  <a:pt x="207849" y="23855"/>
                  <a:pt x="206871" y="23430"/>
                  <a:pt x="206021" y="22580"/>
                </a:cubicBezTo>
                <a:cubicBezTo>
                  <a:pt x="205170" y="21814"/>
                  <a:pt x="204745" y="20857"/>
                  <a:pt x="204745" y="19709"/>
                </a:cubicBezTo>
                <a:cubicBezTo>
                  <a:pt x="204745" y="18561"/>
                  <a:pt x="205170" y="17605"/>
                  <a:pt x="206021" y="16839"/>
                </a:cubicBezTo>
                <a:lnTo>
                  <a:pt x="217502" y="5231"/>
                </a:lnTo>
                <a:cubicBezTo>
                  <a:pt x="218352" y="4465"/>
                  <a:pt x="219330" y="4082"/>
                  <a:pt x="220436" y="4082"/>
                </a:cubicBezTo>
                <a:close/>
                <a:moveTo>
                  <a:pt x="179615" y="4082"/>
                </a:moveTo>
                <a:cubicBezTo>
                  <a:pt x="180720" y="4082"/>
                  <a:pt x="181698" y="4465"/>
                  <a:pt x="182549" y="5231"/>
                </a:cubicBezTo>
                <a:lnTo>
                  <a:pt x="194030" y="16839"/>
                </a:lnTo>
                <a:cubicBezTo>
                  <a:pt x="194880" y="17605"/>
                  <a:pt x="195305" y="18561"/>
                  <a:pt x="195305" y="19709"/>
                </a:cubicBezTo>
                <a:cubicBezTo>
                  <a:pt x="195305" y="20857"/>
                  <a:pt x="194880" y="21814"/>
                  <a:pt x="194030" y="22580"/>
                </a:cubicBezTo>
                <a:cubicBezTo>
                  <a:pt x="193179" y="23430"/>
                  <a:pt x="192244" y="23855"/>
                  <a:pt x="191223" y="23855"/>
                </a:cubicBezTo>
                <a:cubicBezTo>
                  <a:pt x="190118" y="23855"/>
                  <a:pt x="189140" y="23430"/>
                  <a:pt x="188289" y="22580"/>
                </a:cubicBezTo>
                <a:lnTo>
                  <a:pt x="176680" y="11099"/>
                </a:lnTo>
                <a:cubicBezTo>
                  <a:pt x="175915" y="10248"/>
                  <a:pt x="175532" y="9270"/>
                  <a:pt x="175532" y="8165"/>
                </a:cubicBezTo>
                <a:cubicBezTo>
                  <a:pt x="175532" y="7059"/>
                  <a:pt x="175915" y="6081"/>
                  <a:pt x="176680" y="5231"/>
                </a:cubicBezTo>
                <a:cubicBezTo>
                  <a:pt x="177531" y="4465"/>
                  <a:pt x="178509" y="4082"/>
                  <a:pt x="179615" y="4082"/>
                </a:cubicBezTo>
                <a:close/>
                <a:moveTo>
                  <a:pt x="200025" y="0"/>
                </a:moveTo>
                <a:cubicBezTo>
                  <a:pt x="201216" y="0"/>
                  <a:pt x="202194" y="383"/>
                  <a:pt x="202959" y="1148"/>
                </a:cubicBezTo>
                <a:cubicBezTo>
                  <a:pt x="203725" y="1914"/>
                  <a:pt x="204107" y="2892"/>
                  <a:pt x="204107" y="4082"/>
                </a:cubicBezTo>
                <a:lnTo>
                  <a:pt x="204107" y="16329"/>
                </a:lnTo>
                <a:cubicBezTo>
                  <a:pt x="204107" y="17519"/>
                  <a:pt x="203725" y="18497"/>
                  <a:pt x="202959" y="19263"/>
                </a:cubicBezTo>
                <a:cubicBezTo>
                  <a:pt x="202194" y="20028"/>
                  <a:pt x="201216" y="20411"/>
                  <a:pt x="200025" y="20411"/>
                </a:cubicBezTo>
                <a:cubicBezTo>
                  <a:pt x="198835" y="20411"/>
                  <a:pt x="197857" y="20028"/>
                  <a:pt x="197091" y="19263"/>
                </a:cubicBezTo>
                <a:cubicBezTo>
                  <a:pt x="196326" y="18497"/>
                  <a:pt x="195943" y="17519"/>
                  <a:pt x="195943" y="16329"/>
                </a:cubicBezTo>
                <a:lnTo>
                  <a:pt x="195943" y="4082"/>
                </a:lnTo>
                <a:cubicBezTo>
                  <a:pt x="195943" y="2892"/>
                  <a:pt x="196326" y="1914"/>
                  <a:pt x="197091" y="1148"/>
                </a:cubicBezTo>
                <a:cubicBezTo>
                  <a:pt x="197857" y="383"/>
                  <a:pt x="198835" y="0"/>
                  <a:pt x="200025"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FontAwesome" pitchFamily="2" charset="0"/>
            </a:endParaRPr>
          </a:p>
        </p:txBody>
      </p:sp>
      <p:sp>
        <p:nvSpPr>
          <p:cNvPr id="8" name="TextBox 32"/>
          <p:cNvSpPr txBox="1"/>
          <p:nvPr/>
        </p:nvSpPr>
        <p:spPr>
          <a:xfrm>
            <a:off x="6624534" y="1938971"/>
            <a:ext cx="3122428" cy="1338828"/>
          </a:xfrm>
          <a:prstGeom prst="rect">
            <a:avLst/>
          </a:prstGeom>
          <a:noFill/>
        </p:spPr>
        <p:txBody>
          <a:bodyPr wrap="square" rtlCol="0">
            <a:spAutoFit/>
          </a:bodyPr>
          <a:lstStyle/>
          <a:p>
            <a:r>
              <a:rPr lang="en-US" b="1" dirty="0">
                <a:solidFill>
                  <a:srgbClr val="F4B183"/>
                </a:solidFill>
                <a:latin typeface="微软雅黑 Light" panose="020B0502040204020203" pitchFamily="34" charset="-122"/>
                <a:ea typeface="微软雅黑 Light" panose="020B0502040204020203" pitchFamily="34" charset="-122"/>
              </a:rPr>
              <a:t>Professional Kit</a:t>
            </a:r>
            <a:endParaRPr lang="en-US" b="1" dirty="0">
              <a:solidFill>
                <a:srgbClr val="F4B183"/>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By: </a:t>
            </a:r>
            <a:r>
              <a:rPr lang="en-US" sz="900" b="1" dirty="0">
                <a:solidFill>
                  <a:schemeClr val="bg1"/>
                </a:solidFill>
                <a:latin typeface="微软雅黑 Light" panose="020B0502040204020203" pitchFamily="34" charset="-122"/>
                <a:ea typeface="微软雅黑 Light" panose="020B0502040204020203" pitchFamily="34" charset="-122"/>
              </a:rPr>
              <a:t>Chris Jones</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a:t>
            </a:r>
            <a:r>
              <a:rPr lang="en-US" sz="900" dirty="0" err="1">
                <a:solidFill>
                  <a:schemeClr val="bg1"/>
                </a:solidFill>
                <a:latin typeface="微软雅黑 Light" panose="020B0502040204020203" pitchFamily="34" charset="-122"/>
                <a:ea typeface="微软雅黑 Light" panose="020B0502040204020203" pitchFamily="34" charset="-122"/>
              </a:rPr>
              <a:t>vortals</a:t>
            </a:r>
            <a:r>
              <a:rPr lang="en-US" sz="900" dirty="0">
                <a:solidFill>
                  <a:schemeClr val="bg1"/>
                </a:solidFill>
                <a:latin typeface="微软雅黑 Light" panose="020B0502040204020203" pitchFamily="34" charset="-122"/>
                <a:ea typeface="微软雅黑 Light" panose="020B0502040204020203" pitchFamily="34" charset="-122"/>
              </a:rPr>
              <a:t>. Compellingly synergize robust users after frictionless value. Appropriately seize vertical resources whereas impactful </a:t>
            </a:r>
            <a:r>
              <a:rPr lang="en-US" sz="900" dirty="0" err="1">
                <a:solidFill>
                  <a:schemeClr val="bg1"/>
                </a:solidFill>
                <a:latin typeface="微软雅黑 Light" panose="020B0502040204020203" pitchFamily="34" charset="-122"/>
                <a:ea typeface="微软雅黑 Light" panose="020B0502040204020203" pitchFamily="34" charset="-122"/>
              </a:rPr>
              <a:t>lAppropriately</a:t>
            </a:r>
            <a:r>
              <a:rPr lang="en-US" sz="900" dirty="0">
                <a:solidFill>
                  <a:schemeClr val="bg1"/>
                </a:solidFill>
                <a:latin typeface="微软雅黑 Light" panose="020B0502040204020203" pitchFamily="34" charset="-122"/>
                <a:ea typeface="微软雅黑 Light" panose="020B0502040204020203" pitchFamily="34" charset="-122"/>
              </a:rPr>
              <a:t> seize vertical resources whereas impactful</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9" name="Freeform 34"/>
          <p:cNvSpPr/>
          <p:nvPr/>
        </p:nvSpPr>
        <p:spPr>
          <a:xfrm rot="1053240">
            <a:off x="10090621" y="2190390"/>
            <a:ext cx="1014924" cy="879606"/>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FontAwesome" pitchFamily="2" charset="0"/>
            </a:endParaRPr>
          </a:p>
        </p:txBody>
      </p:sp>
      <p:sp>
        <p:nvSpPr>
          <p:cNvPr id="10" name="TextBox 35"/>
          <p:cNvSpPr txBox="1"/>
          <p:nvPr/>
        </p:nvSpPr>
        <p:spPr>
          <a:xfrm>
            <a:off x="946101" y="2028438"/>
            <a:ext cx="316391"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rPr>
              <a:t>01</a:t>
            </a:r>
            <a:endPar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11" name="TextBox 36"/>
          <p:cNvSpPr txBox="1"/>
          <p:nvPr/>
        </p:nvSpPr>
        <p:spPr>
          <a:xfrm>
            <a:off x="947241" y="4100217"/>
            <a:ext cx="337512"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rPr>
              <a:t>02</a:t>
            </a:r>
            <a:endPar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12" name="TextBox 37"/>
          <p:cNvSpPr txBox="1"/>
          <p:nvPr/>
        </p:nvSpPr>
        <p:spPr>
          <a:xfrm>
            <a:off x="6199299" y="2028437"/>
            <a:ext cx="337512"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rPr>
              <a:t>03</a:t>
            </a:r>
            <a:endPar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13" name="TextBox 38"/>
          <p:cNvSpPr txBox="1"/>
          <p:nvPr/>
        </p:nvSpPr>
        <p:spPr>
          <a:xfrm>
            <a:off x="6621875" y="4032531"/>
            <a:ext cx="3122428" cy="1338828"/>
          </a:xfrm>
          <a:prstGeom prst="rect">
            <a:avLst/>
          </a:prstGeom>
          <a:noFill/>
        </p:spPr>
        <p:txBody>
          <a:bodyPr wrap="square" rtlCol="0">
            <a:spAutoFit/>
          </a:bodyPr>
          <a:lstStyle/>
          <a:p>
            <a:r>
              <a:rPr lang="en-US" b="1" dirty="0">
                <a:solidFill>
                  <a:srgbClr val="F4B183"/>
                </a:solidFill>
                <a:latin typeface="微软雅黑 Light" panose="020B0502040204020203" pitchFamily="34" charset="-122"/>
                <a:ea typeface="微软雅黑 Light" panose="020B0502040204020203" pitchFamily="34" charset="-122"/>
              </a:rPr>
              <a:t>Light Wall</a:t>
            </a:r>
            <a:endParaRPr lang="en-US" b="1" dirty="0">
              <a:solidFill>
                <a:srgbClr val="F4B183"/>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By: </a:t>
            </a:r>
            <a:r>
              <a:rPr lang="en-US" sz="900" b="1" dirty="0">
                <a:solidFill>
                  <a:schemeClr val="bg1"/>
                </a:solidFill>
                <a:latin typeface="微软雅黑 Light" panose="020B0502040204020203" pitchFamily="34" charset="-122"/>
                <a:ea typeface="微软雅黑 Light" panose="020B0502040204020203" pitchFamily="34" charset="-122"/>
              </a:rPr>
              <a:t>Chris Jones</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a:t>
            </a:r>
            <a:r>
              <a:rPr lang="en-US" sz="900" dirty="0" err="1">
                <a:solidFill>
                  <a:schemeClr val="bg1"/>
                </a:solidFill>
                <a:latin typeface="微软雅黑 Light" panose="020B0502040204020203" pitchFamily="34" charset="-122"/>
                <a:ea typeface="微软雅黑 Light" panose="020B0502040204020203" pitchFamily="34" charset="-122"/>
              </a:rPr>
              <a:t>vortals</a:t>
            </a:r>
            <a:r>
              <a:rPr lang="en-US" sz="900" dirty="0">
                <a:solidFill>
                  <a:schemeClr val="bg1"/>
                </a:solidFill>
                <a:latin typeface="微软雅黑 Light" panose="020B0502040204020203" pitchFamily="34" charset="-122"/>
                <a:ea typeface="微软雅黑 Light" panose="020B0502040204020203" pitchFamily="34" charset="-122"/>
              </a:rPr>
              <a:t>. Compellingly synergize robust users after frictionless value. Appropriately seize vertical resources whereas impactful </a:t>
            </a:r>
            <a:r>
              <a:rPr lang="en-US" sz="900" dirty="0" err="1">
                <a:solidFill>
                  <a:schemeClr val="bg1"/>
                </a:solidFill>
                <a:latin typeface="微软雅黑 Light" panose="020B0502040204020203" pitchFamily="34" charset="-122"/>
                <a:ea typeface="微软雅黑 Light" panose="020B0502040204020203" pitchFamily="34" charset="-122"/>
              </a:rPr>
              <a:t>lAppropriately</a:t>
            </a:r>
            <a:r>
              <a:rPr lang="en-US" sz="900" dirty="0">
                <a:solidFill>
                  <a:schemeClr val="bg1"/>
                </a:solidFill>
                <a:latin typeface="微软雅黑 Light" panose="020B0502040204020203" pitchFamily="34" charset="-122"/>
                <a:ea typeface="微软雅黑 Light" panose="020B0502040204020203" pitchFamily="34" charset="-122"/>
              </a:rPr>
              <a:t> seize vertical resources whereas impactful</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14" name="TextBox 39"/>
          <p:cNvSpPr txBox="1"/>
          <p:nvPr/>
        </p:nvSpPr>
        <p:spPr>
          <a:xfrm>
            <a:off x="6199299" y="4100217"/>
            <a:ext cx="337512"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rPr>
              <a:t>04</a:t>
            </a:r>
            <a:endPar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15" name="Freeform 42"/>
          <p:cNvSpPr/>
          <p:nvPr/>
        </p:nvSpPr>
        <p:spPr>
          <a:xfrm>
            <a:off x="10100950" y="4204810"/>
            <a:ext cx="994265" cy="994270"/>
          </a:xfrm>
          <a:custGeom>
            <a:avLst/>
            <a:gdLst/>
            <a:ahLst/>
            <a:cxnLst/>
            <a:rect l="l" t="t" r="r" b="b"/>
            <a:pathLst>
              <a:path w="212271" h="212272">
                <a:moveTo>
                  <a:pt x="118637" y="78837"/>
                </a:moveTo>
                <a:lnTo>
                  <a:pt x="79091" y="92486"/>
                </a:lnTo>
                <a:lnTo>
                  <a:pt x="92486" y="132415"/>
                </a:lnTo>
                <a:lnTo>
                  <a:pt x="132031" y="119020"/>
                </a:lnTo>
                <a:close/>
                <a:moveTo>
                  <a:pt x="117744" y="0"/>
                </a:moveTo>
                <a:cubicBezTo>
                  <a:pt x="121741" y="0"/>
                  <a:pt x="125377" y="1170"/>
                  <a:pt x="128651" y="3508"/>
                </a:cubicBezTo>
                <a:cubicBezTo>
                  <a:pt x="131925" y="5847"/>
                  <a:pt x="134200" y="8887"/>
                  <a:pt x="135476" y="12629"/>
                </a:cubicBezTo>
                <a:lnTo>
                  <a:pt x="142237" y="33168"/>
                </a:lnTo>
                <a:lnTo>
                  <a:pt x="162902" y="26151"/>
                </a:lnTo>
                <a:cubicBezTo>
                  <a:pt x="164688" y="25641"/>
                  <a:pt x="166517" y="25386"/>
                  <a:pt x="168388" y="25386"/>
                </a:cubicBezTo>
                <a:cubicBezTo>
                  <a:pt x="173491" y="25386"/>
                  <a:pt x="177849" y="27066"/>
                  <a:pt x="181464" y="30425"/>
                </a:cubicBezTo>
                <a:cubicBezTo>
                  <a:pt x="185078" y="33784"/>
                  <a:pt x="186885" y="37973"/>
                  <a:pt x="186885" y="42990"/>
                </a:cubicBezTo>
                <a:cubicBezTo>
                  <a:pt x="186885" y="46817"/>
                  <a:pt x="185609" y="50283"/>
                  <a:pt x="183058" y="53387"/>
                </a:cubicBezTo>
                <a:cubicBezTo>
                  <a:pt x="180507" y="56491"/>
                  <a:pt x="177360" y="58681"/>
                  <a:pt x="173618" y="59957"/>
                </a:cubicBezTo>
                <a:lnTo>
                  <a:pt x="153590" y="66845"/>
                </a:lnTo>
                <a:lnTo>
                  <a:pt x="166985" y="107157"/>
                </a:lnTo>
                <a:lnTo>
                  <a:pt x="187906" y="100013"/>
                </a:lnTo>
                <a:cubicBezTo>
                  <a:pt x="189947" y="99332"/>
                  <a:pt x="191903" y="98992"/>
                  <a:pt x="193774" y="98992"/>
                </a:cubicBezTo>
                <a:cubicBezTo>
                  <a:pt x="199046" y="98992"/>
                  <a:pt x="203448" y="100714"/>
                  <a:pt x="206977" y="104159"/>
                </a:cubicBezTo>
                <a:cubicBezTo>
                  <a:pt x="210506" y="107603"/>
                  <a:pt x="212271" y="111919"/>
                  <a:pt x="212271" y="117107"/>
                </a:cubicBezTo>
                <a:cubicBezTo>
                  <a:pt x="212271" y="125356"/>
                  <a:pt x="208316" y="130884"/>
                  <a:pt x="200407" y="133690"/>
                </a:cubicBezTo>
                <a:lnTo>
                  <a:pt x="178466" y="141217"/>
                </a:lnTo>
                <a:lnTo>
                  <a:pt x="185609" y="162521"/>
                </a:lnTo>
                <a:cubicBezTo>
                  <a:pt x="186205" y="164307"/>
                  <a:pt x="186502" y="166305"/>
                  <a:pt x="186502" y="168516"/>
                </a:cubicBezTo>
                <a:cubicBezTo>
                  <a:pt x="186502" y="173534"/>
                  <a:pt x="184716" y="177871"/>
                  <a:pt x="181145" y="181528"/>
                </a:cubicBezTo>
                <a:cubicBezTo>
                  <a:pt x="177573" y="185185"/>
                  <a:pt x="173278" y="187013"/>
                  <a:pt x="168260" y="187013"/>
                </a:cubicBezTo>
                <a:cubicBezTo>
                  <a:pt x="164263" y="187013"/>
                  <a:pt x="160628" y="185865"/>
                  <a:pt x="157353" y="183569"/>
                </a:cubicBezTo>
                <a:cubicBezTo>
                  <a:pt x="154079" y="181273"/>
                  <a:pt x="151804" y="178211"/>
                  <a:pt x="150529" y="174384"/>
                </a:cubicBezTo>
                <a:lnTo>
                  <a:pt x="143512" y="153336"/>
                </a:lnTo>
                <a:lnTo>
                  <a:pt x="103967" y="166858"/>
                </a:lnTo>
                <a:lnTo>
                  <a:pt x="110983" y="187779"/>
                </a:lnTo>
                <a:cubicBezTo>
                  <a:pt x="111663" y="189820"/>
                  <a:pt x="112003" y="191818"/>
                  <a:pt x="112003" y="193774"/>
                </a:cubicBezTo>
                <a:cubicBezTo>
                  <a:pt x="112003" y="198792"/>
                  <a:pt x="110217" y="203129"/>
                  <a:pt x="106645" y="206786"/>
                </a:cubicBezTo>
                <a:cubicBezTo>
                  <a:pt x="103074" y="210443"/>
                  <a:pt x="98736" y="212272"/>
                  <a:pt x="93634" y="212272"/>
                </a:cubicBezTo>
                <a:cubicBezTo>
                  <a:pt x="89637" y="212272"/>
                  <a:pt x="86022" y="211124"/>
                  <a:pt x="82790" y="208827"/>
                </a:cubicBezTo>
                <a:cubicBezTo>
                  <a:pt x="79559" y="206531"/>
                  <a:pt x="77305" y="203470"/>
                  <a:pt x="76029" y="199643"/>
                </a:cubicBezTo>
                <a:lnTo>
                  <a:pt x="69013" y="178849"/>
                </a:lnTo>
                <a:lnTo>
                  <a:pt x="49495" y="185610"/>
                </a:lnTo>
                <a:cubicBezTo>
                  <a:pt x="47029" y="186376"/>
                  <a:pt x="44903" y="186758"/>
                  <a:pt x="43117" y="186758"/>
                </a:cubicBezTo>
                <a:cubicBezTo>
                  <a:pt x="37929" y="186758"/>
                  <a:pt x="33613" y="185057"/>
                  <a:pt x="30169" y="181656"/>
                </a:cubicBezTo>
                <a:cubicBezTo>
                  <a:pt x="26725" y="178254"/>
                  <a:pt x="25003" y="173959"/>
                  <a:pt x="25003" y="168771"/>
                </a:cubicBezTo>
                <a:cubicBezTo>
                  <a:pt x="25003" y="164774"/>
                  <a:pt x="26172" y="161160"/>
                  <a:pt x="28511" y="157928"/>
                </a:cubicBezTo>
                <a:cubicBezTo>
                  <a:pt x="30849" y="154696"/>
                  <a:pt x="33890" y="152443"/>
                  <a:pt x="37632" y="151167"/>
                </a:cubicBezTo>
                <a:lnTo>
                  <a:pt x="57532" y="144406"/>
                </a:lnTo>
                <a:lnTo>
                  <a:pt x="44138" y="104478"/>
                </a:lnTo>
                <a:lnTo>
                  <a:pt x="24237" y="111366"/>
                </a:lnTo>
                <a:cubicBezTo>
                  <a:pt x="22026" y="112047"/>
                  <a:pt x="19985" y="112387"/>
                  <a:pt x="18114" y="112387"/>
                </a:cubicBezTo>
                <a:cubicBezTo>
                  <a:pt x="13011" y="112387"/>
                  <a:pt x="8717" y="110665"/>
                  <a:pt x="5230" y="107220"/>
                </a:cubicBezTo>
                <a:cubicBezTo>
                  <a:pt x="1743" y="103776"/>
                  <a:pt x="0" y="99503"/>
                  <a:pt x="0" y="94400"/>
                </a:cubicBezTo>
                <a:cubicBezTo>
                  <a:pt x="0" y="90403"/>
                  <a:pt x="1169" y="86788"/>
                  <a:pt x="3508" y="83557"/>
                </a:cubicBezTo>
                <a:cubicBezTo>
                  <a:pt x="5846" y="80325"/>
                  <a:pt x="8887" y="78071"/>
                  <a:pt x="12629" y="76796"/>
                </a:cubicBezTo>
                <a:lnTo>
                  <a:pt x="32657" y="70035"/>
                </a:lnTo>
                <a:lnTo>
                  <a:pt x="25896" y="49751"/>
                </a:lnTo>
                <a:cubicBezTo>
                  <a:pt x="25215" y="47710"/>
                  <a:pt x="24875" y="45712"/>
                  <a:pt x="24875" y="43756"/>
                </a:cubicBezTo>
                <a:cubicBezTo>
                  <a:pt x="24875" y="38653"/>
                  <a:pt x="26661" y="34295"/>
                  <a:pt x="30233" y="30680"/>
                </a:cubicBezTo>
                <a:cubicBezTo>
                  <a:pt x="33805" y="27066"/>
                  <a:pt x="38142" y="25259"/>
                  <a:pt x="43245" y="25259"/>
                </a:cubicBezTo>
                <a:cubicBezTo>
                  <a:pt x="47242" y="25259"/>
                  <a:pt x="50856" y="26407"/>
                  <a:pt x="54088" y="28703"/>
                </a:cubicBezTo>
                <a:cubicBezTo>
                  <a:pt x="57320" y="30999"/>
                  <a:pt x="59573" y="34061"/>
                  <a:pt x="60849" y="37888"/>
                </a:cubicBezTo>
                <a:lnTo>
                  <a:pt x="67738" y="58298"/>
                </a:lnTo>
                <a:lnTo>
                  <a:pt x="107283" y="44904"/>
                </a:lnTo>
                <a:lnTo>
                  <a:pt x="100395" y="24493"/>
                </a:lnTo>
                <a:cubicBezTo>
                  <a:pt x="99714" y="22452"/>
                  <a:pt x="99374" y="20454"/>
                  <a:pt x="99374" y="18497"/>
                </a:cubicBezTo>
                <a:cubicBezTo>
                  <a:pt x="99374" y="13480"/>
                  <a:pt x="101181" y="9143"/>
                  <a:pt x="104796" y="5486"/>
                </a:cubicBezTo>
                <a:cubicBezTo>
                  <a:pt x="108410" y="1829"/>
                  <a:pt x="112726" y="0"/>
                  <a:pt x="117744"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FontAwesome" pitchFamily="2" charset="0"/>
            </a:endParaRPr>
          </a:p>
        </p:txBody>
      </p:sp>
      <p:grpSp>
        <p:nvGrpSpPr>
          <p:cNvPr id="20" name="组合 19"/>
          <p:cNvGrpSpPr/>
          <p:nvPr/>
        </p:nvGrpSpPr>
        <p:grpSpPr>
          <a:xfrm>
            <a:off x="134487" y="637135"/>
            <a:ext cx="10533513" cy="523220"/>
            <a:chOff x="134487" y="637135"/>
            <a:chExt cx="10533513" cy="523220"/>
          </a:xfrm>
        </p:grpSpPr>
        <p:sp>
          <p:nvSpPr>
            <p:cNvPr id="16"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17"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9"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直接连接符 2"/>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300"/>
                                        <p:tgtEl>
                                          <p:spTgt spid="4">
                                            <p:txEl>
                                              <p:pRg st="0" end="0"/>
                                            </p:txEl>
                                          </p:spTgt>
                                        </p:tgtEl>
                                      </p:cBhvr>
                                    </p:animEffect>
                                    <p:anim calcmode="lin" valueType="num">
                                      <p:cBhvr>
                                        <p:cTn id="8" dur="3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3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300"/>
                                        <p:tgtEl>
                                          <p:spTgt spid="4">
                                            <p:txEl>
                                              <p:pRg st="1" end="1"/>
                                            </p:txEl>
                                          </p:spTgt>
                                        </p:tgtEl>
                                      </p:cBhvr>
                                    </p:animEffect>
                                    <p:anim calcmode="lin" valueType="num">
                                      <p:cBhvr>
                                        <p:cTn id="14" dur="3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3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300"/>
                                        <p:tgtEl>
                                          <p:spTgt spid="4">
                                            <p:txEl>
                                              <p:pRg st="3" end="3"/>
                                            </p:txEl>
                                          </p:spTgt>
                                        </p:tgtEl>
                                      </p:cBhvr>
                                    </p:animEffect>
                                    <p:anim calcmode="lin" valueType="num">
                                      <p:cBhvr>
                                        <p:cTn id="20" dur="3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3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animEffect transition="in" filter="fade">
                                      <p:cBhvr>
                                        <p:cTn id="29" dur="300"/>
                                        <p:tgtEl>
                                          <p:spTgt spid="8">
                                            <p:txEl>
                                              <p:pRg st="0" end="0"/>
                                            </p:txEl>
                                          </p:spTgt>
                                        </p:tgtEl>
                                      </p:cBhvr>
                                    </p:animEffect>
                                    <p:anim calcmode="lin" valueType="num">
                                      <p:cBhvr>
                                        <p:cTn id="30" dur="3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1" dur="3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animEffect transition="in" filter="fade">
                                      <p:cBhvr>
                                        <p:cTn id="35" dur="300"/>
                                        <p:tgtEl>
                                          <p:spTgt spid="8">
                                            <p:txEl>
                                              <p:pRg st="1" end="1"/>
                                            </p:txEl>
                                          </p:spTgt>
                                        </p:tgtEl>
                                      </p:cBhvr>
                                    </p:animEffect>
                                    <p:anim calcmode="lin" valueType="num">
                                      <p:cBhvr>
                                        <p:cTn id="36" dur="3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37" dur="3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42" presetClass="entr" presetSubtype="0" fill="hold" grpId="0" nodeType="afterEffect">
                                  <p:stCondLst>
                                    <p:cond delay="0"/>
                                  </p:stCondLst>
                                  <p:childTnLst>
                                    <p:set>
                                      <p:cBhvr>
                                        <p:cTn id="40" dur="1" fill="hold">
                                          <p:stCondLst>
                                            <p:cond delay="0"/>
                                          </p:stCondLst>
                                        </p:cTn>
                                        <p:tgtEl>
                                          <p:spTgt spid="8">
                                            <p:txEl>
                                              <p:pRg st="3" end="3"/>
                                            </p:txEl>
                                          </p:spTgt>
                                        </p:tgtEl>
                                        <p:attrNameLst>
                                          <p:attrName>style.visibility</p:attrName>
                                        </p:attrNameLst>
                                      </p:cBhvr>
                                      <p:to>
                                        <p:strVal val="visible"/>
                                      </p:to>
                                    </p:set>
                                    <p:animEffect transition="in" filter="fade">
                                      <p:cBhvr>
                                        <p:cTn id="41" dur="300"/>
                                        <p:tgtEl>
                                          <p:spTgt spid="8">
                                            <p:txEl>
                                              <p:pRg st="3" end="3"/>
                                            </p:txEl>
                                          </p:spTgt>
                                        </p:tgtEl>
                                      </p:cBhvr>
                                    </p:animEffect>
                                    <p:anim calcmode="lin" valueType="num">
                                      <p:cBhvr>
                                        <p:cTn id="42" dur="3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43" dur="3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par>
                          <p:cTn id="48" fill="hold">
                            <p:stCondLst>
                              <p:cond delay="4000"/>
                            </p:stCondLst>
                            <p:childTnLst>
                              <p:par>
                                <p:cTn id="49" presetID="42" presetClass="entr" presetSubtype="0" fill="hold" grpId="0" nodeType="after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animEffect transition="in" filter="fade">
                                      <p:cBhvr>
                                        <p:cTn id="51" dur="300"/>
                                        <p:tgtEl>
                                          <p:spTgt spid="6">
                                            <p:txEl>
                                              <p:pRg st="0" end="0"/>
                                            </p:txEl>
                                          </p:spTgt>
                                        </p:tgtEl>
                                      </p:cBhvr>
                                    </p:animEffect>
                                    <p:anim calcmode="lin" valueType="num">
                                      <p:cBhvr>
                                        <p:cTn id="52" dur="3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53" dur="3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54" fill="hold">
                            <p:stCondLst>
                              <p:cond delay="4500"/>
                            </p:stCondLst>
                            <p:childTnLst>
                              <p:par>
                                <p:cTn id="55" presetID="42" presetClass="entr" presetSubtype="0" fill="hold" grpId="0" nodeType="afterEffect">
                                  <p:stCondLst>
                                    <p:cond delay="0"/>
                                  </p:stCondLst>
                                  <p:childTnLst>
                                    <p:set>
                                      <p:cBhvr>
                                        <p:cTn id="56" dur="1" fill="hold">
                                          <p:stCondLst>
                                            <p:cond delay="0"/>
                                          </p:stCondLst>
                                        </p:cTn>
                                        <p:tgtEl>
                                          <p:spTgt spid="6">
                                            <p:txEl>
                                              <p:pRg st="1" end="1"/>
                                            </p:txEl>
                                          </p:spTgt>
                                        </p:tgtEl>
                                        <p:attrNameLst>
                                          <p:attrName>style.visibility</p:attrName>
                                        </p:attrNameLst>
                                      </p:cBhvr>
                                      <p:to>
                                        <p:strVal val="visible"/>
                                      </p:to>
                                    </p:set>
                                    <p:animEffect transition="in" filter="fade">
                                      <p:cBhvr>
                                        <p:cTn id="57" dur="300"/>
                                        <p:tgtEl>
                                          <p:spTgt spid="6">
                                            <p:txEl>
                                              <p:pRg st="1" end="1"/>
                                            </p:txEl>
                                          </p:spTgt>
                                        </p:tgtEl>
                                      </p:cBhvr>
                                    </p:animEffect>
                                    <p:anim calcmode="lin" valueType="num">
                                      <p:cBhvr>
                                        <p:cTn id="58" dur="3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59" dur="3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60" fill="hold">
                            <p:stCondLst>
                              <p:cond delay="5000"/>
                            </p:stCondLst>
                            <p:childTnLst>
                              <p:par>
                                <p:cTn id="61" presetID="42" presetClass="entr" presetSubtype="0" fill="hold" grpId="0" nodeType="afterEffect">
                                  <p:stCondLst>
                                    <p:cond delay="0"/>
                                  </p:stCondLst>
                                  <p:childTnLst>
                                    <p:set>
                                      <p:cBhvr>
                                        <p:cTn id="62" dur="1" fill="hold">
                                          <p:stCondLst>
                                            <p:cond delay="0"/>
                                          </p:stCondLst>
                                        </p:cTn>
                                        <p:tgtEl>
                                          <p:spTgt spid="6">
                                            <p:txEl>
                                              <p:pRg st="3" end="3"/>
                                            </p:txEl>
                                          </p:spTgt>
                                        </p:tgtEl>
                                        <p:attrNameLst>
                                          <p:attrName>style.visibility</p:attrName>
                                        </p:attrNameLst>
                                      </p:cBhvr>
                                      <p:to>
                                        <p:strVal val="visible"/>
                                      </p:to>
                                    </p:set>
                                    <p:animEffect transition="in" filter="fade">
                                      <p:cBhvr>
                                        <p:cTn id="63" dur="300"/>
                                        <p:tgtEl>
                                          <p:spTgt spid="6">
                                            <p:txEl>
                                              <p:pRg st="3" end="3"/>
                                            </p:txEl>
                                          </p:spTgt>
                                        </p:tgtEl>
                                      </p:cBhvr>
                                    </p:animEffect>
                                    <p:anim calcmode="lin" valueType="num">
                                      <p:cBhvr>
                                        <p:cTn id="64" dur="3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65" dur="3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par>
                          <p:cTn id="66" fill="hold">
                            <p:stCondLst>
                              <p:cond delay="5500"/>
                            </p:stCondLst>
                            <p:childTnLst>
                              <p:par>
                                <p:cTn id="67" presetID="10" presetClass="entr" presetSubtype="0" fill="hold" grpId="0" nodeType="after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fade">
                                      <p:cBhvr>
                                        <p:cTn id="69" dur="500"/>
                                        <p:tgtEl>
                                          <p:spTgt spid="11"/>
                                        </p:tgtEl>
                                      </p:cBhvr>
                                    </p:animEffect>
                                  </p:childTnLst>
                                </p:cTn>
                              </p:par>
                            </p:childTnLst>
                          </p:cTn>
                        </p:par>
                        <p:par>
                          <p:cTn id="70" fill="hold">
                            <p:stCondLst>
                              <p:cond delay="6000"/>
                            </p:stCondLst>
                            <p:childTnLst>
                              <p:par>
                                <p:cTn id="71" presetID="42" presetClass="entr" presetSubtype="0" fill="hold" grpId="0" nodeType="afterEffect">
                                  <p:stCondLst>
                                    <p:cond delay="0"/>
                                  </p:stCondLst>
                                  <p:childTnLst>
                                    <p:set>
                                      <p:cBhvr>
                                        <p:cTn id="72" dur="1" fill="hold">
                                          <p:stCondLst>
                                            <p:cond delay="0"/>
                                          </p:stCondLst>
                                        </p:cTn>
                                        <p:tgtEl>
                                          <p:spTgt spid="13">
                                            <p:txEl>
                                              <p:pRg st="0" end="0"/>
                                            </p:txEl>
                                          </p:spTgt>
                                        </p:tgtEl>
                                        <p:attrNameLst>
                                          <p:attrName>style.visibility</p:attrName>
                                        </p:attrNameLst>
                                      </p:cBhvr>
                                      <p:to>
                                        <p:strVal val="visible"/>
                                      </p:to>
                                    </p:set>
                                    <p:animEffect transition="in" filter="fade">
                                      <p:cBhvr>
                                        <p:cTn id="73" dur="300"/>
                                        <p:tgtEl>
                                          <p:spTgt spid="13">
                                            <p:txEl>
                                              <p:pRg st="0" end="0"/>
                                            </p:txEl>
                                          </p:spTgt>
                                        </p:tgtEl>
                                      </p:cBhvr>
                                    </p:animEffect>
                                    <p:anim calcmode="lin" valueType="num">
                                      <p:cBhvr>
                                        <p:cTn id="74" dur="3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75" dur="3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par>
                          <p:cTn id="76" fill="hold">
                            <p:stCondLst>
                              <p:cond delay="6500"/>
                            </p:stCondLst>
                            <p:childTnLst>
                              <p:par>
                                <p:cTn id="77" presetID="42" presetClass="entr" presetSubtype="0" fill="hold" grpId="0" nodeType="afterEffect">
                                  <p:stCondLst>
                                    <p:cond delay="0"/>
                                  </p:stCondLst>
                                  <p:childTnLst>
                                    <p:set>
                                      <p:cBhvr>
                                        <p:cTn id="78" dur="1" fill="hold">
                                          <p:stCondLst>
                                            <p:cond delay="0"/>
                                          </p:stCondLst>
                                        </p:cTn>
                                        <p:tgtEl>
                                          <p:spTgt spid="13">
                                            <p:txEl>
                                              <p:pRg st="1" end="1"/>
                                            </p:txEl>
                                          </p:spTgt>
                                        </p:tgtEl>
                                        <p:attrNameLst>
                                          <p:attrName>style.visibility</p:attrName>
                                        </p:attrNameLst>
                                      </p:cBhvr>
                                      <p:to>
                                        <p:strVal val="visible"/>
                                      </p:to>
                                    </p:set>
                                    <p:animEffect transition="in" filter="fade">
                                      <p:cBhvr>
                                        <p:cTn id="79" dur="300"/>
                                        <p:tgtEl>
                                          <p:spTgt spid="13">
                                            <p:txEl>
                                              <p:pRg st="1" end="1"/>
                                            </p:txEl>
                                          </p:spTgt>
                                        </p:tgtEl>
                                      </p:cBhvr>
                                    </p:animEffect>
                                    <p:anim calcmode="lin" valueType="num">
                                      <p:cBhvr>
                                        <p:cTn id="80" dur="3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81" dur="3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par>
                          <p:cTn id="82" fill="hold">
                            <p:stCondLst>
                              <p:cond delay="7000"/>
                            </p:stCondLst>
                            <p:childTnLst>
                              <p:par>
                                <p:cTn id="83" presetID="42" presetClass="entr" presetSubtype="0" fill="hold" grpId="0" nodeType="afterEffect">
                                  <p:stCondLst>
                                    <p:cond delay="0"/>
                                  </p:stCondLst>
                                  <p:childTnLst>
                                    <p:set>
                                      <p:cBhvr>
                                        <p:cTn id="84" dur="1" fill="hold">
                                          <p:stCondLst>
                                            <p:cond delay="0"/>
                                          </p:stCondLst>
                                        </p:cTn>
                                        <p:tgtEl>
                                          <p:spTgt spid="13">
                                            <p:txEl>
                                              <p:pRg st="3" end="3"/>
                                            </p:txEl>
                                          </p:spTgt>
                                        </p:tgtEl>
                                        <p:attrNameLst>
                                          <p:attrName>style.visibility</p:attrName>
                                        </p:attrNameLst>
                                      </p:cBhvr>
                                      <p:to>
                                        <p:strVal val="visible"/>
                                      </p:to>
                                    </p:set>
                                    <p:animEffect transition="in" filter="fade">
                                      <p:cBhvr>
                                        <p:cTn id="85" dur="300"/>
                                        <p:tgtEl>
                                          <p:spTgt spid="13">
                                            <p:txEl>
                                              <p:pRg st="3" end="3"/>
                                            </p:txEl>
                                          </p:spTgt>
                                        </p:tgtEl>
                                      </p:cBhvr>
                                    </p:animEffect>
                                    <p:anim calcmode="lin" valueType="num">
                                      <p:cBhvr>
                                        <p:cTn id="86" dur="3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87" dur="3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par>
                          <p:cTn id="88" fill="hold">
                            <p:stCondLst>
                              <p:cond delay="7500"/>
                            </p:stCondLst>
                            <p:childTnLst>
                              <p:par>
                                <p:cTn id="89" presetID="10" presetClass="entr" presetSubtype="0" fill="hold" grpId="0" nodeType="after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500"/>
                                        <p:tgtEl>
                                          <p:spTgt spid="14"/>
                                        </p:tgtEl>
                                      </p:cBhvr>
                                    </p:animEffect>
                                  </p:childTnLst>
                                </p:cTn>
                              </p:par>
                            </p:childTnLst>
                          </p:cTn>
                        </p:par>
                        <p:par>
                          <p:cTn id="92" fill="hold">
                            <p:stCondLst>
                              <p:cond delay="8000"/>
                            </p:stCondLst>
                            <p:childTnLst>
                              <p:par>
                                <p:cTn id="93" presetID="31" presetClass="entr" presetSubtype="0" fill="hold" grpId="0" nodeType="afterEffect">
                                  <p:stCondLst>
                                    <p:cond delay="0"/>
                                  </p:stCondLst>
                                  <p:childTnLst>
                                    <p:set>
                                      <p:cBhvr>
                                        <p:cTn id="94" dur="1" fill="hold">
                                          <p:stCondLst>
                                            <p:cond delay="0"/>
                                          </p:stCondLst>
                                        </p:cTn>
                                        <p:tgtEl>
                                          <p:spTgt spid="5"/>
                                        </p:tgtEl>
                                        <p:attrNameLst>
                                          <p:attrName>style.visibility</p:attrName>
                                        </p:attrNameLst>
                                      </p:cBhvr>
                                      <p:to>
                                        <p:strVal val="visible"/>
                                      </p:to>
                                    </p:set>
                                    <p:anim calcmode="lin" valueType="num">
                                      <p:cBhvr>
                                        <p:cTn id="95" dur="500" fill="hold"/>
                                        <p:tgtEl>
                                          <p:spTgt spid="5"/>
                                        </p:tgtEl>
                                        <p:attrNameLst>
                                          <p:attrName>ppt_w</p:attrName>
                                        </p:attrNameLst>
                                      </p:cBhvr>
                                      <p:tavLst>
                                        <p:tav tm="0">
                                          <p:val>
                                            <p:fltVal val="0"/>
                                          </p:val>
                                        </p:tav>
                                        <p:tav tm="100000">
                                          <p:val>
                                            <p:strVal val="#ppt_w"/>
                                          </p:val>
                                        </p:tav>
                                      </p:tavLst>
                                    </p:anim>
                                    <p:anim calcmode="lin" valueType="num">
                                      <p:cBhvr>
                                        <p:cTn id="96" dur="500" fill="hold"/>
                                        <p:tgtEl>
                                          <p:spTgt spid="5"/>
                                        </p:tgtEl>
                                        <p:attrNameLst>
                                          <p:attrName>ppt_h</p:attrName>
                                        </p:attrNameLst>
                                      </p:cBhvr>
                                      <p:tavLst>
                                        <p:tav tm="0">
                                          <p:val>
                                            <p:fltVal val="0"/>
                                          </p:val>
                                        </p:tav>
                                        <p:tav tm="100000">
                                          <p:val>
                                            <p:strVal val="#ppt_h"/>
                                          </p:val>
                                        </p:tav>
                                      </p:tavLst>
                                    </p:anim>
                                    <p:anim calcmode="lin" valueType="num">
                                      <p:cBhvr>
                                        <p:cTn id="97" dur="500" fill="hold"/>
                                        <p:tgtEl>
                                          <p:spTgt spid="5"/>
                                        </p:tgtEl>
                                        <p:attrNameLst>
                                          <p:attrName>style.rotation</p:attrName>
                                        </p:attrNameLst>
                                      </p:cBhvr>
                                      <p:tavLst>
                                        <p:tav tm="0">
                                          <p:val>
                                            <p:fltVal val="90"/>
                                          </p:val>
                                        </p:tav>
                                        <p:tav tm="100000">
                                          <p:val>
                                            <p:fltVal val="0"/>
                                          </p:val>
                                        </p:tav>
                                      </p:tavLst>
                                    </p:anim>
                                    <p:animEffect transition="in" filter="fade">
                                      <p:cBhvr>
                                        <p:cTn id="98" dur="500"/>
                                        <p:tgtEl>
                                          <p:spTgt spid="5"/>
                                        </p:tgtEl>
                                      </p:cBhvr>
                                    </p:animEffect>
                                  </p:childTnLst>
                                </p:cTn>
                              </p:par>
                            </p:childTnLst>
                          </p:cTn>
                        </p:par>
                        <p:par>
                          <p:cTn id="99" fill="hold">
                            <p:stCondLst>
                              <p:cond delay="8500"/>
                            </p:stCondLst>
                            <p:childTnLst>
                              <p:par>
                                <p:cTn id="100" presetID="31" presetClass="entr" presetSubtype="0" fill="hold" grpId="0" nodeType="afterEffect">
                                  <p:stCondLst>
                                    <p:cond delay="0"/>
                                  </p:stCondLst>
                                  <p:childTnLst>
                                    <p:set>
                                      <p:cBhvr>
                                        <p:cTn id="101" dur="1" fill="hold">
                                          <p:stCondLst>
                                            <p:cond delay="0"/>
                                          </p:stCondLst>
                                        </p:cTn>
                                        <p:tgtEl>
                                          <p:spTgt spid="9"/>
                                        </p:tgtEl>
                                        <p:attrNameLst>
                                          <p:attrName>style.visibility</p:attrName>
                                        </p:attrNameLst>
                                      </p:cBhvr>
                                      <p:to>
                                        <p:strVal val="visible"/>
                                      </p:to>
                                    </p:set>
                                    <p:anim calcmode="lin" valueType="num">
                                      <p:cBhvr>
                                        <p:cTn id="102" dur="500" fill="hold"/>
                                        <p:tgtEl>
                                          <p:spTgt spid="9"/>
                                        </p:tgtEl>
                                        <p:attrNameLst>
                                          <p:attrName>ppt_w</p:attrName>
                                        </p:attrNameLst>
                                      </p:cBhvr>
                                      <p:tavLst>
                                        <p:tav tm="0">
                                          <p:val>
                                            <p:fltVal val="0"/>
                                          </p:val>
                                        </p:tav>
                                        <p:tav tm="100000">
                                          <p:val>
                                            <p:strVal val="#ppt_w"/>
                                          </p:val>
                                        </p:tav>
                                      </p:tavLst>
                                    </p:anim>
                                    <p:anim calcmode="lin" valueType="num">
                                      <p:cBhvr>
                                        <p:cTn id="103" dur="500" fill="hold"/>
                                        <p:tgtEl>
                                          <p:spTgt spid="9"/>
                                        </p:tgtEl>
                                        <p:attrNameLst>
                                          <p:attrName>ppt_h</p:attrName>
                                        </p:attrNameLst>
                                      </p:cBhvr>
                                      <p:tavLst>
                                        <p:tav tm="0">
                                          <p:val>
                                            <p:fltVal val="0"/>
                                          </p:val>
                                        </p:tav>
                                        <p:tav tm="100000">
                                          <p:val>
                                            <p:strVal val="#ppt_h"/>
                                          </p:val>
                                        </p:tav>
                                      </p:tavLst>
                                    </p:anim>
                                    <p:anim calcmode="lin" valueType="num">
                                      <p:cBhvr>
                                        <p:cTn id="104" dur="500" fill="hold"/>
                                        <p:tgtEl>
                                          <p:spTgt spid="9"/>
                                        </p:tgtEl>
                                        <p:attrNameLst>
                                          <p:attrName>style.rotation</p:attrName>
                                        </p:attrNameLst>
                                      </p:cBhvr>
                                      <p:tavLst>
                                        <p:tav tm="0">
                                          <p:val>
                                            <p:fltVal val="90"/>
                                          </p:val>
                                        </p:tav>
                                        <p:tav tm="100000">
                                          <p:val>
                                            <p:fltVal val="0"/>
                                          </p:val>
                                        </p:tav>
                                      </p:tavLst>
                                    </p:anim>
                                    <p:animEffect transition="in" filter="fade">
                                      <p:cBhvr>
                                        <p:cTn id="105" dur="500"/>
                                        <p:tgtEl>
                                          <p:spTgt spid="9"/>
                                        </p:tgtEl>
                                      </p:cBhvr>
                                    </p:animEffect>
                                  </p:childTnLst>
                                </p:cTn>
                              </p:par>
                            </p:childTnLst>
                          </p:cTn>
                        </p:par>
                        <p:par>
                          <p:cTn id="106" fill="hold">
                            <p:stCondLst>
                              <p:cond delay="9000"/>
                            </p:stCondLst>
                            <p:childTnLst>
                              <p:par>
                                <p:cTn id="107" presetID="31" presetClass="entr" presetSubtype="0" fill="hold" grpId="0" nodeType="afterEffect">
                                  <p:stCondLst>
                                    <p:cond delay="0"/>
                                  </p:stCondLst>
                                  <p:childTnLst>
                                    <p:set>
                                      <p:cBhvr>
                                        <p:cTn id="108" dur="1" fill="hold">
                                          <p:stCondLst>
                                            <p:cond delay="0"/>
                                          </p:stCondLst>
                                        </p:cTn>
                                        <p:tgtEl>
                                          <p:spTgt spid="7"/>
                                        </p:tgtEl>
                                        <p:attrNameLst>
                                          <p:attrName>style.visibility</p:attrName>
                                        </p:attrNameLst>
                                      </p:cBhvr>
                                      <p:to>
                                        <p:strVal val="visible"/>
                                      </p:to>
                                    </p:set>
                                    <p:anim calcmode="lin" valueType="num">
                                      <p:cBhvr>
                                        <p:cTn id="109" dur="500" fill="hold"/>
                                        <p:tgtEl>
                                          <p:spTgt spid="7"/>
                                        </p:tgtEl>
                                        <p:attrNameLst>
                                          <p:attrName>ppt_w</p:attrName>
                                        </p:attrNameLst>
                                      </p:cBhvr>
                                      <p:tavLst>
                                        <p:tav tm="0">
                                          <p:val>
                                            <p:fltVal val="0"/>
                                          </p:val>
                                        </p:tav>
                                        <p:tav tm="100000">
                                          <p:val>
                                            <p:strVal val="#ppt_w"/>
                                          </p:val>
                                        </p:tav>
                                      </p:tavLst>
                                    </p:anim>
                                    <p:anim calcmode="lin" valueType="num">
                                      <p:cBhvr>
                                        <p:cTn id="110" dur="500" fill="hold"/>
                                        <p:tgtEl>
                                          <p:spTgt spid="7"/>
                                        </p:tgtEl>
                                        <p:attrNameLst>
                                          <p:attrName>ppt_h</p:attrName>
                                        </p:attrNameLst>
                                      </p:cBhvr>
                                      <p:tavLst>
                                        <p:tav tm="0">
                                          <p:val>
                                            <p:fltVal val="0"/>
                                          </p:val>
                                        </p:tav>
                                        <p:tav tm="100000">
                                          <p:val>
                                            <p:strVal val="#ppt_h"/>
                                          </p:val>
                                        </p:tav>
                                      </p:tavLst>
                                    </p:anim>
                                    <p:anim calcmode="lin" valueType="num">
                                      <p:cBhvr>
                                        <p:cTn id="111" dur="500" fill="hold"/>
                                        <p:tgtEl>
                                          <p:spTgt spid="7"/>
                                        </p:tgtEl>
                                        <p:attrNameLst>
                                          <p:attrName>style.rotation</p:attrName>
                                        </p:attrNameLst>
                                      </p:cBhvr>
                                      <p:tavLst>
                                        <p:tav tm="0">
                                          <p:val>
                                            <p:fltVal val="90"/>
                                          </p:val>
                                        </p:tav>
                                        <p:tav tm="100000">
                                          <p:val>
                                            <p:fltVal val="0"/>
                                          </p:val>
                                        </p:tav>
                                      </p:tavLst>
                                    </p:anim>
                                    <p:animEffect transition="in" filter="fade">
                                      <p:cBhvr>
                                        <p:cTn id="112" dur="500"/>
                                        <p:tgtEl>
                                          <p:spTgt spid="7"/>
                                        </p:tgtEl>
                                      </p:cBhvr>
                                    </p:animEffect>
                                  </p:childTnLst>
                                </p:cTn>
                              </p:par>
                            </p:childTnLst>
                          </p:cTn>
                        </p:par>
                        <p:par>
                          <p:cTn id="113" fill="hold">
                            <p:stCondLst>
                              <p:cond delay="9500"/>
                            </p:stCondLst>
                            <p:childTnLst>
                              <p:par>
                                <p:cTn id="114" presetID="31" presetClass="entr" presetSubtype="0" fill="hold" grpId="0" nodeType="afterEffect">
                                  <p:stCondLst>
                                    <p:cond delay="0"/>
                                  </p:stCondLst>
                                  <p:childTnLst>
                                    <p:set>
                                      <p:cBhvr>
                                        <p:cTn id="115" dur="1" fill="hold">
                                          <p:stCondLst>
                                            <p:cond delay="0"/>
                                          </p:stCondLst>
                                        </p:cTn>
                                        <p:tgtEl>
                                          <p:spTgt spid="15"/>
                                        </p:tgtEl>
                                        <p:attrNameLst>
                                          <p:attrName>style.visibility</p:attrName>
                                        </p:attrNameLst>
                                      </p:cBhvr>
                                      <p:to>
                                        <p:strVal val="visible"/>
                                      </p:to>
                                    </p:set>
                                    <p:anim calcmode="lin" valueType="num">
                                      <p:cBhvr>
                                        <p:cTn id="116" dur="500" fill="hold"/>
                                        <p:tgtEl>
                                          <p:spTgt spid="15"/>
                                        </p:tgtEl>
                                        <p:attrNameLst>
                                          <p:attrName>ppt_w</p:attrName>
                                        </p:attrNameLst>
                                      </p:cBhvr>
                                      <p:tavLst>
                                        <p:tav tm="0">
                                          <p:val>
                                            <p:fltVal val="0"/>
                                          </p:val>
                                        </p:tav>
                                        <p:tav tm="100000">
                                          <p:val>
                                            <p:strVal val="#ppt_w"/>
                                          </p:val>
                                        </p:tav>
                                      </p:tavLst>
                                    </p:anim>
                                    <p:anim calcmode="lin" valueType="num">
                                      <p:cBhvr>
                                        <p:cTn id="117" dur="500" fill="hold"/>
                                        <p:tgtEl>
                                          <p:spTgt spid="15"/>
                                        </p:tgtEl>
                                        <p:attrNameLst>
                                          <p:attrName>ppt_h</p:attrName>
                                        </p:attrNameLst>
                                      </p:cBhvr>
                                      <p:tavLst>
                                        <p:tav tm="0">
                                          <p:val>
                                            <p:fltVal val="0"/>
                                          </p:val>
                                        </p:tav>
                                        <p:tav tm="100000">
                                          <p:val>
                                            <p:strVal val="#ppt_h"/>
                                          </p:val>
                                        </p:tav>
                                      </p:tavLst>
                                    </p:anim>
                                    <p:anim calcmode="lin" valueType="num">
                                      <p:cBhvr>
                                        <p:cTn id="118" dur="500" fill="hold"/>
                                        <p:tgtEl>
                                          <p:spTgt spid="15"/>
                                        </p:tgtEl>
                                        <p:attrNameLst>
                                          <p:attrName>style.rotation</p:attrName>
                                        </p:attrNameLst>
                                      </p:cBhvr>
                                      <p:tavLst>
                                        <p:tav tm="0">
                                          <p:val>
                                            <p:fltVal val="90"/>
                                          </p:val>
                                        </p:tav>
                                        <p:tav tm="100000">
                                          <p:val>
                                            <p:fltVal val="0"/>
                                          </p:val>
                                        </p:tav>
                                      </p:tavLst>
                                    </p:anim>
                                    <p:animEffect transition="in" filter="fade">
                                      <p:cBhvr>
                                        <p:cTn id="1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6" grpId="0" build="p"/>
      <p:bldP spid="7" grpId="0" animBg="1"/>
      <p:bldP spid="8" grpId="0" build="p"/>
      <p:bldP spid="9" grpId="0" animBg="1"/>
      <p:bldP spid="10" grpId="0" animBg="1"/>
      <p:bldP spid="11" grpId="0" animBg="1"/>
      <p:bldP spid="12" grpId="0" animBg="1"/>
      <p:bldP spid="13" grpId="0" build="p"/>
      <p:bldP spid="14" grpId="0" animBg="1"/>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604549"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131286" y="2829969"/>
            <a:ext cx="854721" cy="1015663"/>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01</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65" y="2731252"/>
            <a:ext cx="1415772" cy="461665"/>
          </a:xfrm>
          <a:prstGeom prst="rect">
            <a:avLst/>
          </a:prstGeom>
        </p:spPr>
        <p:txBody>
          <a:bodyPr wrap="none">
            <a:spAutoFit/>
          </a:bodyPr>
          <a:lstStyle/>
          <a:p>
            <a:pPr eaLnBrk="0" fontAlgn="auto" hangingPunct="0">
              <a:spcBef>
                <a:spcPts val="0"/>
              </a:spcBef>
              <a:spcAft>
                <a:spcPts val="0"/>
              </a:spcAft>
              <a:defRPr/>
            </a:pPr>
            <a:r>
              <a:rPr lang="zh-CN" altLang="en-US" sz="2400" dirty="0">
                <a:solidFill>
                  <a:srgbClr val="F4B183"/>
                </a:solidFill>
                <a:latin typeface="微软雅黑" panose="020B0503020204020204" pitchFamily="34" charset="-122"/>
                <a:ea typeface="微软雅黑" panose="020B0503020204020204" pitchFamily="34" charset="-122"/>
              </a:rPr>
              <a:t>输入内容</a:t>
            </a:r>
            <a:endParaRPr lang="en-US" altLang="zh-CN" sz="2400" dirty="0">
              <a:solidFill>
                <a:srgbClr val="F4B183"/>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225465" y="3203801"/>
            <a:ext cx="4102659" cy="830997"/>
          </a:xfrm>
          <a:prstGeom prst="rect">
            <a:avLst/>
          </a:prstGeom>
          <a:noFill/>
        </p:spPr>
        <p:txBody>
          <a:bodyPr wrap="square" rtlCol="0">
            <a:spAutoFit/>
          </a:bodyPr>
          <a:lstStyle/>
          <a:p>
            <a:pPr algn="just"/>
            <a:r>
              <a:rPr lang="en-US" altLang="zh-CN" sz="1200" dirty="0">
                <a:solidFill>
                  <a:schemeClr val="bg1">
                    <a:lumMod val="95000"/>
                  </a:schemeClr>
                </a:solidFill>
                <a:latin typeface="Calibri Light" panose="020F0302020204030204" pitchFamily="34" charset="0"/>
              </a:rPr>
              <a:t>Do </a:t>
            </a:r>
            <a:r>
              <a:rPr lang="en-US" altLang="zh-CN" sz="1200" dirty="0" err="1">
                <a:solidFill>
                  <a:schemeClr val="bg1">
                    <a:lumMod val="95000"/>
                  </a:schemeClr>
                </a:solidFill>
                <a:latin typeface="Calibri Light" panose="020F0302020204030204" pitchFamily="34" charset="0"/>
              </a:rPr>
              <a:t>onething</a:t>
            </a:r>
            <a:r>
              <a:rPr lang="en-US" altLang="zh-CN" sz="1200" dirty="0">
                <a:solidFill>
                  <a:schemeClr val="bg1">
                    <a:lumMod val="95000"/>
                  </a:schemeClr>
                </a:solidFill>
                <a:latin typeface="Calibri Light" panose="020F0302020204030204" pitchFamily="34" charset="0"/>
              </a:rPr>
              <a:t> at a time, and do well. Never forget to say “thanks”. Keep on going never give up. Whatever is worth doing is worth doing well. Believe in yourself. Believe in yourself. Action speak louder than words.</a:t>
            </a:r>
            <a:endParaRPr lang="zh-CN" altLang="en-US" b="1" dirty="0">
              <a:solidFill>
                <a:schemeClr val="bg1">
                  <a:lumMod val="95000"/>
                </a:schemeClr>
              </a:solidFill>
              <a:latin typeface="Calibri Light" panose="020F0302020204030204" pitchFamily="34" charset="0"/>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p:bldP spid="24" grpId="0"/>
      <p:bldP spid="2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hart 9"/>
          <p:cNvGraphicFramePr/>
          <p:nvPr/>
        </p:nvGraphicFramePr>
        <p:xfrm>
          <a:off x="1063038" y="2657180"/>
          <a:ext cx="9957974" cy="2544528"/>
        </p:xfrm>
        <a:graphic>
          <a:graphicData uri="http://schemas.openxmlformats.org/drawingml/2006/chart">
            <c:chart xmlns:c="http://schemas.openxmlformats.org/drawingml/2006/chart" xmlns:r="http://schemas.openxmlformats.org/officeDocument/2006/relationships" r:id="rId1"/>
          </a:graphicData>
        </a:graphic>
      </p:graphicFrame>
      <p:sp>
        <p:nvSpPr>
          <p:cNvPr id="17" name="TextBox 10"/>
          <p:cNvSpPr txBox="1"/>
          <p:nvPr/>
        </p:nvSpPr>
        <p:spPr>
          <a:xfrm>
            <a:off x="1666469" y="2161515"/>
            <a:ext cx="1367682" cy="507831"/>
          </a:xfrm>
          <a:prstGeom prst="rect">
            <a:avLst/>
          </a:prstGeom>
          <a:noFill/>
        </p:spPr>
        <p:txBody>
          <a:bodyPr wrap="none" rtlCol="0">
            <a:spAutoFit/>
          </a:bodyPr>
          <a:lstStyle/>
          <a:p>
            <a:pPr algn="ctr"/>
            <a:r>
              <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rPr>
              <a:t>75.8 / 1000</a:t>
            </a:r>
            <a:endPar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endParaRPr>
          </a:p>
          <a:p>
            <a:pPr algn="ct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STUDENT</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18" name="TextBox 11"/>
          <p:cNvSpPr txBox="1"/>
          <p:nvPr/>
        </p:nvSpPr>
        <p:spPr>
          <a:xfrm>
            <a:off x="4156068" y="2161515"/>
            <a:ext cx="1367682" cy="507831"/>
          </a:xfrm>
          <a:prstGeom prst="rect">
            <a:avLst/>
          </a:prstGeom>
          <a:noFill/>
        </p:spPr>
        <p:txBody>
          <a:bodyPr wrap="none" rtlCol="0">
            <a:spAutoFit/>
          </a:bodyPr>
          <a:lstStyle/>
          <a:p>
            <a:pPr algn="ctr"/>
            <a:r>
              <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rPr>
              <a:t>80.5 / 1250</a:t>
            </a:r>
            <a:endPar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endParaRPr>
          </a:p>
          <a:p>
            <a:pPr algn="ct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AWWARDS</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19" name="TextBox 12"/>
          <p:cNvSpPr txBox="1"/>
          <p:nvPr/>
        </p:nvSpPr>
        <p:spPr>
          <a:xfrm>
            <a:off x="6710589" y="2161515"/>
            <a:ext cx="1237838" cy="507831"/>
          </a:xfrm>
          <a:prstGeom prst="rect">
            <a:avLst/>
          </a:prstGeom>
          <a:noFill/>
        </p:spPr>
        <p:txBody>
          <a:bodyPr wrap="none" rtlCol="0">
            <a:spAutoFit/>
          </a:bodyPr>
          <a:lstStyle/>
          <a:p>
            <a:pPr algn="ctr"/>
            <a:r>
              <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rPr>
              <a:t>50.4 / 950</a:t>
            </a:r>
            <a:endPar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endParaRPr>
          </a:p>
          <a:p>
            <a:pPr algn="ct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COSTUMER</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20" name="TextBox 13"/>
          <p:cNvSpPr txBox="1"/>
          <p:nvPr/>
        </p:nvSpPr>
        <p:spPr>
          <a:xfrm>
            <a:off x="9135267" y="2161515"/>
            <a:ext cx="1367682" cy="507831"/>
          </a:xfrm>
          <a:prstGeom prst="rect">
            <a:avLst/>
          </a:prstGeom>
          <a:noFill/>
        </p:spPr>
        <p:txBody>
          <a:bodyPr wrap="none" rtlCol="0">
            <a:spAutoFit/>
          </a:bodyPr>
          <a:lstStyle/>
          <a:p>
            <a:pPr algn="ctr"/>
            <a:r>
              <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rPr>
              <a:t>80.9 / 1320</a:t>
            </a:r>
            <a:endPar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endParaRPr>
          </a:p>
          <a:p>
            <a:pPr algn="ct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SECURITY</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grpSp>
        <p:nvGrpSpPr>
          <p:cNvPr id="7" name="组合 6"/>
          <p:cNvGrpSpPr/>
          <p:nvPr/>
        </p:nvGrpSpPr>
        <p:grpSpPr>
          <a:xfrm>
            <a:off x="134487" y="637135"/>
            <a:ext cx="10533513" cy="523220"/>
            <a:chOff x="134487" y="637135"/>
            <a:chExt cx="10533513" cy="523220"/>
          </a:xfrm>
        </p:grpSpPr>
        <p:sp>
          <p:nvSpPr>
            <p:cNvPr id="8"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9"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1"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直接连接符 11"/>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6">
                                            <p:graphicEl>
                                              <a:chart seriesIdx="-3" categoryIdx="-3" bldStep="gridLegend"/>
                                            </p:graphicEl>
                                          </p:spTgt>
                                        </p:tgtEl>
                                        <p:attrNameLst>
                                          <p:attrName>style.visibility</p:attrName>
                                        </p:attrNameLst>
                                      </p:cBhvr>
                                      <p:to>
                                        <p:strVal val="visible"/>
                                      </p:to>
                                    </p:set>
                                    <p:animEffect transition="in" filter="wipe(down)">
                                      <p:cBhvr>
                                        <p:cTn id="7" dur="10"/>
                                        <p:tgtEl>
                                          <p:spTgt spid="16">
                                            <p:graphicEl>
                                              <a:chart seriesIdx="-3" categoryIdx="-3" bldStep="gridLegend"/>
                                            </p:graphic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6">
                                            <p:graphicEl>
                                              <a:chart seriesIdx="-4" categoryIdx="0" bldStep="category"/>
                                            </p:graphicEl>
                                          </p:spTgt>
                                        </p:tgtEl>
                                        <p:attrNameLst>
                                          <p:attrName>style.visibility</p:attrName>
                                        </p:attrNameLst>
                                      </p:cBhvr>
                                      <p:to>
                                        <p:strVal val="visible"/>
                                      </p:to>
                                    </p:set>
                                    <p:animEffect transition="in" filter="wipe(down)">
                                      <p:cBhvr>
                                        <p:cTn id="11" dur="10"/>
                                        <p:tgtEl>
                                          <p:spTgt spid="16">
                                            <p:graphicEl>
                                              <a:chart seriesIdx="-4" categoryIdx="0" bldStep="category"/>
                                            </p:graphic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6">
                                            <p:graphicEl>
                                              <a:chart seriesIdx="-4" categoryIdx="1" bldStep="category"/>
                                            </p:graphicEl>
                                          </p:spTgt>
                                        </p:tgtEl>
                                        <p:attrNameLst>
                                          <p:attrName>style.visibility</p:attrName>
                                        </p:attrNameLst>
                                      </p:cBhvr>
                                      <p:to>
                                        <p:strVal val="visible"/>
                                      </p:to>
                                    </p:set>
                                    <p:animEffect transition="in" filter="wipe(down)">
                                      <p:cBhvr>
                                        <p:cTn id="15" dur="10"/>
                                        <p:tgtEl>
                                          <p:spTgt spid="16">
                                            <p:graphicEl>
                                              <a:chart seriesIdx="-4" categoryIdx="1" bldStep="category"/>
                                            </p:graphic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6">
                                            <p:graphicEl>
                                              <a:chart seriesIdx="-4" categoryIdx="2" bldStep="category"/>
                                            </p:graphicEl>
                                          </p:spTgt>
                                        </p:tgtEl>
                                        <p:attrNameLst>
                                          <p:attrName>style.visibility</p:attrName>
                                        </p:attrNameLst>
                                      </p:cBhvr>
                                      <p:to>
                                        <p:strVal val="visible"/>
                                      </p:to>
                                    </p:set>
                                    <p:animEffect transition="in" filter="wipe(down)">
                                      <p:cBhvr>
                                        <p:cTn id="19" dur="10"/>
                                        <p:tgtEl>
                                          <p:spTgt spid="16">
                                            <p:graphicEl>
                                              <a:chart seriesIdx="-4" categoryIdx="2" bldStep="category"/>
                                            </p:graphic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6">
                                            <p:graphicEl>
                                              <a:chart seriesIdx="-4" categoryIdx="3" bldStep="category"/>
                                            </p:graphicEl>
                                          </p:spTgt>
                                        </p:tgtEl>
                                        <p:attrNameLst>
                                          <p:attrName>style.visibility</p:attrName>
                                        </p:attrNameLst>
                                      </p:cBhvr>
                                      <p:to>
                                        <p:strVal val="visible"/>
                                      </p:to>
                                    </p:set>
                                    <p:animEffect transition="in" filter="wipe(down)">
                                      <p:cBhvr>
                                        <p:cTn id="23" dur="10"/>
                                        <p:tgtEl>
                                          <p:spTgt spid="16">
                                            <p:graphicEl>
                                              <a:chart seriesIdx="-4" categoryIdx="3" bldStep="category"/>
                                            </p:graphic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fade">
                                      <p:cBhvr>
                                        <p:cTn id="27" dur="300"/>
                                        <p:tgtEl>
                                          <p:spTgt spid="17">
                                            <p:txEl>
                                              <p:pRg st="0" end="0"/>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7">
                                            <p:txEl>
                                              <p:pRg st="1" end="1"/>
                                            </p:txEl>
                                          </p:spTgt>
                                        </p:tgtEl>
                                        <p:attrNameLst>
                                          <p:attrName>style.visibility</p:attrName>
                                        </p:attrNameLst>
                                      </p:cBhvr>
                                      <p:to>
                                        <p:strVal val="visible"/>
                                      </p:to>
                                    </p:set>
                                    <p:animEffect transition="in" filter="fade">
                                      <p:cBhvr>
                                        <p:cTn id="31" dur="300"/>
                                        <p:tgtEl>
                                          <p:spTgt spid="17">
                                            <p:txEl>
                                              <p:pRg st="1" end="1"/>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8">
                                            <p:txEl>
                                              <p:pRg st="0" end="0"/>
                                            </p:txEl>
                                          </p:spTgt>
                                        </p:tgtEl>
                                        <p:attrNameLst>
                                          <p:attrName>style.visibility</p:attrName>
                                        </p:attrNameLst>
                                      </p:cBhvr>
                                      <p:to>
                                        <p:strVal val="visible"/>
                                      </p:to>
                                    </p:set>
                                    <p:animEffect transition="in" filter="fade">
                                      <p:cBhvr>
                                        <p:cTn id="35" dur="300"/>
                                        <p:tgtEl>
                                          <p:spTgt spid="18">
                                            <p:txEl>
                                              <p:pRg st="0" end="0"/>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8">
                                            <p:txEl>
                                              <p:pRg st="1" end="1"/>
                                            </p:txEl>
                                          </p:spTgt>
                                        </p:tgtEl>
                                        <p:attrNameLst>
                                          <p:attrName>style.visibility</p:attrName>
                                        </p:attrNameLst>
                                      </p:cBhvr>
                                      <p:to>
                                        <p:strVal val="visible"/>
                                      </p:to>
                                    </p:set>
                                    <p:animEffect transition="in" filter="fade">
                                      <p:cBhvr>
                                        <p:cTn id="39" dur="300"/>
                                        <p:tgtEl>
                                          <p:spTgt spid="18">
                                            <p:txEl>
                                              <p:pRg st="1" end="1"/>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Effect transition="in" filter="fade">
                                      <p:cBhvr>
                                        <p:cTn id="43" dur="300"/>
                                        <p:tgtEl>
                                          <p:spTgt spid="19">
                                            <p:txEl>
                                              <p:pRg st="0" end="0"/>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9">
                                            <p:txEl>
                                              <p:pRg st="1" end="1"/>
                                            </p:txEl>
                                          </p:spTgt>
                                        </p:tgtEl>
                                        <p:attrNameLst>
                                          <p:attrName>style.visibility</p:attrName>
                                        </p:attrNameLst>
                                      </p:cBhvr>
                                      <p:to>
                                        <p:strVal val="visible"/>
                                      </p:to>
                                    </p:set>
                                    <p:animEffect transition="in" filter="fade">
                                      <p:cBhvr>
                                        <p:cTn id="47" dur="300"/>
                                        <p:tgtEl>
                                          <p:spTgt spid="19">
                                            <p:txEl>
                                              <p:pRg st="1" end="1"/>
                                            </p:txEl>
                                          </p:spTgt>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20">
                                            <p:txEl>
                                              <p:pRg st="0" end="0"/>
                                            </p:txEl>
                                          </p:spTgt>
                                        </p:tgtEl>
                                        <p:attrNameLst>
                                          <p:attrName>style.visibility</p:attrName>
                                        </p:attrNameLst>
                                      </p:cBhvr>
                                      <p:to>
                                        <p:strVal val="visible"/>
                                      </p:to>
                                    </p:set>
                                    <p:animEffect transition="in" filter="fade">
                                      <p:cBhvr>
                                        <p:cTn id="51" dur="300"/>
                                        <p:tgtEl>
                                          <p:spTgt spid="20">
                                            <p:txEl>
                                              <p:pRg st="0" end="0"/>
                                            </p:txEl>
                                          </p:spTgt>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20">
                                            <p:txEl>
                                              <p:pRg st="1" end="1"/>
                                            </p:txEl>
                                          </p:spTgt>
                                        </p:tgtEl>
                                        <p:attrNameLst>
                                          <p:attrName>style.visibility</p:attrName>
                                        </p:attrNameLst>
                                      </p:cBhvr>
                                      <p:to>
                                        <p:strVal val="visible"/>
                                      </p:to>
                                    </p:set>
                                    <p:animEffect transition="in" filter="fade">
                                      <p:cBhvr>
                                        <p:cTn id="55" dur="300"/>
                                        <p:tgtEl>
                                          <p:spTgt spid="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Sub>
          <a:bldChart bld="category"/>
        </p:bldSub>
      </p:bldGraphic>
      <p:bldP spid="17" grpId="0" build="p"/>
      <p:bldP spid="18" grpId="0" build="p"/>
      <p:bldP spid="19" grpId="0" build="p"/>
      <p:bldP spid="2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604549"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131286" y="2829969"/>
            <a:ext cx="854721" cy="1015663"/>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01</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65" y="2731252"/>
            <a:ext cx="1245870" cy="460375"/>
          </a:xfrm>
          <a:prstGeom prst="rect">
            <a:avLst/>
          </a:prstGeom>
        </p:spPr>
        <p:txBody>
          <a:bodyPr wrap="none">
            <a:spAutoFit/>
          </a:bodyPr>
          <a:lstStyle/>
          <a:p>
            <a:pPr algn="l" eaLnBrk="0" fontAlgn="auto" hangingPunct="0">
              <a:spcBef>
                <a:spcPts val="0"/>
              </a:spcBef>
              <a:spcAft>
                <a:spcPts val="0"/>
              </a:spcAft>
              <a:defRPr/>
            </a:pPr>
            <a:r>
              <a:rPr lang="en-US" sz="2400" b="1" dirty="0">
                <a:solidFill>
                  <a:srgbClr val="F4B183"/>
                </a:solidFill>
                <a:latin typeface="微软雅黑" panose="020B0503020204020204" pitchFamily="34" charset="-122"/>
                <a:ea typeface="微软雅黑" panose="020B0503020204020204" pitchFamily="34" charset="-122"/>
                <a:sym typeface="+mn-ea"/>
              </a:rPr>
              <a:t>MVVM</a:t>
            </a:r>
            <a:endParaRPr lang="en-US" sz="2400" dirty="0">
              <a:solidFill>
                <a:srgbClr val="F4B183"/>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225465" y="3203801"/>
            <a:ext cx="4102659" cy="645160"/>
          </a:xfrm>
          <a:prstGeom prst="rect">
            <a:avLst/>
          </a:prstGeom>
          <a:noFill/>
        </p:spPr>
        <p:txBody>
          <a:bodyPr wrap="square" rtlCol="0">
            <a:spAutoFit/>
          </a:bodyPr>
          <a:lstStyle/>
          <a:p>
            <a:pPr algn="just"/>
            <a:r>
              <a:rPr lang="en-US" sz="12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MVVM - Mode-View-ViewModel</a:t>
            </a:r>
            <a:endParaRPr lang="en-US" sz="12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1" algn="just"/>
            <a:endParaRPr lang="en-US" sz="12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just"/>
            <a:r>
              <a:rPr lang="en-US" sz="12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PULL &amp; PUSH</a:t>
            </a:r>
            <a:endParaRPr lang="en-US" sz="12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3" grpId="0"/>
      <p:bldP spid="24" grpId="0"/>
      <p:bldP spid="2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3"/>
          <p:cNvSpPr/>
          <p:nvPr/>
        </p:nvSpPr>
        <p:spPr>
          <a:xfrm>
            <a:off x="2464664" y="2634220"/>
            <a:ext cx="1854495" cy="1854495"/>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4B183"/>
                </a:solidFill>
                <a:latin typeface="微软雅黑 Light" panose="020B0502040204020203" pitchFamily="34" charset="-122"/>
                <a:ea typeface="微软雅黑 Light" panose="020B0502040204020203" pitchFamily="34" charset="-122"/>
              </a:rPr>
              <a:t>75%</a:t>
            </a:r>
            <a:endParaRPr lang="en-US" sz="2800" dirty="0">
              <a:solidFill>
                <a:srgbClr val="F4B183"/>
              </a:solidFill>
              <a:latin typeface="微软雅黑 Light" panose="020B0502040204020203" pitchFamily="34" charset="-122"/>
              <a:ea typeface="微软雅黑 Light" panose="020B0502040204020203" pitchFamily="34" charset="-122"/>
            </a:endParaRPr>
          </a:p>
        </p:txBody>
      </p:sp>
      <p:sp>
        <p:nvSpPr>
          <p:cNvPr id="8" name="Arc 10"/>
          <p:cNvSpPr/>
          <p:nvPr/>
        </p:nvSpPr>
        <p:spPr>
          <a:xfrm>
            <a:off x="2464663" y="2634220"/>
            <a:ext cx="1854495" cy="1854495"/>
          </a:xfrm>
          <a:prstGeom prst="arc">
            <a:avLst>
              <a:gd name="adj1" fmla="val 16200000"/>
              <a:gd name="adj2" fmla="val 10046582"/>
            </a:avLst>
          </a:prstGeom>
          <a:noFill/>
          <a:ln w="25400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1"/>
          <p:cNvSpPr/>
          <p:nvPr/>
        </p:nvSpPr>
        <p:spPr>
          <a:xfrm>
            <a:off x="866775" y="2774017"/>
            <a:ext cx="1921390" cy="646331"/>
          </a:xfrm>
          <a:prstGeom prst="rect">
            <a:avLst/>
          </a:prstGeom>
        </p:spPr>
        <p:txBody>
          <a:bodyPr wrap="square">
            <a:spAutoFit/>
          </a:bodyPr>
          <a:lstStyle/>
          <a:p>
            <a:pPr algn="ctr"/>
            <a:r>
              <a:rPr lang="en-US" sz="900" b="1" dirty="0">
                <a:solidFill>
                  <a:schemeClr val="bg1"/>
                </a:solidFill>
                <a:latin typeface="微软雅黑 Light" panose="020B0502040204020203" pitchFamily="34" charset="-122"/>
                <a:ea typeface="微软雅黑 Light" panose="020B0502040204020203" pitchFamily="34" charset="-122"/>
              </a:rPr>
              <a:t>APP STORE DOWNLOAD</a:t>
            </a:r>
            <a:endParaRPr lang="en-US" sz="900" b="1" dirty="0">
              <a:solidFill>
                <a:schemeClr val="bg1"/>
              </a:solidFill>
              <a:latin typeface="微软雅黑 Light" panose="020B0502040204020203" pitchFamily="34" charset="-122"/>
              <a:ea typeface="微软雅黑 Light" panose="020B0502040204020203" pitchFamily="34" charset="-122"/>
            </a:endParaRPr>
          </a:p>
          <a:p>
            <a:pPr algn="ctr"/>
            <a:endParaRPr lang="en-US" sz="900" dirty="0">
              <a:solidFill>
                <a:schemeClr val="bg1"/>
              </a:solidFill>
              <a:latin typeface="微软雅黑 Light" panose="020B0502040204020203" pitchFamily="34" charset="-122"/>
              <a:ea typeface="微软雅黑 Light" panose="020B0502040204020203" pitchFamily="34" charset="-122"/>
            </a:endParaRPr>
          </a:p>
          <a:p>
            <a:pPr algn="ctr"/>
            <a:r>
              <a:rPr lang="en-US" sz="900" dirty="0">
                <a:solidFill>
                  <a:schemeClr val="bg1"/>
                </a:solidFill>
                <a:latin typeface="微软雅黑 Light" panose="020B0502040204020203" pitchFamily="34" charset="-122"/>
                <a:ea typeface="微软雅黑 Light" panose="020B0502040204020203" pitchFamily="34" charset="-122"/>
              </a:rPr>
              <a:t>Conveniently iterate top-line alignments for wireless metrics.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11" name="Oval 18"/>
          <p:cNvSpPr/>
          <p:nvPr/>
        </p:nvSpPr>
        <p:spPr>
          <a:xfrm>
            <a:off x="6335385" y="3928271"/>
            <a:ext cx="1854495" cy="1854495"/>
          </a:xfrm>
          <a:prstGeom prst="ellipse">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4B183"/>
                </a:solidFill>
                <a:latin typeface="微软雅黑 Light" panose="020B0502040204020203" pitchFamily="34" charset="-122"/>
                <a:ea typeface="微软雅黑 Light" panose="020B0502040204020203" pitchFamily="34" charset="-122"/>
              </a:rPr>
              <a:t>60%</a:t>
            </a:r>
            <a:endParaRPr lang="en-US" sz="2800" dirty="0">
              <a:solidFill>
                <a:srgbClr val="F4B183"/>
              </a:solidFill>
              <a:latin typeface="微软雅黑 Light" panose="020B0502040204020203" pitchFamily="34" charset="-122"/>
              <a:ea typeface="微软雅黑 Light" panose="020B0502040204020203" pitchFamily="34" charset="-122"/>
            </a:endParaRPr>
          </a:p>
        </p:txBody>
      </p:sp>
      <p:sp>
        <p:nvSpPr>
          <p:cNvPr id="12" name="Arc 19"/>
          <p:cNvSpPr/>
          <p:nvPr/>
        </p:nvSpPr>
        <p:spPr>
          <a:xfrm>
            <a:off x="6335384" y="3928271"/>
            <a:ext cx="1854495" cy="1854495"/>
          </a:xfrm>
          <a:prstGeom prst="arc">
            <a:avLst>
              <a:gd name="adj1" fmla="val 16200000"/>
              <a:gd name="adj2" fmla="val 7595047"/>
            </a:avLst>
          </a:prstGeom>
          <a:noFill/>
          <a:ln w="25400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24"/>
          <p:cNvSpPr/>
          <p:nvPr/>
        </p:nvSpPr>
        <p:spPr>
          <a:xfrm>
            <a:off x="4737496" y="4068068"/>
            <a:ext cx="1921390" cy="646331"/>
          </a:xfrm>
          <a:prstGeom prst="rect">
            <a:avLst/>
          </a:prstGeom>
        </p:spPr>
        <p:txBody>
          <a:bodyPr wrap="square">
            <a:spAutoFit/>
          </a:bodyPr>
          <a:lstStyle/>
          <a:p>
            <a:pPr algn="ctr"/>
            <a:r>
              <a:rPr lang="en-US" sz="900" b="1" dirty="0">
                <a:solidFill>
                  <a:schemeClr val="bg1"/>
                </a:solidFill>
                <a:latin typeface="微软雅黑 Light" panose="020B0502040204020203" pitchFamily="34" charset="-122"/>
                <a:ea typeface="微软雅黑 Light" panose="020B0502040204020203" pitchFamily="34" charset="-122"/>
              </a:rPr>
              <a:t>SOCIAL CONSULTING</a:t>
            </a:r>
            <a:endParaRPr lang="en-US" sz="900" b="1" dirty="0">
              <a:solidFill>
                <a:schemeClr val="bg1"/>
              </a:solidFill>
              <a:latin typeface="微软雅黑 Light" panose="020B0502040204020203" pitchFamily="34" charset="-122"/>
              <a:ea typeface="微软雅黑 Light" panose="020B0502040204020203" pitchFamily="34" charset="-122"/>
            </a:endParaRPr>
          </a:p>
          <a:p>
            <a:pPr algn="r"/>
            <a:endParaRPr lang="en-US" sz="900" dirty="0">
              <a:solidFill>
                <a:schemeClr val="bg1"/>
              </a:solidFill>
              <a:latin typeface="微软雅黑 Light" panose="020B0502040204020203" pitchFamily="34" charset="-122"/>
              <a:ea typeface="微软雅黑 Light" panose="020B0502040204020203" pitchFamily="34" charset="-122"/>
            </a:endParaRPr>
          </a:p>
          <a:p>
            <a:pPr algn="r"/>
            <a:r>
              <a:rPr lang="en-US" sz="900" dirty="0">
                <a:solidFill>
                  <a:schemeClr val="bg1"/>
                </a:solidFill>
                <a:latin typeface="微软雅黑 Light" panose="020B0502040204020203" pitchFamily="34" charset="-122"/>
                <a:ea typeface="微软雅黑 Light" panose="020B0502040204020203" pitchFamily="34" charset="-122"/>
              </a:rPr>
              <a:t>Conveniently iterate top-line alignments for wireless metrics.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15" name="Oval 26"/>
          <p:cNvSpPr/>
          <p:nvPr/>
        </p:nvSpPr>
        <p:spPr>
          <a:xfrm>
            <a:off x="8899733" y="2455941"/>
            <a:ext cx="1854495" cy="1854495"/>
          </a:xfrm>
          <a:prstGeom prst="ellipse">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4B183"/>
                </a:solidFill>
                <a:latin typeface="微软雅黑 Light" panose="020B0502040204020203" pitchFamily="34" charset="-122"/>
                <a:ea typeface="微软雅黑 Light" panose="020B0502040204020203" pitchFamily="34" charset="-122"/>
              </a:rPr>
              <a:t>38%</a:t>
            </a:r>
            <a:endParaRPr lang="en-US" sz="2800" dirty="0">
              <a:solidFill>
                <a:srgbClr val="F4B183"/>
              </a:solidFill>
              <a:latin typeface="微软雅黑 Light" panose="020B0502040204020203" pitchFamily="34" charset="-122"/>
              <a:ea typeface="微软雅黑 Light" panose="020B0502040204020203" pitchFamily="34" charset="-122"/>
            </a:endParaRPr>
          </a:p>
        </p:txBody>
      </p:sp>
      <p:sp>
        <p:nvSpPr>
          <p:cNvPr id="21" name="Arc 27"/>
          <p:cNvSpPr/>
          <p:nvPr/>
        </p:nvSpPr>
        <p:spPr>
          <a:xfrm>
            <a:off x="8899732" y="2455941"/>
            <a:ext cx="1854495" cy="1854495"/>
          </a:xfrm>
          <a:prstGeom prst="arc">
            <a:avLst>
              <a:gd name="adj1" fmla="val 16200000"/>
              <a:gd name="adj2" fmla="val 554884"/>
            </a:avLst>
          </a:prstGeom>
          <a:noFill/>
          <a:ln w="25400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8"/>
          <p:cNvSpPr/>
          <p:nvPr/>
        </p:nvSpPr>
        <p:spPr>
          <a:xfrm>
            <a:off x="7301844" y="2595738"/>
            <a:ext cx="1921390" cy="646331"/>
          </a:xfrm>
          <a:prstGeom prst="rect">
            <a:avLst/>
          </a:prstGeom>
        </p:spPr>
        <p:txBody>
          <a:bodyPr wrap="square">
            <a:spAutoFit/>
          </a:bodyPr>
          <a:lstStyle/>
          <a:p>
            <a:pPr algn="ctr"/>
            <a:r>
              <a:rPr lang="en-US" sz="900" b="1" dirty="0">
                <a:solidFill>
                  <a:schemeClr val="bg1"/>
                </a:solidFill>
                <a:latin typeface="微软雅黑 Light" panose="020B0502040204020203" pitchFamily="34" charset="-122"/>
                <a:ea typeface="微软雅黑 Light" panose="020B0502040204020203" pitchFamily="34" charset="-122"/>
              </a:rPr>
              <a:t>VIDEO &amp; FILE UPLOAD</a:t>
            </a:r>
            <a:endParaRPr lang="en-US" sz="900" b="1" dirty="0">
              <a:solidFill>
                <a:schemeClr val="bg1"/>
              </a:solidFill>
              <a:latin typeface="微软雅黑 Light" panose="020B0502040204020203" pitchFamily="34" charset="-122"/>
              <a:ea typeface="微软雅黑 Light" panose="020B0502040204020203" pitchFamily="34" charset="-122"/>
            </a:endParaRPr>
          </a:p>
          <a:p>
            <a:pPr algn="ctr"/>
            <a:endParaRPr lang="en-US" sz="900" dirty="0">
              <a:solidFill>
                <a:schemeClr val="bg1"/>
              </a:solidFill>
              <a:latin typeface="微软雅黑 Light" panose="020B0502040204020203" pitchFamily="34" charset="-122"/>
              <a:ea typeface="微软雅黑 Light" panose="020B0502040204020203" pitchFamily="34" charset="-122"/>
            </a:endParaRPr>
          </a:p>
          <a:p>
            <a:pPr algn="ctr"/>
            <a:r>
              <a:rPr lang="en-US" sz="900" dirty="0">
                <a:solidFill>
                  <a:schemeClr val="bg1"/>
                </a:solidFill>
                <a:latin typeface="微软雅黑 Light" panose="020B0502040204020203" pitchFamily="34" charset="-122"/>
                <a:ea typeface="微软雅黑 Light" panose="020B0502040204020203" pitchFamily="34" charset="-122"/>
              </a:rPr>
              <a:t>Conveniently iterate top-line alignments for wireless metrics. </a:t>
            </a:r>
            <a:endParaRPr lang="en-US" sz="900" dirty="0">
              <a:solidFill>
                <a:schemeClr val="bg1"/>
              </a:solidFill>
              <a:latin typeface="微软雅黑 Light" panose="020B0502040204020203" pitchFamily="34" charset="-122"/>
              <a:ea typeface="微软雅黑 Light" panose="020B0502040204020203" pitchFamily="34" charset="-122"/>
            </a:endParaRPr>
          </a:p>
        </p:txBody>
      </p:sp>
      <p:grpSp>
        <p:nvGrpSpPr>
          <p:cNvPr id="14" name="组合 13"/>
          <p:cNvGrpSpPr/>
          <p:nvPr/>
        </p:nvGrpSpPr>
        <p:grpSpPr>
          <a:xfrm>
            <a:off x="134487" y="637135"/>
            <a:ext cx="10533513" cy="523220"/>
            <a:chOff x="134487" y="637135"/>
            <a:chExt cx="10533513" cy="523220"/>
          </a:xfrm>
        </p:grpSpPr>
        <p:sp>
          <p:nvSpPr>
            <p:cNvPr id="16"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17"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9"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直接连接符 19"/>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1000"/>
                            </p:stCondLst>
                            <p:childTnLst>
                              <p:par>
                                <p:cTn id="15" presetID="12" presetClass="entr" presetSubtype="2" fill="hold" grpId="0" nodeType="after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additive="base">
                                        <p:cTn id="17" dur="500"/>
                                        <p:tgtEl>
                                          <p:spTgt spid="9">
                                            <p:txEl>
                                              <p:pRg st="0" end="0"/>
                                            </p:txEl>
                                          </p:spTgt>
                                        </p:tgtEl>
                                        <p:attrNameLst>
                                          <p:attrName>ppt_x</p:attrName>
                                        </p:attrNameLst>
                                      </p:cBhvr>
                                      <p:tavLst>
                                        <p:tav tm="0">
                                          <p:val>
                                            <p:strVal val="#ppt_x+#ppt_w*1.125000"/>
                                          </p:val>
                                        </p:tav>
                                        <p:tav tm="100000">
                                          <p:val>
                                            <p:strVal val="#ppt_x"/>
                                          </p:val>
                                        </p:tav>
                                      </p:tavLst>
                                    </p:anim>
                                    <p:animEffect transition="in" filter="wipe(left)">
                                      <p:cBhvr>
                                        <p:cTn id="18" dur="500"/>
                                        <p:tgtEl>
                                          <p:spTgt spid="9">
                                            <p:txEl>
                                              <p:pRg st="0" end="0"/>
                                            </p:txEl>
                                          </p:spTgt>
                                        </p:tgtEl>
                                      </p:cBhvr>
                                    </p:animEffect>
                                  </p:childTnLst>
                                </p:cTn>
                              </p:par>
                            </p:childTnLst>
                          </p:cTn>
                        </p:par>
                        <p:par>
                          <p:cTn id="19" fill="hold">
                            <p:stCondLst>
                              <p:cond delay="1500"/>
                            </p:stCondLst>
                            <p:childTnLst>
                              <p:par>
                                <p:cTn id="20" presetID="12" presetClass="entr" presetSubtype="2" fill="hold" grpId="0" nodeType="after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 calcmode="lin" valueType="num">
                                      <p:cBhvr additive="base">
                                        <p:cTn id="22" dur="500"/>
                                        <p:tgtEl>
                                          <p:spTgt spid="9">
                                            <p:txEl>
                                              <p:pRg st="2" end="2"/>
                                            </p:txEl>
                                          </p:spTgt>
                                        </p:tgtEl>
                                        <p:attrNameLst>
                                          <p:attrName>ppt_x</p:attrName>
                                        </p:attrNameLst>
                                      </p:cBhvr>
                                      <p:tavLst>
                                        <p:tav tm="0">
                                          <p:val>
                                            <p:strVal val="#ppt_x+#ppt_w*1.125000"/>
                                          </p:val>
                                        </p:tav>
                                        <p:tav tm="100000">
                                          <p:val>
                                            <p:strVal val="#ppt_x"/>
                                          </p:val>
                                        </p:tav>
                                      </p:tavLst>
                                    </p:anim>
                                    <p:animEffect transition="in" filter="wipe(left)">
                                      <p:cBhvr>
                                        <p:cTn id="23" dur="500"/>
                                        <p:tgtEl>
                                          <p:spTgt spid="9">
                                            <p:txEl>
                                              <p:pRg st="2" end="2"/>
                                            </p:txEl>
                                          </p:spTgt>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par>
                          <p:cTn id="34" fill="hold">
                            <p:stCondLst>
                              <p:cond delay="3000"/>
                            </p:stCondLst>
                            <p:childTnLst>
                              <p:par>
                                <p:cTn id="35" presetID="12" presetClass="entr" presetSubtype="2"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p:tgtEl>
                                          <p:spTgt spid="22">
                                            <p:txEl>
                                              <p:pRg st="0" end="0"/>
                                            </p:txEl>
                                          </p:spTgt>
                                        </p:tgtEl>
                                        <p:attrNameLst>
                                          <p:attrName>ppt_x</p:attrName>
                                        </p:attrNameLst>
                                      </p:cBhvr>
                                      <p:tavLst>
                                        <p:tav tm="0">
                                          <p:val>
                                            <p:strVal val="#ppt_x+#ppt_w*1.125000"/>
                                          </p:val>
                                        </p:tav>
                                        <p:tav tm="100000">
                                          <p:val>
                                            <p:strVal val="#ppt_x"/>
                                          </p:val>
                                        </p:tav>
                                      </p:tavLst>
                                    </p:anim>
                                    <p:animEffect transition="in" filter="wipe(left)">
                                      <p:cBhvr>
                                        <p:cTn id="38" dur="500"/>
                                        <p:tgtEl>
                                          <p:spTgt spid="22">
                                            <p:txEl>
                                              <p:pRg st="0" end="0"/>
                                            </p:txEl>
                                          </p:spTgt>
                                        </p:tgtEl>
                                      </p:cBhvr>
                                    </p:animEffect>
                                  </p:childTnLst>
                                </p:cTn>
                              </p:par>
                            </p:childTnLst>
                          </p:cTn>
                        </p:par>
                        <p:par>
                          <p:cTn id="39" fill="hold">
                            <p:stCondLst>
                              <p:cond delay="3500"/>
                            </p:stCondLst>
                            <p:childTnLst>
                              <p:par>
                                <p:cTn id="40" presetID="12" presetClass="entr" presetSubtype="2" fill="hold" grpId="0" nodeType="afterEffect">
                                  <p:stCondLst>
                                    <p:cond delay="0"/>
                                  </p:stCondLst>
                                  <p:childTnLst>
                                    <p:set>
                                      <p:cBhvr>
                                        <p:cTn id="41" dur="1" fill="hold">
                                          <p:stCondLst>
                                            <p:cond delay="0"/>
                                          </p:stCondLst>
                                        </p:cTn>
                                        <p:tgtEl>
                                          <p:spTgt spid="22">
                                            <p:txEl>
                                              <p:pRg st="2" end="2"/>
                                            </p:txEl>
                                          </p:spTgt>
                                        </p:tgtEl>
                                        <p:attrNameLst>
                                          <p:attrName>style.visibility</p:attrName>
                                        </p:attrNameLst>
                                      </p:cBhvr>
                                      <p:to>
                                        <p:strVal val="visible"/>
                                      </p:to>
                                    </p:set>
                                    <p:anim calcmode="lin" valueType="num">
                                      <p:cBhvr additive="base">
                                        <p:cTn id="42" dur="500"/>
                                        <p:tgtEl>
                                          <p:spTgt spid="22">
                                            <p:txEl>
                                              <p:pRg st="2" end="2"/>
                                            </p:txEl>
                                          </p:spTgt>
                                        </p:tgtEl>
                                        <p:attrNameLst>
                                          <p:attrName>ppt_x</p:attrName>
                                        </p:attrNameLst>
                                      </p:cBhvr>
                                      <p:tavLst>
                                        <p:tav tm="0">
                                          <p:val>
                                            <p:strVal val="#ppt_x+#ppt_w*1.125000"/>
                                          </p:val>
                                        </p:tav>
                                        <p:tav tm="100000">
                                          <p:val>
                                            <p:strVal val="#ppt_x"/>
                                          </p:val>
                                        </p:tav>
                                      </p:tavLst>
                                    </p:anim>
                                    <p:animEffect transition="in" filter="wipe(left)">
                                      <p:cBhvr>
                                        <p:cTn id="43" dur="500"/>
                                        <p:tgtEl>
                                          <p:spTgt spid="22">
                                            <p:txEl>
                                              <p:pRg st="2" end="2"/>
                                            </p:txEl>
                                          </p:spTgt>
                                        </p:tgtEl>
                                      </p:cBhvr>
                                    </p:animEffect>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p:cTn id="47" dur="500" fill="hold"/>
                                        <p:tgtEl>
                                          <p:spTgt spid="15"/>
                                        </p:tgtEl>
                                        <p:attrNameLst>
                                          <p:attrName>ppt_w</p:attrName>
                                        </p:attrNameLst>
                                      </p:cBhvr>
                                      <p:tavLst>
                                        <p:tav tm="0">
                                          <p:val>
                                            <p:fltVal val="0"/>
                                          </p:val>
                                        </p:tav>
                                        <p:tav tm="100000">
                                          <p:val>
                                            <p:strVal val="#ppt_w"/>
                                          </p:val>
                                        </p:tav>
                                      </p:tavLst>
                                    </p:anim>
                                    <p:anim calcmode="lin" valueType="num">
                                      <p:cBhvr>
                                        <p:cTn id="48" dur="500" fill="hold"/>
                                        <p:tgtEl>
                                          <p:spTgt spid="15"/>
                                        </p:tgtEl>
                                        <p:attrNameLst>
                                          <p:attrName>ppt_h</p:attrName>
                                        </p:attrNameLst>
                                      </p:cBhvr>
                                      <p:tavLst>
                                        <p:tav tm="0">
                                          <p:val>
                                            <p:fltVal val="0"/>
                                          </p:val>
                                        </p:tav>
                                        <p:tav tm="100000">
                                          <p:val>
                                            <p:strVal val="#ppt_h"/>
                                          </p:val>
                                        </p:tav>
                                      </p:tavLst>
                                    </p:anim>
                                    <p:animEffect transition="in" filter="fade">
                                      <p:cBhvr>
                                        <p:cTn id="49" dur="500"/>
                                        <p:tgtEl>
                                          <p:spTgt spid="15"/>
                                        </p:tgtEl>
                                      </p:cBhvr>
                                    </p:animEffect>
                                  </p:childTnLst>
                                </p:cTn>
                              </p:par>
                            </p:childTnLst>
                          </p:cTn>
                        </p:par>
                        <p:par>
                          <p:cTn id="50" fill="hold">
                            <p:stCondLst>
                              <p:cond delay="45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5000"/>
                            </p:stCondLst>
                            <p:childTnLst>
                              <p:par>
                                <p:cTn id="55" presetID="12" presetClass="entr" presetSubtype="2" fill="hold" grpId="0" nodeType="afterEffect">
                                  <p:stCondLst>
                                    <p:cond delay="0"/>
                                  </p:stCondLst>
                                  <p:childTnLst>
                                    <p:set>
                                      <p:cBhvr>
                                        <p:cTn id="56" dur="1" fill="hold">
                                          <p:stCondLst>
                                            <p:cond delay="0"/>
                                          </p:stCondLst>
                                        </p:cTn>
                                        <p:tgtEl>
                                          <p:spTgt spid="13">
                                            <p:txEl>
                                              <p:pRg st="0" end="0"/>
                                            </p:txEl>
                                          </p:spTgt>
                                        </p:tgtEl>
                                        <p:attrNameLst>
                                          <p:attrName>style.visibility</p:attrName>
                                        </p:attrNameLst>
                                      </p:cBhvr>
                                      <p:to>
                                        <p:strVal val="visible"/>
                                      </p:to>
                                    </p:set>
                                    <p:anim calcmode="lin" valueType="num">
                                      <p:cBhvr additive="base">
                                        <p:cTn id="57" dur="500"/>
                                        <p:tgtEl>
                                          <p:spTgt spid="13">
                                            <p:txEl>
                                              <p:pRg st="0" end="0"/>
                                            </p:txEl>
                                          </p:spTgt>
                                        </p:tgtEl>
                                        <p:attrNameLst>
                                          <p:attrName>ppt_x</p:attrName>
                                        </p:attrNameLst>
                                      </p:cBhvr>
                                      <p:tavLst>
                                        <p:tav tm="0">
                                          <p:val>
                                            <p:strVal val="#ppt_x+#ppt_w*1.125000"/>
                                          </p:val>
                                        </p:tav>
                                        <p:tav tm="100000">
                                          <p:val>
                                            <p:strVal val="#ppt_x"/>
                                          </p:val>
                                        </p:tav>
                                      </p:tavLst>
                                    </p:anim>
                                    <p:animEffect transition="in" filter="wipe(left)">
                                      <p:cBhvr>
                                        <p:cTn id="58" dur="500"/>
                                        <p:tgtEl>
                                          <p:spTgt spid="13">
                                            <p:txEl>
                                              <p:pRg st="0" end="0"/>
                                            </p:txEl>
                                          </p:spTgt>
                                        </p:tgtEl>
                                      </p:cBhvr>
                                    </p:animEffect>
                                  </p:childTnLst>
                                </p:cTn>
                              </p:par>
                            </p:childTnLst>
                          </p:cTn>
                        </p:par>
                        <p:par>
                          <p:cTn id="59" fill="hold">
                            <p:stCondLst>
                              <p:cond delay="5500"/>
                            </p:stCondLst>
                            <p:childTnLst>
                              <p:par>
                                <p:cTn id="60" presetID="12" presetClass="entr" presetSubtype="2" fill="hold" grpId="0" nodeType="afterEffect">
                                  <p:stCondLst>
                                    <p:cond delay="0"/>
                                  </p:stCondLst>
                                  <p:childTnLst>
                                    <p:set>
                                      <p:cBhvr>
                                        <p:cTn id="61" dur="1" fill="hold">
                                          <p:stCondLst>
                                            <p:cond delay="0"/>
                                          </p:stCondLst>
                                        </p:cTn>
                                        <p:tgtEl>
                                          <p:spTgt spid="13">
                                            <p:txEl>
                                              <p:pRg st="2" end="2"/>
                                            </p:txEl>
                                          </p:spTgt>
                                        </p:tgtEl>
                                        <p:attrNameLst>
                                          <p:attrName>style.visibility</p:attrName>
                                        </p:attrNameLst>
                                      </p:cBhvr>
                                      <p:to>
                                        <p:strVal val="visible"/>
                                      </p:to>
                                    </p:set>
                                    <p:anim calcmode="lin" valueType="num">
                                      <p:cBhvr additive="base">
                                        <p:cTn id="62" dur="500"/>
                                        <p:tgtEl>
                                          <p:spTgt spid="13">
                                            <p:txEl>
                                              <p:pRg st="2" end="2"/>
                                            </p:txEl>
                                          </p:spTgt>
                                        </p:tgtEl>
                                        <p:attrNameLst>
                                          <p:attrName>ppt_x</p:attrName>
                                        </p:attrNameLst>
                                      </p:cBhvr>
                                      <p:tavLst>
                                        <p:tav tm="0">
                                          <p:val>
                                            <p:strVal val="#ppt_x+#ppt_w*1.125000"/>
                                          </p:val>
                                        </p:tav>
                                        <p:tav tm="100000">
                                          <p:val>
                                            <p:strVal val="#ppt_x"/>
                                          </p:val>
                                        </p:tav>
                                      </p:tavLst>
                                    </p:anim>
                                    <p:animEffect transition="in" filter="wipe(left)">
                                      <p:cBhvr>
                                        <p:cTn id="63"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build="p"/>
      <p:bldP spid="11" grpId="0" animBg="1"/>
      <p:bldP spid="12" grpId="0" animBg="1"/>
      <p:bldP spid="13" grpId="0" build="p"/>
      <p:bldP spid="15" grpId="0" animBg="1"/>
      <p:bldP spid="21" grpId="0" animBg="1"/>
      <p:bldP spid="2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71"/>
          <p:cNvGrpSpPr/>
          <p:nvPr/>
        </p:nvGrpSpPr>
        <p:grpSpPr>
          <a:xfrm>
            <a:off x="373361" y="1444392"/>
            <a:ext cx="2202139" cy="2971689"/>
            <a:chOff x="847349" y="1279034"/>
            <a:chExt cx="2704982" cy="3650254"/>
          </a:xfrm>
          <a:effectLst>
            <a:outerShdw blurRad="76200" dir="18900000" sy="23000" kx="-1200000" algn="bl" rotWithShape="0">
              <a:prstClr val="black">
                <a:alpha val="20000"/>
              </a:prstClr>
            </a:outerShdw>
          </a:effectLst>
        </p:grpSpPr>
        <p:sp>
          <p:nvSpPr>
            <p:cNvPr id="16" name="Rounded Rectangle 3"/>
            <p:cNvSpPr/>
            <p:nvPr/>
          </p:nvSpPr>
          <p:spPr>
            <a:xfrm rot="1465105">
              <a:off x="1092369" y="1568514"/>
              <a:ext cx="2439286" cy="3360774"/>
            </a:xfrm>
            <a:prstGeom prst="roundRect">
              <a:avLst>
                <a:gd name="adj" fmla="val 4462"/>
              </a:avLst>
            </a:prstGeom>
            <a:solidFill>
              <a:schemeClr val="accent2">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29"/>
            <p:cNvSpPr/>
            <p:nvPr/>
          </p:nvSpPr>
          <p:spPr>
            <a:xfrm rot="1465105">
              <a:off x="1742683" y="1279034"/>
              <a:ext cx="489622" cy="606265"/>
            </a:xfrm>
            <a:custGeom>
              <a:avLst/>
              <a:gdLst>
                <a:gd name="connsiteX0" fmla="*/ 108841 w 489622"/>
                <a:gd name="connsiteY0" fmla="*/ 0 h 606265"/>
                <a:gd name="connsiteX1" fmla="*/ 474098 w 489622"/>
                <a:gd name="connsiteY1" fmla="*/ 0 h 606265"/>
                <a:gd name="connsiteX2" fmla="*/ 479675 w 489622"/>
                <a:gd name="connsiteY2" fmla="*/ 17967 h 606265"/>
                <a:gd name="connsiteX3" fmla="*/ 489622 w 489622"/>
                <a:gd name="connsiteY3" fmla="*/ 116643 h 606265"/>
                <a:gd name="connsiteX4" fmla="*/ 0 w 489622"/>
                <a:gd name="connsiteY4" fmla="*/ 606265 h 606265"/>
                <a:gd name="connsiteX5" fmla="*/ 0 w 489622"/>
                <a:gd name="connsiteY5" fmla="*/ 108841 h 606265"/>
                <a:gd name="connsiteX6" fmla="*/ 108841 w 489622"/>
                <a:gd name="connsiteY6" fmla="*/ 0 h 606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9622" h="606265">
                  <a:moveTo>
                    <a:pt x="108841" y="0"/>
                  </a:moveTo>
                  <a:lnTo>
                    <a:pt x="474098" y="0"/>
                  </a:lnTo>
                  <a:lnTo>
                    <a:pt x="479675" y="17967"/>
                  </a:lnTo>
                  <a:cubicBezTo>
                    <a:pt x="486197" y="49840"/>
                    <a:pt x="489622" y="82842"/>
                    <a:pt x="489622" y="116643"/>
                  </a:cubicBezTo>
                  <a:cubicBezTo>
                    <a:pt x="489622" y="387054"/>
                    <a:pt x="270411" y="606265"/>
                    <a:pt x="0" y="606265"/>
                  </a:cubicBezTo>
                  <a:lnTo>
                    <a:pt x="0" y="108841"/>
                  </a:lnTo>
                  <a:cubicBezTo>
                    <a:pt x="0" y="48730"/>
                    <a:pt x="48730" y="0"/>
                    <a:pt x="1088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8"/>
            <p:cNvSpPr/>
            <p:nvPr/>
          </p:nvSpPr>
          <p:spPr>
            <a:xfrm rot="1465105">
              <a:off x="2778844" y="2526758"/>
              <a:ext cx="773487" cy="1760483"/>
            </a:xfrm>
            <a:custGeom>
              <a:avLst/>
              <a:gdLst>
                <a:gd name="connsiteX0" fmla="*/ 773487 w 773487"/>
                <a:gd name="connsiteY0" fmla="*/ 0 h 1760483"/>
                <a:gd name="connsiteX1" fmla="*/ 773487 w 773487"/>
                <a:gd name="connsiteY1" fmla="*/ 1760483 h 1760483"/>
                <a:gd name="connsiteX2" fmla="*/ 709452 w 773487"/>
                <a:gd name="connsiteY2" fmla="*/ 1750709 h 1760483"/>
                <a:gd name="connsiteX3" fmla="*/ 0 w 773487"/>
                <a:gd name="connsiteY3" fmla="*/ 880241 h 1760483"/>
                <a:gd name="connsiteX4" fmla="*/ 709452 w 773487"/>
                <a:gd name="connsiteY4" fmla="*/ 9773 h 1760483"/>
                <a:gd name="connsiteX5" fmla="*/ 773487 w 773487"/>
                <a:gd name="connsiteY5" fmla="*/ 0 h 1760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3487" h="1760483">
                  <a:moveTo>
                    <a:pt x="773487" y="0"/>
                  </a:moveTo>
                  <a:lnTo>
                    <a:pt x="773487" y="1760483"/>
                  </a:lnTo>
                  <a:lnTo>
                    <a:pt x="709452" y="1750709"/>
                  </a:lnTo>
                  <a:cubicBezTo>
                    <a:pt x="304569" y="1667858"/>
                    <a:pt x="0" y="1309618"/>
                    <a:pt x="0" y="880241"/>
                  </a:cubicBezTo>
                  <a:cubicBezTo>
                    <a:pt x="0" y="450865"/>
                    <a:pt x="304569" y="92624"/>
                    <a:pt x="709452" y="9773"/>
                  </a:cubicBezTo>
                  <a:lnTo>
                    <a:pt x="77348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30"/>
            <p:cNvSpPr/>
            <p:nvPr/>
          </p:nvSpPr>
          <p:spPr>
            <a:xfrm rot="1465105">
              <a:off x="1552053" y="1568233"/>
              <a:ext cx="1309311" cy="2816511"/>
            </a:xfrm>
            <a:prstGeom prst="rect">
              <a:avLst/>
            </a:prstGeom>
          </p:spPr>
          <p:txBody>
            <a:bodyPr wrap="square">
              <a:spAutoFit/>
            </a:bodyPr>
            <a:lstStyle/>
            <a:p>
              <a:r>
                <a:rPr lang="en-US" sz="4000" dirty="0">
                  <a:latin typeface="Abel" panose="02000506030000020004" pitchFamily="2" charset="0"/>
                  <a:ea typeface="微软雅黑 Light" panose="020B0502040204020203" pitchFamily="34" charset="-122"/>
                </a:rPr>
                <a:t>58%</a:t>
              </a:r>
              <a:endParaRPr lang="en-US" sz="4000" dirty="0">
                <a:latin typeface="Abel" panose="02000506030000020004" pitchFamily="2" charset="0"/>
                <a:ea typeface="微软雅黑 Light" panose="020B0502040204020203" pitchFamily="34" charset="-122"/>
              </a:endParaRPr>
            </a:p>
            <a:p>
              <a:r>
                <a:rPr lang="en-US" sz="900" b="1" dirty="0">
                  <a:latin typeface="微软雅黑 Light" panose="020B0502040204020203" pitchFamily="34" charset="-122"/>
                  <a:ea typeface="微软雅黑 Light" panose="020B0502040204020203" pitchFamily="34" charset="-122"/>
                </a:rPr>
                <a:t>PROFESSIONAL AGENCY</a:t>
              </a:r>
              <a:endParaRPr lang="en-US" sz="900" b="1" dirty="0">
                <a:latin typeface="微软雅黑 Light" panose="020B0502040204020203" pitchFamily="34" charset="-122"/>
                <a:ea typeface="微软雅黑 Light" panose="020B0502040204020203" pitchFamily="34" charset="-122"/>
              </a:endParaRPr>
            </a:p>
            <a:p>
              <a:endParaRPr lang="en-US" sz="900" dirty="0">
                <a:latin typeface="微软雅黑 Light" panose="020B0502040204020203" pitchFamily="34" charset="-122"/>
                <a:ea typeface="微软雅黑 Light" panose="020B0502040204020203" pitchFamily="34" charset="-122"/>
              </a:endParaRPr>
            </a:p>
            <a:p>
              <a:r>
                <a:rPr lang="en-US" sz="900" dirty="0">
                  <a:latin typeface="微软雅黑 Light" panose="020B0502040204020203" pitchFamily="34" charset="-122"/>
                  <a:ea typeface="微软雅黑 Light" panose="020B0502040204020203" pitchFamily="34" charset="-122"/>
                </a:rPr>
                <a:t>Conveniently iterate top-line alignments for wireless metrics. </a:t>
              </a:r>
              <a:endParaRPr lang="en-US" sz="900" dirty="0">
                <a:latin typeface="微软雅黑 Light" panose="020B0502040204020203" pitchFamily="34" charset="-122"/>
                <a:ea typeface="微软雅黑 Light" panose="020B0502040204020203" pitchFamily="34" charset="-122"/>
              </a:endParaRPr>
            </a:p>
          </p:txBody>
        </p:sp>
        <p:sp>
          <p:nvSpPr>
            <p:cNvPr id="23" name="TextBox 13"/>
            <p:cNvSpPr txBox="1"/>
            <p:nvPr/>
          </p:nvSpPr>
          <p:spPr>
            <a:xfrm rot="1465105">
              <a:off x="847349" y="3996203"/>
              <a:ext cx="1057767" cy="453666"/>
            </a:xfrm>
            <a:prstGeom prst="rect">
              <a:avLst/>
            </a:prstGeom>
            <a:noFill/>
          </p:spPr>
          <p:txBody>
            <a:bodyPr wrap="none" rtlCol="0">
              <a:spAutoFit/>
            </a:bodyPr>
            <a:lstStyle/>
            <a:p>
              <a:r>
                <a:rPr lang="en-US" sz="900" dirty="0">
                  <a:latin typeface="微软雅黑 Light" panose="020B0502040204020203" pitchFamily="34" charset="-122"/>
                  <a:ea typeface="微软雅黑 Light" panose="020B0502040204020203" pitchFamily="34" charset="-122"/>
                </a:rPr>
                <a:t>John Martin, </a:t>
              </a:r>
              <a:endParaRPr lang="en-US" sz="900" dirty="0">
                <a:latin typeface="微软雅黑 Light" panose="020B0502040204020203" pitchFamily="34" charset="-122"/>
                <a:ea typeface="微软雅黑 Light" panose="020B0502040204020203" pitchFamily="34" charset="-122"/>
              </a:endParaRPr>
            </a:p>
            <a:p>
              <a:r>
                <a:rPr lang="en-US" sz="900" dirty="0">
                  <a:latin typeface="微软雅黑 Light" panose="020B0502040204020203" pitchFamily="34" charset="-122"/>
                  <a:ea typeface="微软雅黑 Light" panose="020B0502040204020203" pitchFamily="34" charset="-122"/>
                </a:rPr>
                <a:t>2015/08/08</a:t>
              </a:r>
              <a:endParaRPr lang="en-US" sz="900" dirty="0">
                <a:latin typeface="微软雅黑 Light" panose="020B0502040204020203" pitchFamily="34" charset="-122"/>
                <a:ea typeface="微软雅黑 Light" panose="020B0502040204020203" pitchFamily="34" charset="-122"/>
              </a:endParaRPr>
            </a:p>
          </p:txBody>
        </p:sp>
      </p:grpSp>
      <p:grpSp>
        <p:nvGrpSpPr>
          <p:cNvPr id="24" name="Group 72"/>
          <p:cNvGrpSpPr/>
          <p:nvPr/>
        </p:nvGrpSpPr>
        <p:grpSpPr>
          <a:xfrm>
            <a:off x="3202382" y="3616994"/>
            <a:ext cx="2082128" cy="2870339"/>
            <a:chOff x="4419065" y="2794907"/>
            <a:chExt cx="2477486" cy="3415364"/>
          </a:xfrm>
          <a:effectLst>
            <a:outerShdw blurRad="76200" dir="18900000" sy="23000" kx="-1200000" algn="bl" rotWithShape="0">
              <a:prstClr val="black">
                <a:alpha val="20000"/>
              </a:prstClr>
            </a:outerShdw>
          </a:effectLst>
        </p:grpSpPr>
        <p:sp>
          <p:nvSpPr>
            <p:cNvPr id="25" name="Rounded Rectangle 42"/>
            <p:cNvSpPr/>
            <p:nvPr/>
          </p:nvSpPr>
          <p:spPr>
            <a:xfrm rot="21403779">
              <a:off x="4419065" y="2803150"/>
              <a:ext cx="2439286" cy="3360774"/>
            </a:xfrm>
            <a:prstGeom prst="roundRect">
              <a:avLst>
                <a:gd name="adj" fmla="val 4462"/>
              </a:avLst>
            </a:prstGeom>
            <a:solidFill>
              <a:schemeClr val="accent2">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38"/>
            <p:cNvSpPr/>
            <p:nvPr/>
          </p:nvSpPr>
          <p:spPr>
            <a:xfrm rot="21403779">
              <a:off x="4483329" y="5046028"/>
              <a:ext cx="1041500" cy="1164243"/>
            </a:xfrm>
            <a:custGeom>
              <a:avLst/>
              <a:gdLst>
                <a:gd name="connsiteX0" fmla="*/ 308344 w 1041500"/>
                <a:gd name="connsiteY0" fmla="*/ 0 h 1164243"/>
                <a:gd name="connsiteX1" fmla="*/ 1041500 w 1041500"/>
                <a:gd name="connsiteY1" fmla="*/ 733156 h 1164243"/>
                <a:gd name="connsiteX2" fmla="*/ 916289 w 1041500"/>
                <a:gd name="connsiteY2" fmla="*/ 1143071 h 1164243"/>
                <a:gd name="connsiteX3" fmla="*/ 898820 w 1041500"/>
                <a:gd name="connsiteY3" fmla="*/ 1164243 h 1164243"/>
                <a:gd name="connsiteX4" fmla="*/ 108841 w 1041500"/>
                <a:gd name="connsiteY4" fmla="*/ 1164243 h 1164243"/>
                <a:gd name="connsiteX5" fmla="*/ 0 w 1041500"/>
                <a:gd name="connsiteY5" fmla="*/ 1055402 h 1164243"/>
                <a:gd name="connsiteX6" fmla="*/ 0 w 1041500"/>
                <a:gd name="connsiteY6" fmla="*/ 70081 h 1164243"/>
                <a:gd name="connsiteX7" fmla="*/ 22967 w 1041500"/>
                <a:gd name="connsiteY7" fmla="*/ 57615 h 1164243"/>
                <a:gd name="connsiteX8" fmla="*/ 308344 w 1041500"/>
                <a:gd name="connsiteY8" fmla="*/ 0 h 1164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500" h="1164243">
                  <a:moveTo>
                    <a:pt x="308344" y="0"/>
                  </a:moveTo>
                  <a:cubicBezTo>
                    <a:pt x="713255" y="0"/>
                    <a:pt x="1041500" y="328245"/>
                    <a:pt x="1041500" y="733156"/>
                  </a:cubicBezTo>
                  <a:cubicBezTo>
                    <a:pt x="1041500" y="884998"/>
                    <a:pt x="995341" y="1026058"/>
                    <a:pt x="916289" y="1143071"/>
                  </a:cubicBezTo>
                  <a:lnTo>
                    <a:pt x="898820" y="1164243"/>
                  </a:lnTo>
                  <a:lnTo>
                    <a:pt x="108841" y="1164243"/>
                  </a:lnTo>
                  <a:cubicBezTo>
                    <a:pt x="48730" y="1164243"/>
                    <a:pt x="0" y="1115513"/>
                    <a:pt x="0" y="1055402"/>
                  </a:cubicBezTo>
                  <a:lnTo>
                    <a:pt x="0" y="70081"/>
                  </a:lnTo>
                  <a:lnTo>
                    <a:pt x="22967" y="57615"/>
                  </a:lnTo>
                  <a:cubicBezTo>
                    <a:pt x="110680" y="20516"/>
                    <a:pt x="207116" y="0"/>
                    <a:pt x="3083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37"/>
            <p:cNvSpPr/>
            <p:nvPr/>
          </p:nvSpPr>
          <p:spPr>
            <a:xfrm rot="21403779" flipV="1">
              <a:off x="5266153" y="2794907"/>
              <a:ext cx="771256" cy="385628"/>
            </a:xfrm>
            <a:custGeom>
              <a:avLst/>
              <a:gdLst>
                <a:gd name="connsiteX0" fmla="*/ 385628 w 771256"/>
                <a:gd name="connsiteY0" fmla="*/ 0 h 385628"/>
                <a:gd name="connsiteX1" fmla="*/ 771256 w 771256"/>
                <a:gd name="connsiteY1" fmla="*/ 385628 h 385628"/>
                <a:gd name="connsiteX2" fmla="*/ 0 w 771256"/>
                <a:gd name="connsiteY2" fmla="*/ 385628 h 385628"/>
                <a:gd name="connsiteX3" fmla="*/ 385628 w 771256"/>
                <a:gd name="connsiteY3" fmla="*/ 0 h 385628"/>
              </a:gdLst>
              <a:ahLst/>
              <a:cxnLst>
                <a:cxn ang="0">
                  <a:pos x="connsiteX0" y="connsiteY0"/>
                </a:cxn>
                <a:cxn ang="0">
                  <a:pos x="connsiteX1" y="connsiteY1"/>
                </a:cxn>
                <a:cxn ang="0">
                  <a:pos x="connsiteX2" y="connsiteY2"/>
                </a:cxn>
                <a:cxn ang="0">
                  <a:pos x="connsiteX3" y="connsiteY3"/>
                </a:cxn>
              </a:cxnLst>
              <a:rect l="l" t="t" r="r" b="b"/>
              <a:pathLst>
                <a:path w="771256" h="385628">
                  <a:moveTo>
                    <a:pt x="385628" y="0"/>
                  </a:moveTo>
                  <a:cubicBezTo>
                    <a:pt x="598604" y="0"/>
                    <a:pt x="771256" y="172652"/>
                    <a:pt x="771256" y="385628"/>
                  </a:cubicBezTo>
                  <a:lnTo>
                    <a:pt x="0" y="385628"/>
                  </a:lnTo>
                  <a:cubicBezTo>
                    <a:pt x="0" y="172652"/>
                    <a:pt x="172652" y="0"/>
                    <a:pt x="38562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39"/>
            <p:cNvSpPr/>
            <p:nvPr/>
          </p:nvSpPr>
          <p:spPr>
            <a:xfrm rot="21403779">
              <a:off x="6598650" y="4637509"/>
              <a:ext cx="297901" cy="595802"/>
            </a:xfrm>
            <a:custGeom>
              <a:avLst/>
              <a:gdLst>
                <a:gd name="connsiteX0" fmla="*/ 297901 w 297901"/>
                <a:gd name="connsiteY0" fmla="*/ 0 h 595802"/>
                <a:gd name="connsiteX1" fmla="*/ 297901 w 297901"/>
                <a:gd name="connsiteY1" fmla="*/ 595802 h 595802"/>
                <a:gd name="connsiteX2" fmla="*/ 0 w 297901"/>
                <a:gd name="connsiteY2" fmla="*/ 297901 h 595802"/>
                <a:gd name="connsiteX3" fmla="*/ 297901 w 297901"/>
                <a:gd name="connsiteY3" fmla="*/ 0 h 595802"/>
              </a:gdLst>
              <a:ahLst/>
              <a:cxnLst>
                <a:cxn ang="0">
                  <a:pos x="connsiteX0" y="connsiteY0"/>
                </a:cxn>
                <a:cxn ang="0">
                  <a:pos x="connsiteX1" y="connsiteY1"/>
                </a:cxn>
                <a:cxn ang="0">
                  <a:pos x="connsiteX2" y="connsiteY2"/>
                </a:cxn>
                <a:cxn ang="0">
                  <a:pos x="connsiteX3" y="connsiteY3"/>
                </a:cxn>
              </a:cxnLst>
              <a:rect l="l" t="t" r="r" b="b"/>
              <a:pathLst>
                <a:path w="297901" h="595802">
                  <a:moveTo>
                    <a:pt x="297901" y="0"/>
                  </a:moveTo>
                  <a:lnTo>
                    <a:pt x="297901" y="595802"/>
                  </a:lnTo>
                  <a:cubicBezTo>
                    <a:pt x="133375" y="595802"/>
                    <a:pt x="0" y="462427"/>
                    <a:pt x="0" y="297901"/>
                  </a:cubicBezTo>
                  <a:cubicBezTo>
                    <a:pt x="0" y="133375"/>
                    <a:pt x="133375" y="0"/>
                    <a:pt x="2979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4"/>
            <p:cNvSpPr/>
            <p:nvPr/>
          </p:nvSpPr>
          <p:spPr>
            <a:xfrm rot="21403779">
              <a:off x="4806011" y="3323479"/>
              <a:ext cx="1825123" cy="1666290"/>
            </a:xfrm>
            <a:prstGeom prst="rect">
              <a:avLst/>
            </a:prstGeom>
          </p:spPr>
          <p:txBody>
            <a:bodyPr wrap="square">
              <a:spAutoFit/>
            </a:bodyPr>
            <a:lstStyle/>
            <a:p>
              <a:r>
                <a:rPr lang="en-US" sz="4000" dirty="0">
                  <a:latin typeface="Abel" panose="02000506030000020004" pitchFamily="2" charset="0"/>
                  <a:ea typeface="微软雅黑 Light" panose="020B0502040204020203" pitchFamily="34" charset="-122"/>
                </a:rPr>
                <a:t>80%</a:t>
              </a:r>
              <a:endParaRPr lang="en-US" sz="4000" dirty="0">
                <a:latin typeface="Abel" panose="02000506030000020004" pitchFamily="2" charset="0"/>
                <a:ea typeface="微软雅黑 Light" panose="020B0502040204020203" pitchFamily="34" charset="-122"/>
              </a:endParaRPr>
            </a:p>
            <a:p>
              <a:r>
                <a:rPr lang="en-US" sz="900" b="1" dirty="0">
                  <a:latin typeface="微软雅黑 Light" panose="020B0502040204020203" pitchFamily="34" charset="-122"/>
                  <a:ea typeface="微软雅黑 Light" panose="020B0502040204020203" pitchFamily="34" charset="-122"/>
                </a:rPr>
                <a:t>CREATIVE WORK</a:t>
              </a:r>
              <a:endParaRPr lang="en-US" sz="900" b="1" dirty="0">
                <a:latin typeface="微软雅黑 Light" panose="020B0502040204020203" pitchFamily="34" charset="-122"/>
                <a:ea typeface="微软雅黑 Light" panose="020B0502040204020203" pitchFamily="34" charset="-122"/>
              </a:endParaRPr>
            </a:p>
            <a:p>
              <a:endParaRPr lang="en-US" sz="900" dirty="0">
                <a:latin typeface="微软雅黑 Light" panose="020B0502040204020203" pitchFamily="34" charset="-122"/>
                <a:ea typeface="微软雅黑 Light" panose="020B0502040204020203" pitchFamily="34" charset="-122"/>
              </a:endParaRPr>
            </a:p>
            <a:p>
              <a:r>
                <a:rPr lang="en-US" sz="900" dirty="0">
                  <a:latin typeface="微软雅黑 Light" panose="020B0502040204020203" pitchFamily="34" charset="-122"/>
                  <a:ea typeface="微软雅黑 Light" panose="020B0502040204020203" pitchFamily="34" charset="-122"/>
                </a:rPr>
                <a:t>Conveniently iterate top-line alignments for wireless metrics. </a:t>
              </a:r>
              <a:endParaRPr lang="en-US" sz="900" dirty="0">
                <a:latin typeface="微软雅黑 Light" panose="020B0502040204020203" pitchFamily="34" charset="-122"/>
                <a:ea typeface="微软雅黑 Light" panose="020B0502040204020203" pitchFamily="34" charset="-122"/>
              </a:endParaRPr>
            </a:p>
          </p:txBody>
        </p:sp>
      </p:grpSp>
      <p:grpSp>
        <p:nvGrpSpPr>
          <p:cNvPr id="30" name="Group 73"/>
          <p:cNvGrpSpPr/>
          <p:nvPr/>
        </p:nvGrpSpPr>
        <p:grpSpPr>
          <a:xfrm>
            <a:off x="5766580" y="1127345"/>
            <a:ext cx="2260697" cy="2756662"/>
            <a:chOff x="7541052" y="2157745"/>
            <a:chExt cx="2874914" cy="3505629"/>
          </a:xfrm>
          <a:effectLst>
            <a:outerShdw blurRad="76200" dir="18900000" sy="23000" kx="-1200000" algn="bl" rotWithShape="0">
              <a:prstClr val="black">
                <a:alpha val="20000"/>
              </a:prstClr>
            </a:outerShdw>
          </a:effectLst>
        </p:grpSpPr>
        <p:sp>
          <p:nvSpPr>
            <p:cNvPr id="31" name="Rounded Rectangle 66"/>
            <p:cNvSpPr/>
            <p:nvPr/>
          </p:nvSpPr>
          <p:spPr>
            <a:xfrm rot="1311920">
              <a:off x="7976680" y="2302600"/>
              <a:ext cx="2439286" cy="3360774"/>
            </a:xfrm>
            <a:prstGeom prst="roundRect">
              <a:avLst>
                <a:gd name="adj" fmla="val 4462"/>
              </a:avLst>
            </a:prstGeom>
            <a:solidFill>
              <a:schemeClr val="accent2">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65"/>
            <p:cNvSpPr/>
            <p:nvPr/>
          </p:nvSpPr>
          <p:spPr>
            <a:xfrm rot="1311920">
              <a:off x="8382289" y="2157745"/>
              <a:ext cx="1338802" cy="1416411"/>
            </a:xfrm>
            <a:custGeom>
              <a:avLst/>
              <a:gdLst>
                <a:gd name="connsiteX0" fmla="*/ 108841 w 1338802"/>
                <a:gd name="connsiteY0" fmla="*/ 0 h 1416411"/>
                <a:gd name="connsiteX1" fmla="*/ 1119090 w 1338802"/>
                <a:gd name="connsiteY1" fmla="*/ 0 h 1416411"/>
                <a:gd name="connsiteX2" fmla="*/ 1193532 w 1338802"/>
                <a:gd name="connsiteY2" fmla="*/ 90225 h 1416411"/>
                <a:gd name="connsiteX3" fmla="*/ 1338802 w 1338802"/>
                <a:gd name="connsiteY3" fmla="*/ 565806 h 1416411"/>
                <a:gd name="connsiteX4" fmla="*/ 488197 w 1338802"/>
                <a:gd name="connsiteY4" fmla="*/ 1416411 h 1416411"/>
                <a:gd name="connsiteX5" fmla="*/ 12616 w 1338802"/>
                <a:gd name="connsiteY5" fmla="*/ 1271141 h 1416411"/>
                <a:gd name="connsiteX6" fmla="*/ 0 w 1338802"/>
                <a:gd name="connsiteY6" fmla="*/ 1260732 h 1416411"/>
                <a:gd name="connsiteX7" fmla="*/ 0 w 1338802"/>
                <a:gd name="connsiteY7" fmla="*/ 108841 h 1416411"/>
                <a:gd name="connsiteX8" fmla="*/ 108841 w 1338802"/>
                <a:gd name="connsiteY8" fmla="*/ 0 h 1416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8802" h="1416411">
                  <a:moveTo>
                    <a:pt x="108841" y="0"/>
                  </a:moveTo>
                  <a:lnTo>
                    <a:pt x="1119090" y="0"/>
                  </a:lnTo>
                  <a:lnTo>
                    <a:pt x="1193532" y="90225"/>
                  </a:lnTo>
                  <a:cubicBezTo>
                    <a:pt x="1285248" y="225982"/>
                    <a:pt x="1338802" y="389640"/>
                    <a:pt x="1338802" y="565806"/>
                  </a:cubicBezTo>
                  <a:cubicBezTo>
                    <a:pt x="1338802" y="1035582"/>
                    <a:pt x="957973" y="1416411"/>
                    <a:pt x="488197" y="1416411"/>
                  </a:cubicBezTo>
                  <a:cubicBezTo>
                    <a:pt x="312031" y="1416411"/>
                    <a:pt x="148373" y="1362857"/>
                    <a:pt x="12616" y="1271141"/>
                  </a:cubicBezTo>
                  <a:lnTo>
                    <a:pt x="0" y="1260732"/>
                  </a:lnTo>
                  <a:lnTo>
                    <a:pt x="0" y="108841"/>
                  </a:lnTo>
                  <a:cubicBezTo>
                    <a:pt x="0" y="48730"/>
                    <a:pt x="48730" y="0"/>
                    <a:pt x="1088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64"/>
            <p:cNvSpPr/>
            <p:nvPr/>
          </p:nvSpPr>
          <p:spPr>
            <a:xfrm rot="1311920">
              <a:off x="7541052" y="4502815"/>
              <a:ext cx="732673" cy="748816"/>
            </a:xfrm>
            <a:custGeom>
              <a:avLst/>
              <a:gdLst>
                <a:gd name="connsiteX0" fmla="*/ 215865 w 732673"/>
                <a:gd name="connsiteY0" fmla="*/ 0 h 748816"/>
                <a:gd name="connsiteX1" fmla="*/ 732673 w 732673"/>
                <a:gd name="connsiteY1" fmla="*/ 516808 h 748816"/>
                <a:gd name="connsiteX2" fmla="*/ 692060 w 732673"/>
                <a:gd name="connsiteY2" fmla="*/ 717973 h 748816"/>
                <a:gd name="connsiteX3" fmla="*/ 675319 w 732673"/>
                <a:gd name="connsiteY3" fmla="*/ 748816 h 748816"/>
                <a:gd name="connsiteX4" fmla="*/ 108841 w 732673"/>
                <a:gd name="connsiteY4" fmla="*/ 748816 h 748816"/>
                <a:gd name="connsiteX5" fmla="*/ 0 w 732673"/>
                <a:gd name="connsiteY5" fmla="*/ 639975 h 748816"/>
                <a:gd name="connsiteX6" fmla="*/ 0 w 732673"/>
                <a:gd name="connsiteY6" fmla="*/ 48592 h 748816"/>
                <a:gd name="connsiteX7" fmla="*/ 14700 w 732673"/>
                <a:gd name="connsiteY7" fmla="*/ 40613 h 748816"/>
                <a:gd name="connsiteX8" fmla="*/ 215865 w 732673"/>
                <a:gd name="connsiteY8" fmla="*/ 0 h 748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73" h="748816">
                  <a:moveTo>
                    <a:pt x="215865" y="0"/>
                  </a:moveTo>
                  <a:cubicBezTo>
                    <a:pt x="501290" y="0"/>
                    <a:pt x="732673" y="231383"/>
                    <a:pt x="732673" y="516808"/>
                  </a:cubicBezTo>
                  <a:cubicBezTo>
                    <a:pt x="732673" y="588164"/>
                    <a:pt x="718212" y="656143"/>
                    <a:pt x="692060" y="717973"/>
                  </a:cubicBezTo>
                  <a:lnTo>
                    <a:pt x="675319" y="748816"/>
                  </a:lnTo>
                  <a:lnTo>
                    <a:pt x="108841" y="748816"/>
                  </a:lnTo>
                  <a:cubicBezTo>
                    <a:pt x="48730" y="748816"/>
                    <a:pt x="0" y="700086"/>
                    <a:pt x="0" y="639975"/>
                  </a:cubicBezTo>
                  <a:lnTo>
                    <a:pt x="0" y="48592"/>
                  </a:lnTo>
                  <a:lnTo>
                    <a:pt x="14700" y="40613"/>
                  </a:lnTo>
                  <a:cubicBezTo>
                    <a:pt x="76530" y="14462"/>
                    <a:pt x="144509" y="0"/>
                    <a:pt x="21586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63"/>
            <p:cNvSpPr/>
            <p:nvPr/>
          </p:nvSpPr>
          <p:spPr>
            <a:xfrm rot="1311920">
              <a:off x="9650759" y="5255538"/>
              <a:ext cx="257786" cy="405204"/>
            </a:xfrm>
            <a:custGeom>
              <a:avLst/>
              <a:gdLst>
                <a:gd name="connsiteX0" fmla="*/ 202602 w 257786"/>
                <a:gd name="connsiteY0" fmla="*/ 0 h 405204"/>
                <a:gd name="connsiteX1" fmla="*/ 243433 w 257786"/>
                <a:gd name="connsiteY1" fmla="*/ 4116 h 405204"/>
                <a:gd name="connsiteX2" fmla="*/ 257786 w 257786"/>
                <a:gd name="connsiteY2" fmla="*/ 8571 h 405204"/>
                <a:gd name="connsiteX3" fmla="*/ 257786 w 257786"/>
                <a:gd name="connsiteY3" fmla="*/ 396633 h 405204"/>
                <a:gd name="connsiteX4" fmla="*/ 243433 w 257786"/>
                <a:gd name="connsiteY4" fmla="*/ 401088 h 405204"/>
                <a:gd name="connsiteX5" fmla="*/ 202602 w 257786"/>
                <a:gd name="connsiteY5" fmla="*/ 405204 h 405204"/>
                <a:gd name="connsiteX6" fmla="*/ 0 w 257786"/>
                <a:gd name="connsiteY6" fmla="*/ 202602 h 405204"/>
                <a:gd name="connsiteX7" fmla="*/ 202602 w 257786"/>
                <a:gd name="connsiteY7" fmla="*/ 0 h 405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786" h="405204">
                  <a:moveTo>
                    <a:pt x="202602" y="0"/>
                  </a:moveTo>
                  <a:cubicBezTo>
                    <a:pt x="216589" y="0"/>
                    <a:pt x="230244" y="1418"/>
                    <a:pt x="243433" y="4116"/>
                  </a:cubicBezTo>
                  <a:lnTo>
                    <a:pt x="257786" y="8571"/>
                  </a:lnTo>
                  <a:lnTo>
                    <a:pt x="257786" y="396633"/>
                  </a:lnTo>
                  <a:lnTo>
                    <a:pt x="243433" y="401088"/>
                  </a:lnTo>
                  <a:cubicBezTo>
                    <a:pt x="230244" y="403787"/>
                    <a:pt x="216589" y="405204"/>
                    <a:pt x="202602" y="405204"/>
                  </a:cubicBezTo>
                  <a:cubicBezTo>
                    <a:pt x="90708" y="405204"/>
                    <a:pt x="0" y="314496"/>
                    <a:pt x="0" y="202602"/>
                  </a:cubicBezTo>
                  <a:cubicBezTo>
                    <a:pt x="0" y="90708"/>
                    <a:pt x="90708" y="0"/>
                    <a:pt x="20260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7"/>
            <p:cNvSpPr/>
            <p:nvPr/>
          </p:nvSpPr>
          <p:spPr>
            <a:xfrm rot="1311920">
              <a:off x="8294759" y="3493537"/>
              <a:ext cx="1978167" cy="1780858"/>
            </a:xfrm>
            <a:prstGeom prst="rect">
              <a:avLst/>
            </a:prstGeom>
          </p:spPr>
          <p:txBody>
            <a:bodyPr wrap="square">
              <a:spAutoFit/>
            </a:bodyPr>
            <a:lstStyle/>
            <a:p>
              <a:r>
                <a:rPr lang="en-US" sz="4000" dirty="0">
                  <a:latin typeface="Abel" panose="02000506030000020004" pitchFamily="2" charset="0"/>
                  <a:ea typeface="微软雅黑 Light" panose="020B0502040204020203" pitchFamily="34" charset="-122"/>
                </a:rPr>
                <a:t>30%</a:t>
              </a:r>
              <a:endParaRPr lang="en-US" sz="4000" dirty="0">
                <a:latin typeface="Abel" panose="02000506030000020004" pitchFamily="2" charset="0"/>
                <a:ea typeface="微软雅黑 Light" panose="020B0502040204020203" pitchFamily="34" charset="-122"/>
              </a:endParaRPr>
            </a:p>
            <a:p>
              <a:r>
                <a:rPr lang="en-US" sz="900" b="1" dirty="0">
                  <a:latin typeface="微软雅黑 Light" panose="020B0502040204020203" pitchFamily="34" charset="-122"/>
                  <a:ea typeface="微软雅黑 Light" panose="020B0502040204020203" pitchFamily="34" charset="-122"/>
                </a:rPr>
                <a:t>CREATIVE WORK</a:t>
              </a:r>
              <a:endParaRPr lang="en-US" sz="900" b="1" dirty="0">
                <a:latin typeface="微软雅黑 Light" panose="020B0502040204020203" pitchFamily="34" charset="-122"/>
                <a:ea typeface="微软雅黑 Light" panose="020B0502040204020203" pitchFamily="34" charset="-122"/>
              </a:endParaRPr>
            </a:p>
            <a:p>
              <a:endParaRPr lang="en-US" sz="900" dirty="0">
                <a:latin typeface="微软雅黑 Light" panose="020B0502040204020203" pitchFamily="34" charset="-122"/>
                <a:ea typeface="微软雅黑 Light" panose="020B0502040204020203" pitchFamily="34" charset="-122"/>
              </a:endParaRPr>
            </a:p>
            <a:p>
              <a:r>
                <a:rPr lang="en-US" sz="900" dirty="0">
                  <a:latin typeface="微软雅黑 Light" panose="020B0502040204020203" pitchFamily="34" charset="-122"/>
                  <a:ea typeface="微软雅黑 Light" panose="020B0502040204020203" pitchFamily="34" charset="-122"/>
                </a:rPr>
                <a:t>Conveniently iterate top-line alignments for wireless metrics. </a:t>
              </a:r>
              <a:endParaRPr lang="en-US" sz="900" dirty="0">
                <a:latin typeface="微软雅黑 Light" panose="020B0502040204020203" pitchFamily="34" charset="-122"/>
                <a:ea typeface="微软雅黑 Light" panose="020B0502040204020203" pitchFamily="34" charset="-122"/>
              </a:endParaRPr>
            </a:p>
          </p:txBody>
        </p:sp>
      </p:grpSp>
      <p:sp>
        <p:nvSpPr>
          <p:cNvPr id="36" name="TextBox 74"/>
          <p:cNvSpPr txBox="1"/>
          <p:nvPr/>
        </p:nvSpPr>
        <p:spPr>
          <a:xfrm>
            <a:off x="7227883" y="4469047"/>
            <a:ext cx="3485525" cy="2031325"/>
          </a:xfrm>
          <a:prstGeom prst="rect">
            <a:avLst/>
          </a:prstGeom>
          <a:noFill/>
        </p:spPr>
        <p:txBody>
          <a:bodyPr wrap="square" rtlCol="0">
            <a:spAutoFit/>
          </a:bodyPr>
          <a:lstStyle/>
          <a:p>
            <a:pPr algn="just"/>
            <a:r>
              <a:rPr lang="en-US" dirty="0">
                <a:solidFill>
                  <a:schemeClr val="bg1"/>
                </a:solidFill>
                <a:latin typeface="微软雅黑 Light" panose="020B0502040204020203" pitchFamily="34" charset="-122"/>
                <a:ea typeface="微软雅黑 Light" panose="020B0502040204020203" pitchFamily="34" charset="-122"/>
              </a:rPr>
              <a:t>ESSENTIAL DESIGN</a:t>
            </a:r>
            <a:endParaRPr lang="en-US" dirty="0">
              <a:solidFill>
                <a:schemeClr val="bg1"/>
              </a:solidFill>
              <a:latin typeface="微软雅黑 Light" panose="020B0502040204020203" pitchFamily="34" charset="-122"/>
              <a:ea typeface="微软雅黑 Light" panose="020B0502040204020203" pitchFamily="34" charset="-122"/>
            </a:endParaRPr>
          </a:p>
          <a:p>
            <a:pPr algn="just"/>
            <a:r>
              <a:rPr lang="en-US" dirty="0">
                <a:solidFill>
                  <a:schemeClr val="bg1"/>
                </a:solidFill>
                <a:latin typeface="微软雅黑 Light" panose="020B0502040204020203" pitchFamily="34" charset="-122"/>
                <a:ea typeface="微软雅黑 Light" panose="020B0502040204020203" pitchFamily="34" charset="-122"/>
              </a:rPr>
              <a:t>PLAN</a:t>
            </a:r>
            <a:endParaRPr lang="en-US" dirty="0">
              <a:solidFill>
                <a:schemeClr val="bg1"/>
              </a:solidFill>
              <a:latin typeface="微软雅黑 Light" panose="020B0502040204020203" pitchFamily="34" charset="-122"/>
              <a:ea typeface="微软雅黑 Light" panose="020B0502040204020203" pitchFamily="34" charset="-122"/>
            </a:endParaRPr>
          </a:p>
          <a:p>
            <a:pPr algn="just"/>
            <a:endParaRPr lang="en-US" sz="900" dirty="0">
              <a:solidFill>
                <a:schemeClr val="bg1"/>
              </a:solidFill>
              <a:latin typeface="微软雅黑 Light" panose="020B0502040204020203" pitchFamily="34" charset="-122"/>
              <a:ea typeface="微软雅黑 Light" panose="020B0502040204020203" pitchFamily="34" charset="-122"/>
            </a:endParaRPr>
          </a:p>
          <a:p>
            <a:pPr algn="just"/>
            <a:r>
              <a:rPr lang="en-US" sz="900" dirty="0">
                <a:solidFill>
                  <a:schemeClr val="bg1"/>
                </a:solidFill>
                <a:latin typeface="微软雅黑 Light" panose="020B0502040204020203" pitchFamily="34" charset="-122"/>
                <a:ea typeface="微软雅黑 Light" panose="020B0502040204020203" pitchFamily="34" charset="-122"/>
              </a:rPr>
              <a:t>Uniquely architect B2C products and scalable synergy. </a:t>
            </a:r>
            <a:endParaRPr lang="en-US" sz="900" dirty="0">
              <a:solidFill>
                <a:schemeClr val="bg1"/>
              </a:solidFill>
              <a:latin typeface="微软雅黑 Light" panose="020B0502040204020203" pitchFamily="34" charset="-122"/>
              <a:ea typeface="微软雅黑 Light" panose="020B0502040204020203" pitchFamily="34" charset="-122"/>
            </a:endParaRPr>
          </a:p>
          <a:p>
            <a:pPr algn="just"/>
            <a:endParaRPr lang="en-US" sz="900" dirty="0">
              <a:solidFill>
                <a:schemeClr val="bg1"/>
              </a:solidFill>
              <a:latin typeface="微软雅黑 Light" panose="020B0502040204020203" pitchFamily="34" charset="-122"/>
              <a:ea typeface="微软雅黑 Light" panose="020B0502040204020203" pitchFamily="34" charset="-122"/>
            </a:endParaRPr>
          </a:p>
          <a:p>
            <a:pPr algn="just"/>
            <a:r>
              <a:rPr lang="en-US" sz="900" b="1" dirty="0">
                <a:solidFill>
                  <a:schemeClr val="bg1"/>
                </a:solidFill>
                <a:latin typeface="微软雅黑 Light" panose="020B0502040204020203" pitchFamily="34" charset="-122"/>
                <a:ea typeface="微软雅黑 Light" panose="020B0502040204020203" pitchFamily="34" charset="-122"/>
              </a:rPr>
              <a:t>JOHN MARTIN, CEO</a:t>
            </a:r>
            <a:endParaRPr lang="en-US" sz="900" b="1" dirty="0">
              <a:solidFill>
                <a:schemeClr val="bg1"/>
              </a:solidFill>
              <a:latin typeface="微软雅黑 Light" panose="020B0502040204020203" pitchFamily="34" charset="-122"/>
              <a:ea typeface="微软雅黑 Light" panose="020B0502040204020203" pitchFamily="34" charset="-122"/>
            </a:endParaRPr>
          </a:p>
          <a:p>
            <a:pPr algn="just"/>
            <a:endParaRPr lang="en-US" sz="900" dirty="0">
              <a:solidFill>
                <a:schemeClr val="bg1"/>
              </a:solidFill>
              <a:latin typeface="微软雅黑 Light" panose="020B0502040204020203" pitchFamily="34" charset="-122"/>
              <a:ea typeface="微软雅黑 Light" panose="020B0502040204020203" pitchFamily="34" charset="-122"/>
            </a:endParaRPr>
          </a:p>
          <a:p>
            <a:pPr algn="just"/>
            <a:endParaRPr lang="en-US" sz="900" dirty="0">
              <a:solidFill>
                <a:schemeClr val="bg1"/>
              </a:solidFill>
              <a:latin typeface="微软雅黑 Light" panose="020B0502040204020203" pitchFamily="34" charset="-122"/>
              <a:ea typeface="微软雅黑 Light" panose="020B0502040204020203" pitchFamily="34" charset="-122"/>
            </a:endParaRPr>
          </a:p>
          <a:p>
            <a:pPr algn="just"/>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vortals. Compellingly synergize robust users after frictionless value. Appropriately seize vertical resources whereas impactful deliverables</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37" name="Rectangle 75"/>
          <p:cNvSpPr/>
          <p:nvPr/>
        </p:nvSpPr>
        <p:spPr>
          <a:xfrm>
            <a:off x="7068288" y="4535504"/>
            <a:ext cx="45719" cy="36576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2" name="组合 21"/>
          <p:cNvGrpSpPr/>
          <p:nvPr/>
        </p:nvGrpSpPr>
        <p:grpSpPr>
          <a:xfrm>
            <a:off x="134487" y="637135"/>
            <a:ext cx="10533513" cy="523220"/>
            <a:chOff x="134487" y="637135"/>
            <a:chExt cx="10533513" cy="523220"/>
          </a:xfrm>
        </p:grpSpPr>
        <p:sp>
          <p:nvSpPr>
            <p:cNvPr id="38"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39"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41"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直接连接符 41"/>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nodeType="after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fltVal val="0"/>
                                          </p:val>
                                        </p:tav>
                                        <p:tav tm="100000">
                                          <p:val>
                                            <p:strVal val="#ppt_w"/>
                                          </p:val>
                                        </p:tav>
                                      </p:tavLst>
                                    </p:anim>
                                    <p:anim calcmode="lin" valueType="num">
                                      <p:cBhvr>
                                        <p:cTn id="13" dur="500" fill="hold"/>
                                        <p:tgtEl>
                                          <p:spTgt spid="30"/>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17" presetClass="entr" presetSubtype="10" fill="hold" nodeType="after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strVal val="#ppt_h"/>
                                          </p:val>
                                        </p:tav>
                                        <p:tav tm="100000">
                                          <p:val>
                                            <p:strVal val="#ppt_h"/>
                                          </p:val>
                                        </p:tav>
                                      </p:tavLst>
                                    </p:anim>
                                  </p:childTnLst>
                                </p:cTn>
                              </p:par>
                            </p:childTnLst>
                          </p:cTn>
                        </p:par>
                        <p:par>
                          <p:cTn id="19" fill="hold">
                            <p:stCondLst>
                              <p:cond delay="1500"/>
                            </p:stCondLst>
                            <p:childTnLst>
                              <p:par>
                                <p:cTn id="20" presetID="22" presetClass="entr" presetSubtype="4"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down)">
                                      <p:cBhvr>
                                        <p:cTn id="22" dur="500"/>
                                        <p:tgtEl>
                                          <p:spTgt spid="37"/>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36">
                                            <p:txEl>
                                              <p:pRg st="0" end="0"/>
                                            </p:txEl>
                                          </p:spTgt>
                                        </p:tgtEl>
                                        <p:attrNameLst>
                                          <p:attrName>style.visibility</p:attrName>
                                        </p:attrNameLst>
                                      </p:cBhvr>
                                      <p:to>
                                        <p:strVal val="visible"/>
                                      </p:to>
                                    </p:set>
                                    <p:animEffect transition="in" filter="wipe(left)">
                                      <p:cBhvr>
                                        <p:cTn id="26" dur="500"/>
                                        <p:tgtEl>
                                          <p:spTgt spid="36">
                                            <p:txEl>
                                              <p:pRg st="0" end="0"/>
                                            </p:txEl>
                                          </p:spTgt>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36">
                                            <p:txEl>
                                              <p:pRg st="1" end="1"/>
                                            </p:txEl>
                                          </p:spTgt>
                                        </p:tgtEl>
                                        <p:attrNameLst>
                                          <p:attrName>style.visibility</p:attrName>
                                        </p:attrNameLst>
                                      </p:cBhvr>
                                      <p:to>
                                        <p:strVal val="visible"/>
                                      </p:to>
                                    </p:set>
                                    <p:animEffect transition="in" filter="wipe(left)">
                                      <p:cBhvr>
                                        <p:cTn id="30" dur="500"/>
                                        <p:tgtEl>
                                          <p:spTgt spid="36">
                                            <p:txEl>
                                              <p:pRg st="1" end="1"/>
                                            </p:txEl>
                                          </p:spTgt>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36">
                                            <p:txEl>
                                              <p:pRg st="3" end="3"/>
                                            </p:txEl>
                                          </p:spTgt>
                                        </p:tgtEl>
                                        <p:attrNameLst>
                                          <p:attrName>style.visibility</p:attrName>
                                        </p:attrNameLst>
                                      </p:cBhvr>
                                      <p:to>
                                        <p:strVal val="visible"/>
                                      </p:to>
                                    </p:set>
                                    <p:animEffect transition="in" filter="wipe(left)">
                                      <p:cBhvr>
                                        <p:cTn id="34" dur="500"/>
                                        <p:tgtEl>
                                          <p:spTgt spid="36">
                                            <p:txEl>
                                              <p:pRg st="3" end="3"/>
                                            </p:txEl>
                                          </p:spTgt>
                                        </p:tgtEl>
                                      </p:cBhvr>
                                    </p:animEffect>
                                  </p:childTnLst>
                                </p:cTn>
                              </p:par>
                            </p:childTnLst>
                          </p:cTn>
                        </p:par>
                        <p:par>
                          <p:cTn id="35" fill="hold">
                            <p:stCondLst>
                              <p:cond delay="3500"/>
                            </p:stCondLst>
                            <p:childTnLst>
                              <p:par>
                                <p:cTn id="36" presetID="22" presetClass="entr" presetSubtype="8" fill="hold" grpId="0" nodeType="afterEffect">
                                  <p:stCondLst>
                                    <p:cond delay="0"/>
                                  </p:stCondLst>
                                  <p:childTnLst>
                                    <p:set>
                                      <p:cBhvr>
                                        <p:cTn id="37" dur="1" fill="hold">
                                          <p:stCondLst>
                                            <p:cond delay="0"/>
                                          </p:stCondLst>
                                        </p:cTn>
                                        <p:tgtEl>
                                          <p:spTgt spid="36">
                                            <p:txEl>
                                              <p:pRg st="5" end="5"/>
                                            </p:txEl>
                                          </p:spTgt>
                                        </p:tgtEl>
                                        <p:attrNameLst>
                                          <p:attrName>style.visibility</p:attrName>
                                        </p:attrNameLst>
                                      </p:cBhvr>
                                      <p:to>
                                        <p:strVal val="visible"/>
                                      </p:to>
                                    </p:set>
                                    <p:animEffect transition="in" filter="wipe(left)">
                                      <p:cBhvr>
                                        <p:cTn id="38" dur="500"/>
                                        <p:tgtEl>
                                          <p:spTgt spid="36">
                                            <p:txEl>
                                              <p:pRg st="5" end="5"/>
                                            </p:txEl>
                                          </p:spTgt>
                                        </p:tgtEl>
                                      </p:cBhvr>
                                    </p:animEffect>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36">
                                            <p:txEl>
                                              <p:pRg st="8" end="8"/>
                                            </p:txEl>
                                          </p:spTgt>
                                        </p:tgtEl>
                                        <p:attrNameLst>
                                          <p:attrName>style.visibility</p:attrName>
                                        </p:attrNameLst>
                                      </p:cBhvr>
                                      <p:to>
                                        <p:strVal val="visible"/>
                                      </p:to>
                                    </p:set>
                                    <p:animEffect transition="in" filter="wipe(left)">
                                      <p:cBhvr>
                                        <p:cTn id="42" dur="500"/>
                                        <p:tgtEl>
                                          <p:spTgt spid="3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uild="p"/>
      <p:bldP spid="3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9"/>
          <p:cNvSpPr/>
          <p:nvPr/>
        </p:nvSpPr>
        <p:spPr>
          <a:xfrm>
            <a:off x="7369062" y="2506593"/>
            <a:ext cx="1582985" cy="784830"/>
          </a:xfrm>
          <a:prstGeom prst="rect">
            <a:avLst/>
          </a:prstGeom>
        </p:spPr>
        <p:txBody>
          <a:bodyPr wrap="square">
            <a:spAutoFit/>
          </a:bodyPr>
          <a:lstStyle/>
          <a:p>
            <a:pPr algn="r"/>
            <a:r>
              <a:rPr lang="en-US" sz="900" b="1" dirty="0">
                <a:solidFill>
                  <a:schemeClr val="bg1"/>
                </a:solidFill>
                <a:latin typeface="微软雅黑 Light" panose="020B0502040204020203" pitchFamily="34" charset="-122"/>
                <a:ea typeface="微软雅黑 Light" panose="020B0502040204020203" pitchFamily="34" charset="-122"/>
              </a:rPr>
              <a:t>TREND PRODUCT #1</a:t>
            </a:r>
            <a:endParaRPr lang="en-US" sz="900" b="1" dirty="0">
              <a:solidFill>
                <a:schemeClr val="bg1"/>
              </a:solidFill>
              <a:latin typeface="微软雅黑 Light" panose="020B0502040204020203" pitchFamily="34" charset="-122"/>
              <a:ea typeface="微软雅黑 Light" panose="020B0502040204020203" pitchFamily="34" charset="-122"/>
            </a:endParaRPr>
          </a:p>
          <a:p>
            <a:pPr algn="r"/>
            <a:endParaRPr lang="en-US" sz="900" dirty="0">
              <a:solidFill>
                <a:schemeClr val="bg1"/>
              </a:solidFill>
              <a:latin typeface="微软雅黑 Light" panose="020B0502040204020203" pitchFamily="34" charset="-122"/>
              <a:ea typeface="微软雅黑 Light" panose="020B0502040204020203" pitchFamily="34" charset="-122"/>
            </a:endParaRPr>
          </a:p>
          <a:p>
            <a:pPr algn="r"/>
            <a:r>
              <a:rPr lang="en-US" sz="900" dirty="0">
                <a:solidFill>
                  <a:schemeClr val="bg1"/>
                </a:solidFill>
                <a:latin typeface="微软雅黑 Light" panose="020B0502040204020203" pitchFamily="34" charset="-122"/>
                <a:ea typeface="微软雅黑 Light" panose="020B0502040204020203" pitchFamily="34" charset="-122"/>
              </a:rPr>
              <a:t>Conveniently iterate top-line alignments for wireless metrics.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48" name="Rectangle 10"/>
          <p:cNvSpPr/>
          <p:nvPr/>
        </p:nvSpPr>
        <p:spPr>
          <a:xfrm>
            <a:off x="9255834" y="4113249"/>
            <a:ext cx="1582985" cy="784830"/>
          </a:xfrm>
          <a:prstGeom prst="rect">
            <a:avLst/>
          </a:prstGeom>
        </p:spPr>
        <p:txBody>
          <a:bodyPr wrap="square">
            <a:spAutoFit/>
          </a:bodyPr>
          <a:lstStyle/>
          <a:p>
            <a:r>
              <a:rPr lang="en-US" sz="900" b="1" dirty="0">
                <a:solidFill>
                  <a:schemeClr val="bg1"/>
                </a:solidFill>
                <a:latin typeface="微软雅黑 Light" panose="020B0502040204020203" pitchFamily="34" charset="-122"/>
                <a:ea typeface="微软雅黑 Light" panose="020B0502040204020203" pitchFamily="34" charset="-122"/>
              </a:rPr>
              <a:t>TREND PRODUCT #2</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Conveniently iterate top-line alignments for wireless metrics.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49" name="TextBox 40"/>
          <p:cNvSpPr txBox="1"/>
          <p:nvPr/>
        </p:nvSpPr>
        <p:spPr>
          <a:xfrm>
            <a:off x="1440503" y="1810929"/>
            <a:ext cx="5250583" cy="1200329"/>
          </a:xfrm>
          <a:prstGeom prst="rect">
            <a:avLst/>
          </a:prstGeom>
          <a:noFill/>
        </p:spPr>
        <p:txBody>
          <a:bodyPr wrap="square" rtlCol="0">
            <a:spAutoFit/>
          </a:bodyPr>
          <a:lstStyle/>
          <a:p>
            <a:r>
              <a:rPr lang="en-US" b="1" dirty="0">
                <a:solidFill>
                  <a:srgbClr val="F4B183"/>
                </a:solidFill>
                <a:latin typeface="微软雅黑 Light" panose="020B0502040204020203" pitchFamily="34" charset="-122"/>
                <a:ea typeface="微软雅黑 Light" panose="020B0502040204020203" pitchFamily="34" charset="-122"/>
              </a:rPr>
              <a:t>Illustration trend</a:t>
            </a:r>
            <a:endParaRPr lang="en-US" b="1" dirty="0">
              <a:solidFill>
                <a:srgbClr val="F4B183"/>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By: </a:t>
            </a:r>
            <a:r>
              <a:rPr lang="en-US" sz="900" b="1" dirty="0">
                <a:solidFill>
                  <a:schemeClr val="bg1"/>
                </a:solidFill>
                <a:latin typeface="微软雅黑 Light" panose="020B0502040204020203" pitchFamily="34" charset="-122"/>
                <a:ea typeface="微软雅黑 Light" panose="020B0502040204020203" pitchFamily="34" charset="-122"/>
              </a:rPr>
              <a:t>Chris Jones</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b="1" dirty="0">
              <a:solidFill>
                <a:schemeClr val="bg1"/>
              </a:solidFill>
              <a:latin typeface="微软雅黑 Light" panose="020B0502040204020203" pitchFamily="34" charset="-122"/>
              <a:ea typeface="微软雅黑 Light" panose="020B0502040204020203" pitchFamily="34" charset="-122"/>
            </a:endParaRPr>
          </a:p>
          <a:p>
            <a:r>
              <a:rPr lang="en-US" sz="900" b="1" dirty="0">
                <a:solidFill>
                  <a:schemeClr val="bg1"/>
                </a:solidFill>
                <a:latin typeface="微软雅黑 Light" panose="020B0502040204020203" pitchFamily="34" charset="-122"/>
                <a:ea typeface="微软雅黑 Light" panose="020B0502040204020203" pitchFamily="34" charset="-122"/>
              </a:rPr>
              <a:t>| 2015</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a:t>
            </a:r>
            <a:r>
              <a:rPr lang="en-US" sz="900" dirty="0" err="1">
                <a:solidFill>
                  <a:schemeClr val="bg1"/>
                </a:solidFill>
                <a:latin typeface="微软雅黑 Light" panose="020B0502040204020203" pitchFamily="34" charset="-122"/>
                <a:ea typeface="微软雅黑 Light" panose="020B0502040204020203" pitchFamily="34" charset="-122"/>
              </a:rPr>
              <a:t>vortals</a:t>
            </a:r>
            <a:r>
              <a:rPr lang="en-US" sz="900" dirty="0">
                <a:solidFill>
                  <a:schemeClr val="bg1"/>
                </a:solidFill>
                <a:latin typeface="微软雅黑 Light" panose="020B0502040204020203" pitchFamily="34" charset="-122"/>
                <a:ea typeface="微软雅黑 Light" panose="020B0502040204020203" pitchFamily="34" charset="-122"/>
              </a:rPr>
              <a:t>. Compellingly synergize robust users after frictionless value. Appropriately seize vertical resources whereas impactful</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50" name="TextBox 41"/>
          <p:cNvSpPr txBox="1"/>
          <p:nvPr/>
        </p:nvSpPr>
        <p:spPr>
          <a:xfrm>
            <a:off x="1487178" y="3813335"/>
            <a:ext cx="5203908" cy="1200329"/>
          </a:xfrm>
          <a:prstGeom prst="rect">
            <a:avLst/>
          </a:prstGeom>
          <a:noFill/>
        </p:spPr>
        <p:txBody>
          <a:bodyPr wrap="square" rtlCol="0">
            <a:spAutoFit/>
          </a:bodyPr>
          <a:lstStyle/>
          <a:p>
            <a:r>
              <a:rPr lang="en-US" b="1" dirty="0">
                <a:solidFill>
                  <a:srgbClr val="F4B183"/>
                </a:solidFill>
                <a:latin typeface="微软雅黑 Light" panose="020B0502040204020203" pitchFamily="34" charset="-122"/>
                <a:ea typeface="微软雅黑 Light" panose="020B0502040204020203" pitchFamily="34" charset="-122"/>
              </a:rPr>
              <a:t>Summer trend</a:t>
            </a:r>
            <a:endParaRPr lang="en-US" b="1" dirty="0">
              <a:solidFill>
                <a:srgbClr val="F4B183"/>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By: </a:t>
            </a:r>
            <a:r>
              <a:rPr lang="en-US" sz="900" b="1" dirty="0">
                <a:solidFill>
                  <a:schemeClr val="bg1"/>
                </a:solidFill>
                <a:latin typeface="微软雅黑 Light" panose="020B0502040204020203" pitchFamily="34" charset="-122"/>
                <a:ea typeface="微软雅黑 Light" panose="020B0502040204020203" pitchFamily="34" charset="-122"/>
              </a:rPr>
              <a:t>David Moore</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b="1" dirty="0">
              <a:solidFill>
                <a:schemeClr val="bg1"/>
              </a:solidFill>
              <a:latin typeface="微软雅黑 Light" panose="020B0502040204020203" pitchFamily="34" charset="-122"/>
              <a:ea typeface="微软雅黑 Light" panose="020B0502040204020203" pitchFamily="34" charset="-122"/>
            </a:endParaRPr>
          </a:p>
          <a:p>
            <a:r>
              <a:rPr lang="en-US" sz="900" b="1" dirty="0">
                <a:solidFill>
                  <a:schemeClr val="bg1"/>
                </a:solidFill>
                <a:latin typeface="微软雅黑 Light" panose="020B0502040204020203" pitchFamily="34" charset="-122"/>
                <a:ea typeface="微软雅黑 Light" panose="020B0502040204020203" pitchFamily="34" charset="-122"/>
              </a:rPr>
              <a:t>| 2015</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a:t>
            </a:r>
            <a:r>
              <a:rPr lang="en-US" sz="900" dirty="0" err="1">
                <a:solidFill>
                  <a:schemeClr val="bg1"/>
                </a:solidFill>
                <a:latin typeface="微软雅黑 Light" panose="020B0502040204020203" pitchFamily="34" charset="-122"/>
                <a:ea typeface="微软雅黑 Light" panose="020B0502040204020203" pitchFamily="34" charset="-122"/>
              </a:rPr>
              <a:t>vortals</a:t>
            </a:r>
            <a:r>
              <a:rPr lang="en-US" sz="900" dirty="0">
                <a:solidFill>
                  <a:schemeClr val="bg1"/>
                </a:solidFill>
                <a:latin typeface="微软雅黑 Light" panose="020B0502040204020203" pitchFamily="34" charset="-122"/>
                <a:ea typeface="微软雅黑 Light" panose="020B0502040204020203" pitchFamily="34" charset="-122"/>
              </a:rPr>
              <a:t>. Compellingly synergize robust users after frictionless value. Appropriately seize vertical resources whereas impactful</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51" name="TextBox 42"/>
          <p:cNvSpPr txBox="1"/>
          <p:nvPr/>
        </p:nvSpPr>
        <p:spPr>
          <a:xfrm>
            <a:off x="1541977" y="3265945"/>
            <a:ext cx="1047726" cy="238363"/>
          </a:xfrm>
          <a:prstGeom prst="roundRect">
            <a:avLst/>
          </a:prstGeom>
          <a:solidFill>
            <a:srgbClr val="F4B183"/>
          </a:solidFill>
        </p:spPr>
        <p:txBody>
          <a:bodyPr wrap="none" rtlCol="0">
            <a:spAutoFit/>
          </a:bodyPr>
          <a:lstStyle/>
          <a:p>
            <a:pPr algn="ctr"/>
            <a:r>
              <a:rPr lang="en-US" sz="800" dirty="0">
                <a:latin typeface="微软雅黑 Light" panose="020B0502040204020203" pitchFamily="34" charset="-122"/>
                <a:ea typeface="微软雅黑 Light" panose="020B0502040204020203" pitchFamily="34" charset="-122"/>
              </a:rPr>
              <a:t>INTERIOR DESIGN</a:t>
            </a:r>
            <a:endParaRPr lang="en-US" sz="800" dirty="0">
              <a:latin typeface="微软雅黑 Light" panose="020B0502040204020203" pitchFamily="34" charset="-122"/>
              <a:ea typeface="微软雅黑 Light" panose="020B0502040204020203" pitchFamily="34" charset="-122"/>
            </a:endParaRPr>
          </a:p>
        </p:txBody>
      </p:sp>
      <p:sp>
        <p:nvSpPr>
          <p:cNvPr id="52" name="TextBox 43"/>
          <p:cNvSpPr txBox="1"/>
          <p:nvPr/>
        </p:nvSpPr>
        <p:spPr>
          <a:xfrm>
            <a:off x="1548514" y="5278368"/>
            <a:ext cx="887594" cy="238363"/>
          </a:xfrm>
          <a:prstGeom prst="roundRect">
            <a:avLst/>
          </a:prstGeom>
          <a:solidFill>
            <a:srgbClr val="F4B183"/>
          </a:solidFill>
        </p:spPr>
        <p:txBody>
          <a:bodyPr wrap="none" rtlCol="0">
            <a:spAutoFit/>
          </a:bodyPr>
          <a:lstStyle/>
          <a:p>
            <a:pPr algn="ctr"/>
            <a:r>
              <a:rPr lang="en-US" sz="800" dirty="0">
                <a:latin typeface="微软雅黑 Light" panose="020B0502040204020203" pitchFamily="34" charset="-122"/>
                <a:ea typeface="微软雅黑 Light" panose="020B0502040204020203" pitchFamily="34" charset="-122"/>
              </a:rPr>
              <a:t>ILLUSTRATION</a:t>
            </a:r>
            <a:endParaRPr lang="en-US" sz="800" dirty="0">
              <a:latin typeface="微软雅黑 Light" panose="020B0502040204020203" pitchFamily="34" charset="-122"/>
              <a:ea typeface="微软雅黑 Light" panose="020B0502040204020203" pitchFamily="34" charset="-122"/>
            </a:endParaRPr>
          </a:p>
        </p:txBody>
      </p:sp>
      <p:pic>
        <p:nvPicPr>
          <p:cNvPr id="53" name="图片占位符 6"/>
          <p:cNvPicPr>
            <a:picLocks noChangeAspect="1"/>
          </p:cNvPicPr>
          <p:nvPr/>
        </p:nvPicPr>
        <p:blipFill>
          <a:blip r:embed="rId1" cstate="print">
            <a:extLst>
              <a:ext uri="{28A0092B-C50C-407E-A947-70E740481C1C}">
                <a14:useLocalDpi xmlns:a14="http://schemas.microsoft.com/office/drawing/2010/main" val="0"/>
              </a:ext>
            </a:extLst>
          </a:blip>
          <a:srcRect l="6055" r="6055"/>
          <a:stretch>
            <a:fillRect/>
          </a:stretch>
        </p:blipFill>
        <p:spPr>
          <a:xfrm>
            <a:off x="9092385" y="2145052"/>
            <a:ext cx="1509712" cy="1509712"/>
          </a:xfrm>
          <a:prstGeom prst="rect">
            <a:avLst/>
          </a:prstGeom>
        </p:spPr>
      </p:pic>
      <p:pic>
        <p:nvPicPr>
          <p:cNvPr id="54" name="图片占位符 8"/>
          <p:cNvPicPr>
            <a:picLocks noChangeAspect="1"/>
          </p:cNvPicPr>
          <p:nvPr/>
        </p:nvPicPr>
        <p:blipFill>
          <a:blip r:embed="rId2" cstate="print">
            <a:extLst>
              <a:ext uri="{28A0092B-C50C-407E-A947-70E740481C1C}">
                <a14:useLocalDpi xmlns:a14="http://schemas.microsoft.com/office/drawing/2010/main" val="0"/>
              </a:ext>
            </a:extLst>
          </a:blip>
          <a:srcRect l="16881" r="16881"/>
          <a:stretch>
            <a:fillRect/>
          </a:stretch>
        </p:blipFill>
        <p:spPr>
          <a:xfrm>
            <a:off x="7584260" y="3656352"/>
            <a:ext cx="1508125" cy="1509712"/>
          </a:xfrm>
          <a:prstGeom prst="rect">
            <a:avLst/>
          </a:prstGeom>
        </p:spPr>
      </p:pic>
      <p:grpSp>
        <p:nvGrpSpPr>
          <p:cNvPr id="10" name="组合 9"/>
          <p:cNvGrpSpPr/>
          <p:nvPr/>
        </p:nvGrpSpPr>
        <p:grpSpPr>
          <a:xfrm>
            <a:off x="134487" y="637135"/>
            <a:ext cx="10533513" cy="523220"/>
            <a:chOff x="134487" y="637135"/>
            <a:chExt cx="10533513" cy="523220"/>
          </a:xfrm>
        </p:grpSpPr>
        <p:sp>
          <p:nvSpPr>
            <p:cNvPr id="11"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12"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4"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直接连接符 14"/>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 calcmode="lin" valueType="num">
                                      <p:cBhvr additive="base">
                                        <p:cTn id="7" dur="300"/>
                                        <p:tgtEl>
                                          <p:spTgt spid="49">
                                            <p:txEl>
                                              <p:pRg st="0" end="0"/>
                                            </p:txEl>
                                          </p:spTgt>
                                        </p:tgtEl>
                                        <p:attrNameLst>
                                          <p:attrName>ppt_x</p:attrName>
                                        </p:attrNameLst>
                                      </p:cBhvr>
                                      <p:tavLst>
                                        <p:tav tm="0">
                                          <p:val>
                                            <p:strVal val="#ppt_x-#ppt_w*1.125000"/>
                                          </p:val>
                                        </p:tav>
                                        <p:tav tm="100000">
                                          <p:val>
                                            <p:strVal val="#ppt_x"/>
                                          </p:val>
                                        </p:tav>
                                      </p:tavLst>
                                    </p:anim>
                                    <p:animEffect transition="in" filter="wipe(right)">
                                      <p:cBhvr>
                                        <p:cTn id="8" dur="300"/>
                                        <p:tgtEl>
                                          <p:spTgt spid="49">
                                            <p:txEl>
                                              <p:pRg st="0" end="0"/>
                                            </p:txEl>
                                          </p:spTgt>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49">
                                            <p:txEl>
                                              <p:pRg st="1" end="1"/>
                                            </p:txEl>
                                          </p:spTgt>
                                        </p:tgtEl>
                                        <p:attrNameLst>
                                          <p:attrName>style.visibility</p:attrName>
                                        </p:attrNameLst>
                                      </p:cBhvr>
                                      <p:to>
                                        <p:strVal val="visible"/>
                                      </p:to>
                                    </p:set>
                                    <p:anim calcmode="lin" valueType="num">
                                      <p:cBhvr additive="base">
                                        <p:cTn id="12" dur="300"/>
                                        <p:tgtEl>
                                          <p:spTgt spid="49">
                                            <p:txEl>
                                              <p:pRg st="1" end="1"/>
                                            </p:txEl>
                                          </p:spTgt>
                                        </p:tgtEl>
                                        <p:attrNameLst>
                                          <p:attrName>ppt_x</p:attrName>
                                        </p:attrNameLst>
                                      </p:cBhvr>
                                      <p:tavLst>
                                        <p:tav tm="0">
                                          <p:val>
                                            <p:strVal val="#ppt_x-#ppt_w*1.125000"/>
                                          </p:val>
                                        </p:tav>
                                        <p:tav tm="100000">
                                          <p:val>
                                            <p:strVal val="#ppt_x"/>
                                          </p:val>
                                        </p:tav>
                                      </p:tavLst>
                                    </p:anim>
                                    <p:animEffect transition="in" filter="wipe(right)">
                                      <p:cBhvr>
                                        <p:cTn id="13" dur="300"/>
                                        <p:tgtEl>
                                          <p:spTgt spid="49">
                                            <p:txEl>
                                              <p:pRg st="1" end="1"/>
                                            </p:txEl>
                                          </p:spTgt>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49">
                                            <p:txEl>
                                              <p:pRg st="3" end="3"/>
                                            </p:txEl>
                                          </p:spTgt>
                                        </p:tgtEl>
                                        <p:attrNameLst>
                                          <p:attrName>style.visibility</p:attrName>
                                        </p:attrNameLst>
                                      </p:cBhvr>
                                      <p:to>
                                        <p:strVal val="visible"/>
                                      </p:to>
                                    </p:set>
                                    <p:anim calcmode="lin" valueType="num">
                                      <p:cBhvr additive="base">
                                        <p:cTn id="17" dur="300"/>
                                        <p:tgtEl>
                                          <p:spTgt spid="49">
                                            <p:txEl>
                                              <p:pRg st="3" end="3"/>
                                            </p:txEl>
                                          </p:spTgt>
                                        </p:tgtEl>
                                        <p:attrNameLst>
                                          <p:attrName>ppt_x</p:attrName>
                                        </p:attrNameLst>
                                      </p:cBhvr>
                                      <p:tavLst>
                                        <p:tav tm="0">
                                          <p:val>
                                            <p:strVal val="#ppt_x-#ppt_w*1.125000"/>
                                          </p:val>
                                        </p:tav>
                                        <p:tav tm="100000">
                                          <p:val>
                                            <p:strVal val="#ppt_x"/>
                                          </p:val>
                                        </p:tav>
                                      </p:tavLst>
                                    </p:anim>
                                    <p:animEffect transition="in" filter="wipe(right)">
                                      <p:cBhvr>
                                        <p:cTn id="18" dur="300"/>
                                        <p:tgtEl>
                                          <p:spTgt spid="49">
                                            <p:txEl>
                                              <p:pRg st="3" end="3"/>
                                            </p:txEl>
                                          </p:spTgt>
                                        </p:tgtEl>
                                      </p:cBhvr>
                                    </p:animEffect>
                                  </p:childTnLst>
                                </p:cTn>
                              </p:par>
                            </p:childTnLst>
                          </p:cTn>
                        </p:par>
                        <p:par>
                          <p:cTn id="19" fill="hold">
                            <p:stCondLst>
                              <p:cond delay="1500"/>
                            </p:stCondLst>
                            <p:childTnLst>
                              <p:par>
                                <p:cTn id="20" presetID="12" presetClass="entr" presetSubtype="8" fill="hold" grpId="0" nodeType="afterEffect">
                                  <p:stCondLst>
                                    <p:cond delay="0"/>
                                  </p:stCondLst>
                                  <p:childTnLst>
                                    <p:set>
                                      <p:cBhvr>
                                        <p:cTn id="21" dur="1" fill="hold">
                                          <p:stCondLst>
                                            <p:cond delay="0"/>
                                          </p:stCondLst>
                                        </p:cTn>
                                        <p:tgtEl>
                                          <p:spTgt spid="49">
                                            <p:txEl>
                                              <p:pRg st="5" end="5"/>
                                            </p:txEl>
                                          </p:spTgt>
                                        </p:tgtEl>
                                        <p:attrNameLst>
                                          <p:attrName>style.visibility</p:attrName>
                                        </p:attrNameLst>
                                      </p:cBhvr>
                                      <p:to>
                                        <p:strVal val="visible"/>
                                      </p:to>
                                    </p:set>
                                    <p:anim calcmode="lin" valueType="num">
                                      <p:cBhvr additive="base">
                                        <p:cTn id="22" dur="300"/>
                                        <p:tgtEl>
                                          <p:spTgt spid="49">
                                            <p:txEl>
                                              <p:pRg st="5" end="5"/>
                                            </p:txEl>
                                          </p:spTgt>
                                        </p:tgtEl>
                                        <p:attrNameLst>
                                          <p:attrName>ppt_x</p:attrName>
                                        </p:attrNameLst>
                                      </p:cBhvr>
                                      <p:tavLst>
                                        <p:tav tm="0">
                                          <p:val>
                                            <p:strVal val="#ppt_x-#ppt_w*1.125000"/>
                                          </p:val>
                                        </p:tav>
                                        <p:tav tm="100000">
                                          <p:val>
                                            <p:strVal val="#ppt_x"/>
                                          </p:val>
                                        </p:tav>
                                      </p:tavLst>
                                    </p:anim>
                                    <p:animEffect transition="in" filter="wipe(right)">
                                      <p:cBhvr>
                                        <p:cTn id="23" dur="300"/>
                                        <p:tgtEl>
                                          <p:spTgt spid="49">
                                            <p:txEl>
                                              <p:pRg st="5" end="5"/>
                                            </p:txEl>
                                          </p:spTgt>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51"/>
                                        </p:tgtEl>
                                        <p:attrNameLst>
                                          <p:attrName>style.visibility</p:attrName>
                                        </p:attrNameLst>
                                      </p:cBhvr>
                                      <p:to>
                                        <p:strVal val="visible"/>
                                      </p:to>
                                    </p:set>
                                    <p:anim calcmode="lin" valueType="num">
                                      <p:cBhvr>
                                        <p:cTn id="27" dur="500" fill="hold"/>
                                        <p:tgtEl>
                                          <p:spTgt spid="51"/>
                                        </p:tgtEl>
                                        <p:attrNameLst>
                                          <p:attrName>ppt_w</p:attrName>
                                        </p:attrNameLst>
                                      </p:cBhvr>
                                      <p:tavLst>
                                        <p:tav tm="0">
                                          <p:val>
                                            <p:fltVal val="0"/>
                                          </p:val>
                                        </p:tav>
                                        <p:tav tm="100000">
                                          <p:val>
                                            <p:strVal val="#ppt_w"/>
                                          </p:val>
                                        </p:tav>
                                      </p:tavLst>
                                    </p:anim>
                                    <p:anim calcmode="lin" valueType="num">
                                      <p:cBhvr>
                                        <p:cTn id="28" dur="500" fill="hold"/>
                                        <p:tgtEl>
                                          <p:spTgt spid="51"/>
                                        </p:tgtEl>
                                        <p:attrNameLst>
                                          <p:attrName>ppt_h</p:attrName>
                                        </p:attrNameLst>
                                      </p:cBhvr>
                                      <p:tavLst>
                                        <p:tav tm="0">
                                          <p:val>
                                            <p:fltVal val="0"/>
                                          </p:val>
                                        </p:tav>
                                        <p:tav tm="100000">
                                          <p:val>
                                            <p:strVal val="#ppt_h"/>
                                          </p:val>
                                        </p:tav>
                                      </p:tavLst>
                                    </p:anim>
                                    <p:animEffect transition="in" filter="fade">
                                      <p:cBhvr>
                                        <p:cTn id="29" dur="500"/>
                                        <p:tgtEl>
                                          <p:spTgt spid="51"/>
                                        </p:tgtEl>
                                      </p:cBhvr>
                                    </p:animEffect>
                                  </p:childTnLst>
                                </p:cTn>
                              </p:par>
                            </p:childTnLst>
                          </p:cTn>
                        </p:par>
                        <p:par>
                          <p:cTn id="30" fill="hold">
                            <p:stCondLst>
                              <p:cond delay="2500"/>
                            </p:stCondLst>
                            <p:childTnLst>
                              <p:par>
                                <p:cTn id="31" presetID="12" presetClass="entr" presetSubtype="8" fill="hold" grpId="0" nodeType="afterEffect">
                                  <p:stCondLst>
                                    <p:cond delay="0"/>
                                  </p:stCondLst>
                                  <p:childTnLst>
                                    <p:set>
                                      <p:cBhvr>
                                        <p:cTn id="32" dur="1" fill="hold">
                                          <p:stCondLst>
                                            <p:cond delay="0"/>
                                          </p:stCondLst>
                                        </p:cTn>
                                        <p:tgtEl>
                                          <p:spTgt spid="50">
                                            <p:txEl>
                                              <p:pRg st="0" end="0"/>
                                            </p:txEl>
                                          </p:spTgt>
                                        </p:tgtEl>
                                        <p:attrNameLst>
                                          <p:attrName>style.visibility</p:attrName>
                                        </p:attrNameLst>
                                      </p:cBhvr>
                                      <p:to>
                                        <p:strVal val="visible"/>
                                      </p:to>
                                    </p:set>
                                    <p:anim calcmode="lin" valueType="num">
                                      <p:cBhvr additive="base">
                                        <p:cTn id="33" dur="300"/>
                                        <p:tgtEl>
                                          <p:spTgt spid="50">
                                            <p:txEl>
                                              <p:pRg st="0" end="0"/>
                                            </p:txEl>
                                          </p:spTgt>
                                        </p:tgtEl>
                                        <p:attrNameLst>
                                          <p:attrName>ppt_x</p:attrName>
                                        </p:attrNameLst>
                                      </p:cBhvr>
                                      <p:tavLst>
                                        <p:tav tm="0">
                                          <p:val>
                                            <p:strVal val="#ppt_x-#ppt_w*1.125000"/>
                                          </p:val>
                                        </p:tav>
                                        <p:tav tm="100000">
                                          <p:val>
                                            <p:strVal val="#ppt_x"/>
                                          </p:val>
                                        </p:tav>
                                      </p:tavLst>
                                    </p:anim>
                                    <p:animEffect transition="in" filter="wipe(right)">
                                      <p:cBhvr>
                                        <p:cTn id="34" dur="300"/>
                                        <p:tgtEl>
                                          <p:spTgt spid="50">
                                            <p:txEl>
                                              <p:pRg st="0" end="0"/>
                                            </p:txEl>
                                          </p:spTgt>
                                        </p:tgtEl>
                                      </p:cBhvr>
                                    </p:animEffect>
                                  </p:childTnLst>
                                </p:cTn>
                              </p:par>
                            </p:childTnLst>
                          </p:cTn>
                        </p:par>
                        <p:par>
                          <p:cTn id="35" fill="hold">
                            <p:stCondLst>
                              <p:cond delay="3000"/>
                            </p:stCondLst>
                            <p:childTnLst>
                              <p:par>
                                <p:cTn id="36" presetID="12" presetClass="entr" presetSubtype="8" fill="hold" grpId="0" nodeType="afterEffect">
                                  <p:stCondLst>
                                    <p:cond delay="0"/>
                                  </p:stCondLst>
                                  <p:childTnLst>
                                    <p:set>
                                      <p:cBhvr>
                                        <p:cTn id="37" dur="1" fill="hold">
                                          <p:stCondLst>
                                            <p:cond delay="0"/>
                                          </p:stCondLst>
                                        </p:cTn>
                                        <p:tgtEl>
                                          <p:spTgt spid="50">
                                            <p:txEl>
                                              <p:pRg st="1" end="1"/>
                                            </p:txEl>
                                          </p:spTgt>
                                        </p:tgtEl>
                                        <p:attrNameLst>
                                          <p:attrName>style.visibility</p:attrName>
                                        </p:attrNameLst>
                                      </p:cBhvr>
                                      <p:to>
                                        <p:strVal val="visible"/>
                                      </p:to>
                                    </p:set>
                                    <p:anim calcmode="lin" valueType="num">
                                      <p:cBhvr additive="base">
                                        <p:cTn id="38" dur="300"/>
                                        <p:tgtEl>
                                          <p:spTgt spid="50">
                                            <p:txEl>
                                              <p:pRg st="1" end="1"/>
                                            </p:txEl>
                                          </p:spTgt>
                                        </p:tgtEl>
                                        <p:attrNameLst>
                                          <p:attrName>ppt_x</p:attrName>
                                        </p:attrNameLst>
                                      </p:cBhvr>
                                      <p:tavLst>
                                        <p:tav tm="0">
                                          <p:val>
                                            <p:strVal val="#ppt_x-#ppt_w*1.125000"/>
                                          </p:val>
                                        </p:tav>
                                        <p:tav tm="100000">
                                          <p:val>
                                            <p:strVal val="#ppt_x"/>
                                          </p:val>
                                        </p:tav>
                                      </p:tavLst>
                                    </p:anim>
                                    <p:animEffect transition="in" filter="wipe(right)">
                                      <p:cBhvr>
                                        <p:cTn id="39" dur="300"/>
                                        <p:tgtEl>
                                          <p:spTgt spid="50">
                                            <p:txEl>
                                              <p:pRg st="1" end="1"/>
                                            </p:txEl>
                                          </p:spTgt>
                                        </p:tgtEl>
                                      </p:cBhvr>
                                    </p:animEffect>
                                  </p:childTnLst>
                                </p:cTn>
                              </p:par>
                            </p:childTnLst>
                          </p:cTn>
                        </p:par>
                        <p:par>
                          <p:cTn id="40" fill="hold">
                            <p:stCondLst>
                              <p:cond delay="3500"/>
                            </p:stCondLst>
                            <p:childTnLst>
                              <p:par>
                                <p:cTn id="41" presetID="12" presetClass="entr" presetSubtype="8" fill="hold" grpId="0" nodeType="afterEffect">
                                  <p:stCondLst>
                                    <p:cond delay="0"/>
                                  </p:stCondLst>
                                  <p:childTnLst>
                                    <p:set>
                                      <p:cBhvr>
                                        <p:cTn id="42" dur="1" fill="hold">
                                          <p:stCondLst>
                                            <p:cond delay="0"/>
                                          </p:stCondLst>
                                        </p:cTn>
                                        <p:tgtEl>
                                          <p:spTgt spid="50">
                                            <p:txEl>
                                              <p:pRg st="3" end="3"/>
                                            </p:txEl>
                                          </p:spTgt>
                                        </p:tgtEl>
                                        <p:attrNameLst>
                                          <p:attrName>style.visibility</p:attrName>
                                        </p:attrNameLst>
                                      </p:cBhvr>
                                      <p:to>
                                        <p:strVal val="visible"/>
                                      </p:to>
                                    </p:set>
                                    <p:anim calcmode="lin" valueType="num">
                                      <p:cBhvr additive="base">
                                        <p:cTn id="43" dur="300"/>
                                        <p:tgtEl>
                                          <p:spTgt spid="50">
                                            <p:txEl>
                                              <p:pRg st="3" end="3"/>
                                            </p:txEl>
                                          </p:spTgt>
                                        </p:tgtEl>
                                        <p:attrNameLst>
                                          <p:attrName>ppt_x</p:attrName>
                                        </p:attrNameLst>
                                      </p:cBhvr>
                                      <p:tavLst>
                                        <p:tav tm="0">
                                          <p:val>
                                            <p:strVal val="#ppt_x-#ppt_w*1.125000"/>
                                          </p:val>
                                        </p:tav>
                                        <p:tav tm="100000">
                                          <p:val>
                                            <p:strVal val="#ppt_x"/>
                                          </p:val>
                                        </p:tav>
                                      </p:tavLst>
                                    </p:anim>
                                    <p:animEffect transition="in" filter="wipe(right)">
                                      <p:cBhvr>
                                        <p:cTn id="44" dur="300"/>
                                        <p:tgtEl>
                                          <p:spTgt spid="50">
                                            <p:txEl>
                                              <p:pRg st="3" end="3"/>
                                            </p:txEl>
                                          </p:spTgt>
                                        </p:tgtEl>
                                      </p:cBhvr>
                                    </p:animEffect>
                                  </p:childTnLst>
                                </p:cTn>
                              </p:par>
                            </p:childTnLst>
                          </p:cTn>
                        </p:par>
                        <p:par>
                          <p:cTn id="45" fill="hold">
                            <p:stCondLst>
                              <p:cond delay="4000"/>
                            </p:stCondLst>
                            <p:childTnLst>
                              <p:par>
                                <p:cTn id="46" presetID="12" presetClass="entr" presetSubtype="8" fill="hold" grpId="0" nodeType="afterEffect">
                                  <p:stCondLst>
                                    <p:cond delay="0"/>
                                  </p:stCondLst>
                                  <p:childTnLst>
                                    <p:set>
                                      <p:cBhvr>
                                        <p:cTn id="47" dur="1" fill="hold">
                                          <p:stCondLst>
                                            <p:cond delay="0"/>
                                          </p:stCondLst>
                                        </p:cTn>
                                        <p:tgtEl>
                                          <p:spTgt spid="50">
                                            <p:txEl>
                                              <p:pRg st="5" end="5"/>
                                            </p:txEl>
                                          </p:spTgt>
                                        </p:tgtEl>
                                        <p:attrNameLst>
                                          <p:attrName>style.visibility</p:attrName>
                                        </p:attrNameLst>
                                      </p:cBhvr>
                                      <p:to>
                                        <p:strVal val="visible"/>
                                      </p:to>
                                    </p:set>
                                    <p:anim calcmode="lin" valueType="num">
                                      <p:cBhvr additive="base">
                                        <p:cTn id="48" dur="300"/>
                                        <p:tgtEl>
                                          <p:spTgt spid="50">
                                            <p:txEl>
                                              <p:pRg st="5" end="5"/>
                                            </p:txEl>
                                          </p:spTgt>
                                        </p:tgtEl>
                                        <p:attrNameLst>
                                          <p:attrName>ppt_x</p:attrName>
                                        </p:attrNameLst>
                                      </p:cBhvr>
                                      <p:tavLst>
                                        <p:tav tm="0">
                                          <p:val>
                                            <p:strVal val="#ppt_x-#ppt_w*1.125000"/>
                                          </p:val>
                                        </p:tav>
                                        <p:tav tm="100000">
                                          <p:val>
                                            <p:strVal val="#ppt_x"/>
                                          </p:val>
                                        </p:tav>
                                      </p:tavLst>
                                    </p:anim>
                                    <p:animEffect transition="in" filter="wipe(right)">
                                      <p:cBhvr>
                                        <p:cTn id="49" dur="300"/>
                                        <p:tgtEl>
                                          <p:spTgt spid="50">
                                            <p:txEl>
                                              <p:pRg st="5" end="5"/>
                                            </p:txEl>
                                          </p:spTgt>
                                        </p:tgtEl>
                                      </p:cBhvr>
                                    </p:animEffect>
                                  </p:childTnLst>
                                </p:cTn>
                              </p:par>
                            </p:childTnLst>
                          </p:cTn>
                        </p:par>
                        <p:par>
                          <p:cTn id="50" fill="hold">
                            <p:stCondLst>
                              <p:cond delay="4500"/>
                            </p:stCondLst>
                            <p:childTnLst>
                              <p:par>
                                <p:cTn id="51" presetID="53" presetClass="entr" presetSubtype="16" fill="hold" grpId="0" nodeType="afterEffect">
                                  <p:stCondLst>
                                    <p:cond delay="0"/>
                                  </p:stCondLst>
                                  <p:childTnLst>
                                    <p:set>
                                      <p:cBhvr>
                                        <p:cTn id="52" dur="1" fill="hold">
                                          <p:stCondLst>
                                            <p:cond delay="0"/>
                                          </p:stCondLst>
                                        </p:cTn>
                                        <p:tgtEl>
                                          <p:spTgt spid="52"/>
                                        </p:tgtEl>
                                        <p:attrNameLst>
                                          <p:attrName>style.visibility</p:attrName>
                                        </p:attrNameLst>
                                      </p:cBhvr>
                                      <p:to>
                                        <p:strVal val="visible"/>
                                      </p:to>
                                    </p:set>
                                    <p:anim calcmode="lin" valueType="num">
                                      <p:cBhvr>
                                        <p:cTn id="53" dur="500" fill="hold"/>
                                        <p:tgtEl>
                                          <p:spTgt spid="52"/>
                                        </p:tgtEl>
                                        <p:attrNameLst>
                                          <p:attrName>ppt_w</p:attrName>
                                        </p:attrNameLst>
                                      </p:cBhvr>
                                      <p:tavLst>
                                        <p:tav tm="0">
                                          <p:val>
                                            <p:fltVal val="0"/>
                                          </p:val>
                                        </p:tav>
                                        <p:tav tm="100000">
                                          <p:val>
                                            <p:strVal val="#ppt_w"/>
                                          </p:val>
                                        </p:tav>
                                      </p:tavLst>
                                    </p:anim>
                                    <p:anim calcmode="lin" valueType="num">
                                      <p:cBhvr>
                                        <p:cTn id="54" dur="500" fill="hold"/>
                                        <p:tgtEl>
                                          <p:spTgt spid="52"/>
                                        </p:tgtEl>
                                        <p:attrNameLst>
                                          <p:attrName>ppt_h</p:attrName>
                                        </p:attrNameLst>
                                      </p:cBhvr>
                                      <p:tavLst>
                                        <p:tav tm="0">
                                          <p:val>
                                            <p:fltVal val="0"/>
                                          </p:val>
                                        </p:tav>
                                        <p:tav tm="100000">
                                          <p:val>
                                            <p:strVal val="#ppt_h"/>
                                          </p:val>
                                        </p:tav>
                                      </p:tavLst>
                                    </p:anim>
                                    <p:animEffect transition="in" filter="fade">
                                      <p:cBhvr>
                                        <p:cTn id="55" dur="500"/>
                                        <p:tgtEl>
                                          <p:spTgt spid="52"/>
                                        </p:tgtEl>
                                      </p:cBhvr>
                                    </p:animEffect>
                                  </p:childTnLst>
                                </p:cTn>
                              </p:par>
                              <p:par>
                                <p:cTn id="56" presetID="12" presetClass="entr" presetSubtype="1" fill="hold" grpId="0" nodeType="withEffect">
                                  <p:stCondLst>
                                    <p:cond delay="0"/>
                                  </p:stCondLst>
                                  <p:childTnLst>
                                    <p:set>
                                      <p:cBhvr>
                                        <p:cTn id="57" dur="1" fill="hold">
                                          <p:stCondLst>
                                            <p:cond delay="0"/>
                                          </p:stCondLst>
                                        </p:cTn>
                                        <p:tgtEl>
                                          <p:spTgt spid="47">
                                            <p:txEl>
                                              <p:pRg st="0" end="0"/>
                                            </p:txEl>
                                          </p:spTgt>
                                        </p:tgtEl>
                                        <p:attrNameLst>
                                          <p:attrName>style.visibility</p:attrName>
                                        </p:attrNameLst>
                                      </p:cBhvr>
                                      <p:to>
                                        <p:strVal val="visible"/>
                                      </p:to>
                                    </p:set>
                                    <p:anim calcmode="lin" valueType="num">
                                      <p:cBhvr additive="base">
                                        <p:cTn id="58" dur="300"/>
                                        <p:tgtEl>
                                          <p:spTgt spid="47">
                                            <p:txEl>
                                              <p:pRg st="0" end="0"/>
                                            </p:txEl>
                                          </p:spTgt>
                                        </p:tgtEl>
                                        <p:attrNameLst>
                                          <p:attrName>ppt_y</p:attrName>
                                        </p:attrNameLst>
                                      </p:cBhvr>
                                      <p:tavLst>
                                        <p:tav tm="0">
                                          <p:val>
                                            <p:strVal val="#ppt_y-#ppt_h*1.125000"/>
                                          </p:val>
                                        </p:tav>
                                        <p:tav tm="100000">
                                          <p:val>
                                            <p:strVal val="#ppt_y"/>
                                          </p:val>
                                        </p:tav>
                                      </p:tavLst>
                                    </p:anim>
                                    <p:animEffect transition="in" filter="wipe(down)">
                                      <p:cBhvr>
                                        <p:cTn id="59" dur="300"/>
                                        <p:tgtEl>
                                          <p:spTgt spid="47">
                                            <p:txEl>
                                              <p:pRg st="0" end="0"/>
                                            </p:txEl>
                                          </p:spTgt>
                                        </p:tgtEl>
                                      </p:cBhvr>
                                    </p:animEffect>
                                  </p:childTnLst>
                                </p:cTn>
                              </p:par>
                              <p:par>
                                <p:cTn id="60" presetID="12" presetClass="entr" presetSubtype="1" fill="hold" grpId="0" nodeType="withEffect">
                                  <p:stCondLst>
                                    <p:cond delay="0"/>
                                  </p:stCondLst>
                                  <p:childTnLst>
                                    <p:set>
                                      <p:cBhvr>
                                        <p:cTn id="61" dur="1" fill="hold">
                                          <p:stCondLst>
                                            <p:cond delay="0"/>
                                          </p:stCondLst>
                                        </p:cTn>
                                        <p:tgtEl>
                                          <p:spTgt spid="47">
                                            <p:txEl>
                                              <p:pRg st="2" end="2"/>
                                            </p:txEl>
                                          </p:spTgt>
                                        </p:tgtEl>
                                        <p:attrNameLst>
                                          <p:attrName>style.visibility</p:attrName>
                                        </p:attrNameLst>
                                      </p:cBhvr>
                                      <p:to>
                                        <p:strVal val="visible"/>
                                      </p:to>
                                    </p:set>
                                    <p:anim calcmode="lin" valueType="num">
                                      <p:cBhvr additive="base">
                                        <p:cTn id="62" dur="300"/>
                                        <p:tgtEl>
                                          <p:spTgt spid="47">
                                            <p:txEl>
                                              <p:pRg st="2" end="2"/>
                                            </p:txEl>
                                          </p:spTgt>
                                        </p:tgtEl>
                                        <p:attrNameLst>
                                          <p:attrName>ppt_y</p:attrName>
                                        </p:attrNameLst>
                                      </p:cBhvr>
                                      <p:tavLst>
                                        <p:tav tm="0">
                                          <p:val>
                                            <p:strVal val="#ppt_y-#ppt_h*1.125000"/>
                                          </p:val>
                                        </p:tav>
                                        <p:tav tm="100000">
                                          <p:val>
                                            <p:strVal val="#ppt_y"/>
                                          </p:val>
                                        </p:tav>
                                      </p:tavLst>
                                    </p:anim>
                                    <p:animEffect transition="in" filter="wipe(down)">
                                      <p:cBhvr>
                                        <p:cTn id="63" dur="300"/>
                                        <p:tgtEl>
                                          <p:spTgt spid="47">
                                            <p:txEl>
                                              <p:pRg st="2" end="2"/>
                                            </p:txEl>
                                          </p:spTgt>
                                        </p:tgtEl>
                                      </p:cBhvr>
                                    </p:animEffect>
                                  </p:childTnLst>
                                </p:cTn>
                              </p:par>
                              <p:par>
                                <p:cTn id="64" presetID="12" presetClass="entr" presetSubtype="1" fill="hold" grpId="0" nodeType="withEffect">
                                  <p:stCondLst>
                                    <p:cond delay="0"/>
                                  </p:stCondLst>
                                  <p:childTnLst>
                                    <p:set>
                                      <p:cBhvr>
                                        <p:cTn id="65" dur="1" fill="hold">
                                          <p:stCondLst>
                                            <p:cond delay="0"/>
                                          </p:stCondLst>
                                        </p:cTn>
                                        <p:tgtEl>
                                          <p:spTgt spid="48">
                                            <p:txEl>
                                              <p:pRg st="0" end="0"/>
                                            </p:txEl>
                                          </p:spTgt>
                                        </p:tgtEl>
                                        <p:attrNameLst>
                                          <p:attrName>style.visibility</p:attrName>
                                        </p:attrNameLst>
                                      </p:cBhvr>
                                      <p:to>
                                        <p:strVal val="visible"/>
                                      </p:to>
                                    </p:set>
                                    <p:anim calcmode="lin" valueType="num">
                                      <p:cBhvr additive="base">
                                        <p:cTn id="66" dur="300"/>
                                        <p:tgtEl>
                                          <p:spTgt spid="48">
                                            <p:txEl>
                                              <p:pRg st="0" end="0"/>
                                            </p:txEl>
                                          </p:spTgt>
                                        </p:tgtEl>
                                        <p:attrNameLst>
                                          <p:attrName>ppt_y</p:attrName>
                                        </p:attrNameLst>
                                      </p:cBhvr>
                                      <p:tavLst>
                                        <p:tav tm="0">
                                          <p:val>
                                            <p:strVal val="#ppt_y-#ppt_h*1.125000"/>
                                          </p:val>
                                        </p:tav>
                                        <p:tav tm="100000">
                                          <p:val>
                                            <p:strVal val="#ppt_y"/>
                                          </p:val>
                                        </p:tav>
                                      </p:tavLst>
                                    </p:anim>
                                    <p:animEffect transition="in" filter="wipe(down)">
                                      <p:cBhvr>
                                        <p:cTn id="67" dur="300"/>
                                        <p:tgtEl>
                                          <p:spTgt spid="48">
                                            <p:txEl>
                                              <p:pRg st="0" end="0"/>
                                            </p:txEl>
                                          </p:spTgt>
                                        </p:tgtEl>
                                      </p:cBhvr>
                                    </p:animEffect>
                                  </p:childTnLst>
                                </p:cTn>
                              </p:par>
                              <p:par>
                                <p:cTn id="68" presetID="12" presetClass="entr" presetSubtype="1" fill="hold" grpId="0" nodeType="withEffect">
                                  <p:stCondLst>
                                    <p:cond delay="0"/>
                                  </p:stCondLst>
                                  <p:childTnLst>
                                    <p:set>
                                      <p:cBhvr>
                                        <p:cTn id="69" dur="1" fill="hold">
                                          <p:stCondLst>
                                            <p:cond delay="0"/>
                                          </p:stCondLst>
                                        </p:cTn>
                                        <p:tgtEl>
                                          <p:spTgt spid="48">
                                            <p:txEl>
                                              <p:pRg st="2" end="2"/>
                                            </p:txEl>
                                          </p:spTgt>
                                        </p:tgtEl>
                                        <p:attrNameLst>
                                          <p:attrName>style.visibility</p:attrName>
                                        </p:attrNameLst>
                                      </p:cBhvr>
                                      <p:to>
                                        <p:strVal val="visible"/>
                                      </p:to>
                                    </p:set>
                                    <p:anim calcmode="lin" valueType="num">
                                      <p:cBhvr additive="base">
                                        <p:cTn id="70" dur="300"/>
                                        <p:tgtEl>
                                          <p:spTgt spid="48">
                                            <p:txEl>
                                              <p:pRg st="2" end="2"/>
                                            </p:txEl>
                                          </p:spTgt>
                                        </p:tgtEl>
                                        <p:attrNameLst>
                                          <p:attrName>ppt_y</p:attrName>
                                        </p:attrNameLst>
                                      </p:cBhvr>
                                      <p:tavLst>
                                        <p:tav tm="0">
                                          <p:val>
                                            <p:strVal val="#ppt_y-#ppt_h*1.125000"/>
                                          </p:val>
                                        </p:tav>
                                        <p:tav tm="100000">
                                          <p:val>
                                            <p:strVal val="#ppt_y"/>
                                          </p:val>
                                        </p:tav>
                                      </p:tavLst>
                                    </p:anim>
                                    <p:animEffect transition="in" filter="wipe(down)">
                                      <p:cBhvr>
                                        <p:cTn id="71" dur="300"/>
                                        <p:tgtEl>
                                          <p:spTgt spid="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uild="p"/>
      <p:bldP spid="48" grpId="0" build="p"/>
      <p:bldP spid="49" grpId="0" build="p"/>
      <p:bldP spid="50" grpId="0" build="p"/>
      <p:bldP spid="51" grpId="0" animBg="1"/>
      <p:bldP spid="5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604549"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051386" y="2829969"/>
            <a:ext cx="963725" cy="1015663"/>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02</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65" y="2731252"/>
            <a:ext cx="1415772" cy="461665"/>
          </a:xfrm>
          <a:prstGeom prst="rect">
            <a:avLst/>
          </a:prstGeom>
        </p:spPr>
        <p:txBody>
          <a:bodyPr wrap="none">
            <a:spAutoFit/>
          </a:bodyPr>
          <a:lstStyle/>
          <a:p>
            <a:pPr eaLnBrk="0" fontAlgn="auto" hangingPunct="0">
              <a:spcBef>
                <a:spcPts val="0"/>
              </a:spcBef>
              <a:spcAft>
                <a:spcPts val="0"/>
              </a:spcAft>
              <a:defRPr/>
            </a:pPr>
            <a:r>
              <a:rPr lang="zh-CN" altLang="en-US" sz="2400" dirty="0">
                <a:solidFill>
                  <a:srgbClr val="F4B183"/>
                </a:solidFill>
                <a:latin typeface="微软雅黑" panose="020B0503020204020204" pitchFamily="34" charset="-122"/>
                <a:ea typeface="微软雅黑" panose="020B0503020204020204" pitchFamily="34" charset="-122"/>
              </a:rPr>
              <a:t>输入内容</a:t>
            </a:r>
            <a:endParaRPr lang="en-US" altLang="zh-CN" sz="2400" dirty="0">
              <a:solidFill>
                <a:srgbClr val="F4B183"/>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225465" y="3203801"/>
            <a:ext cx="4102659" cy="830997"/>
          </a:xfrm>
          <a:prstGeom prst="rect">
            <a:avLst/>
          </a:prstGeom>
          <a:noFill/>
        </p:spPr>
        <p:txBody>
          <a:bodyPr wrap="square" rtlCol="0">
            <a:spAutoFit/>
          </a:bodyPr>
          <a:lstStyle/>
          <a:p>
            <a:pPr algn="just"/>
            <a:r>
              <a:rPr lang="en-US" altLang="zh-CN" sz="1200" dirty="0">
                <a:solidFill>
                  <a:schemeClr val="bg1">
                    <a:lumMod val="95000"/>
                  </a:schemeClr>
                </a:solidFill>
                <a:latin typeface="Calibri Light" panose="020F0302020204030204" pitchFamily="34" charset="0"/>
              </a:rPr>
              <a:t>Do </a:t>
            </a:r>
            <a:r>
              <a:rPr lang="en-US" altLang="zh-CN" sz="1200" dirty="0" err="1">
                <a:solidFill>
                  <a:schemeClr val="bg1">
                    <a:lumMod val="95000"/>
                  </a:schemeClr>
                </a:solidFill>
                <a:latin typeface="Calibri Light" panose="020F0302020204030204" pitchFamily="34" charset="0"/>
              </a:rPr>
              <a:t>onething</a:t>
            </a:r>
            <a:r>
              <a:rPr lang="en-US" altLang="zh-CN" sz="1200" dirty="0">
                <a:solidFill>
                  <a:schemeClr val="bg1">
                    <a:lumMod val="95000"/>
                  </a:schemeClr>
                </a:solidFill>
                <a:latin typeface="Calibri Light" panose="020F0302020204030204" pitchFamily="34" charset="0"/>
              </a:rPr>
              <a:t> at a time, and do well. Never forget to say “thanks”. Keep on going never give up. Whatever is worth doing is worth doing well. Believe in yourself. Believe in yourself. Action speak louder than words.</a:t>
            </a:r>
            <a:endParaRPr lang="zh-CN" altLang="en-US" b="1" dirty="0">
              <a:solidFill>
                <a:schemeClr val="bg1">
                  <a:lumMod val="95000"/>
                </a:schemeClr>
              </a:solidFill>
              <a:latin typeface="Calibri Light" panose="020F0302020204030204" pitchFamily="34" charset="0"/>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p:bldP spid="24" grpId="0"/>
      <p:bldP spid="2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7"/>
          <p:cNvSpPr/>
          <p:nvPr/>
        </p:nvSpPr>
        <p:spPr bwMode="auto">
          <a:xfrm rot="2707862">
            <a:off x="1303970" y="2083930"/>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rgbClr val="F4B18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p>
        </p:txBody>
      </p:sp>
      <p:sp>
        <p:nvSpPr>
          <p:cNvPr id="11" name="Freeform 7"/>
          <p:cNvSpPr/>
          <p:nvPr/>
        </p:nvSpPr>
        <p:spPr bwMode="auto">
          <a:xfrm rot="20889290">
            <a:off x="2895886" y="3345397"/>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rgbClr val="F4B18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p>
        </p:txBody>
      </p:sp>
      <p:sp>
        <p:nvSpPr>
          <p:cNvPr id="12" name="Freeform 7"/>
          <p:cNvSpPr/>
          <p:nvPr/>
        </p:nvSpPr>
        <p:spPr bwMode="auto">
          <a:xfrm rot="1460867">
            <a:off x="1276483" y="4454624"/>
            <a:ext cx="1018807" cy="1018806"/>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rgbClr val="F4B18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p>
        </p:txBody>
      </p:sp>
      <p:sp>
        <p:nvSpPr>
          <p:cNvPr id="13" name="Freeform 7"/>
          <p:cNvSpPr/>
          <p:nvPr/>
        </p:nvSpPr>
        <p:spPr bwMode="auto">
          <a:xfrm rot="2598298">
            <a:off x="2155757" y="3832805"/>
            <a:ext cx="627314" cy="627313"/>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rgbClr val="F4B18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p>
        </p:txBody>
      </p:sp>
      <p:sp>
        <p:nvSpPr>
          <p:cNvPr id="14" name="Freeform 7"/>
          <p:cNvSpPr/>
          <p:nvPr/>
        </p:nvSpPr>
        <p:spPr bwMode="auto">
          <a:xfrm rot="20676794">
            <a:off x="1227716" y="3863499"/>
            <a:ext cx="382523" cy="382522"/>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rgbClr val="F4B18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p>
        </p:txBody>
      </p:sp>
      <p:sp>
        <p:nvSpPr>
          <p:cNvPr id="15" name="Rectangle 3"/>
          <p:cNvSpPr/>
          <p:nvPr/>
        </p:nvSpPr>
        <p:spPr>
          <a:xfrm>
            <a:off x="4216402" y="2027131"/>
            <a:ext cx="6994070" cy="1477328"/>
          </a:xfrm>
          <a:prstGeom prst="rect">
            <a:avLst/>
          </a:prstGeom>
        </p:spPr>
        <p:txBody>
          <a:bodyPr wrap="square">
            <a:spAutoFit/>
          </a:bodyPr>
          <a:lstStyle/>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Compellingly deliver prospective catalysts for change before economically sound meta-services.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Intrinsicly</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enable optimal results for error-free architectures. Conveniently drive professional communities for extensive </a:t>
            </a:r>
            <a:r>
              <a:rPr lang="en-US" sz="900" b="1"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functionalities. </a:t>
            </a:r>
            <a:endParaRPr lang="en-US" sz="900" b="1"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Continually deliver market positioning manufactured products whereas maintainable customer service.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Rapidiously</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actualize e-business materials </a:t>
            </a:r>
            <a:r>
              <a:rPr lang="en-US" sz="900" dirty="0">
                <a:solidFill>
                  <a:srgbClr val="F4B183"/>
                </a:solidFill>
                <a:latin typeface="微软雅黑 Light" panose="020B0502040204020203" pitchFamily="34" charset="-122"/>
                <a:ea typeface="微软雅黑 Light" panose="020B0502040204020203" pitchFamily="34" charset="-122"/>
                <a:cs typeface="Open Sans" panose="020B0606030504020204" pitchFamily="34" charset="0"/>
              </a:rPr>
              <a:t>before viral </a:t>
            </a:r>
            <a:r>
              <a:rPr lang="en-US" sz="900" dirty="0" err="1">
                <a:solidFill>
                  <a:srgbClr val="F4B183"/>
                </a:solidFill>
                <a:latin typeface="微软雅黑 Light" panose="020B0502040204020203" pitchFamily="34" charset="-122"/>
                <a:ea typeface="微软雅黑 Light" panose="020B0502040204020203" pitchFamily="34" charset="-122"/>
                <a:cs typeface="Open Sans" panose="020B0606030504020204" pitchFamily="34" charset="0"/>
              </a:rPr>
              <a:t>vortals</a:t>
            </a:r>
            <a:r>
              <a:rPr lang="en-US" sz="900" dirty="0">
                <a:solidFill>
                  <a:srgbClr val="F4B183"/>
                </a:solidFill>
                <a:latin typeface="微软雅黑 Light" panose="020B0502040204020203" pitchFamily="34" charset="-122"/>
                <a:ea typeface="微软雅黑 Light" panose="020B0502040204020203" pitchFamily="34" charset="-122"/>
                <a:cs typeface="Open Sans" panose="020B0606030504020204" pitchFamily="34" charset="0"/>
              </a:rPr>
              <a:t>. Compellingly deliver prospective catalysts for change before economically sound meta-services. </a:t>
            </a:r>
            <a:r>
              <a:rPr lang="en-US" sz="900" dirty="0" err="1">
                <a:solidFill>
                  <a:srgbClr val="F4B183"/>
                </a:solidFill>
                <a:latin typeface="微软雅黑 Light" panose="020B0502040204020203" pitchFamily="34" charset="-122"/>
                <a:ea typeface="微软雅黑 Light" panose="020B0502040204020203" pitchFamily="34" charset="-122"/>
                <a:cs typeface="Open Sans" panose="020B0606030504020204" pitchFamily="34" charset="0"/>
              </a:rPr>
              <a:t>Intrinsicly</a:t>
            </a:r>
            <a:r>
              <a:rPr lang="en-US" sz="900" dirty="0">
                <a:solidFill>
                  <a:srgbClr val="F4B183"/>
                </a:solidFill>
                <a:latin typeface="微软雅黑 Light" panose="020B0502040204020203" pitchFamily="34" charset="-122"/>
                <a:ea typeface="微软雅黑 Light" panose="020B0502040204020203" pitchFamily="34" charset="-122"/>
                <a:cs typeface="Open Sans" panose="020B0606030504020204" pitchFamily="34" charset="0"/>
              </a:rPr>
              <a:t> enable optimal results for error-free </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architectures. Conveniently drive professional communities for extensive functionalities. </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Continually deliver market positioning manufactured products whereas maintainable customer service.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Rapidiously</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actualize e-business materials before viral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vortals</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16" name="Rectangle 16"/>
          <p:cNvSpPr/>
          <p:nvPr/>
        </p:nvSpPr>
        <p:spPr>
          <a:xfrm>
            <a:off x="6070516" y="4224086"/>
            <a:ext cx="27432" cy="365760"/>
          </a:xfrm>
          <a:prstGeom prst="rect">
            <a:avLst/>
          </a:prstGeom>
          <a:solidFill>
            <a:srgbClr val="F4B183"/>
          </a:solidFill>
          <a:ln>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9"/>
          <p:cNvSpPr/>
          <p:nvPr/>
        </p:nvSpPr>
        <p:spPr>
          <a:xfrm>
            <a:off x="6116235" y="4157094"/>
            <a:ext cx="5094237" cy="1754326"/>
          </a:xfrm>
          <a:prstGeom prst="rect">
            <a:avLst/>
          </a:prstGeom>
        </p:spPr>
        <p:txBody>
          <a:bodyPr wrap="square">
            <a:spAutoFit/>
          </a:bodyPr>
          <a:lstStyle/>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Compellingly deliver prospective catalysts for change before economically sound meta-services.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Intrinsicly</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enable optimal results for error-free architectures. Conveniently drive professional communities for extensive functionalities. </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Continually deliver market positioning manufactured products whereas maintainable customer service.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Rapidiously</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actualize e-business materials before viral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vortals</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Compellingly deliver prospective catalysts for change before economically sound meta-services.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Intrinsicly</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enable optimal results for error-free architectures. Conveniently drive professional communities for extensive functionalities. </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Continually deliver market positioning manufactured products whereas maintainable customer service.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Rapidiously</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actualize e-business materials before viral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vortals</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grpSp>
        <p:nvGrpSpPr>
          <p:cNvPr id="18" name="组合 17"/>
          <p:cNvGrpSpPr/>
          <p:nvPr/>
        </p:nvGrpSpPr>
        <p:grpSpPr>
          <a:xfrm>
            <a:off x="134487" y="637135"/>
            <a:ext cx="10533513" cy="523220"/>
            <a:chOff x="134487" y="637135"/>
            <a:chExt cx="10533513" cy="523220"/>
          </a:xfrm>
        </p:grpSpPr>
        <p:sp>
          <p:nvSpPr>
            <p:cNvPr id="19"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20"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22"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直接连接符 22"/>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 calcmode="lin" valueType="num">
                                      <p:cBhvr>
                                        <p:cTn id="15" dur="500" fill="hold"/>
                                        <p:tgtEl>
                                          <p:spTgt spid="11"/>
                                        </p:tgtEl>
                                        <p:attrNameLst>
                                          <p:attrName>style.rotation</p:attrName>
                                        </p:attrNameLst>
                                      </p:cBhvr>
                                      <p:tavLst>
                                        <p:tav tm="0">
                                          <p:val>
                                            <p:fltVal val="90"/>
                                          </p:val>
                                        </p:tav>
                                        <p:tav tm="100000">
                                          <p:val>
                                            <p:fltVal val="0"/>
                                          </p:val>
                                        </p:tav>
                                      </p:tavLst>
                                    </p:anim>
                                    <p:animEffect transition="in" filter="fade">
                                      <p:cBhvr>
                                        <p:cTn id="16" dur="500"/>
                                        <p:tgtEl>
                                          <p:spTgt spid="11"/>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 calcmode="lin" valueType="num">
                                      <p:cBhvr>
                                        <p:cTn id="21" dur="500" fill="hold"/>
                                        <p:tgtEl>
                                          <p:spTgt spid="13"/>
                                        </p:tgtEl>
                                        <p:attrNameLst>
                                          <p:attrName>style.rotation</p:attrName>
                                        </p:attrNameLst>
                                      </p:cBhvr>
                                      <p:tavLst>
                                        <p:tav tm="0">
                                          <p:val>
                                            <p:fltVal val="90"/>
                                          </p:val>
                                        </p:tav>
                                        <p:tav tm="100000">
                                          <p:val>
                                            <p:fltVal val="0"/>
                                          </p:val>
                                        </p:tav>
                                      </p:tavLst>
                                    </p:anim>
                                    <p:animEffect transition="in" filter="fade">
                                      <p:cBhvr>
                                        <p:cTn id="22" dur="500"/>
                                        <p:tgtEl>
                                          <p:spTgt spid="13"/>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300" fill="hold"/>
                                        <p:tgtEl>
                                          <p:spTgt spid="14"/>
                                        </p:tgtEl>
                                        <p:attrNameLst>
                                          <p:attrName>ppt_w</p:attrName>
                                        </p:attrNameLst>
                                      </p:cBhvr>
                                      <p:tavLst>
                                        <p:tav tm="0">
                                          <p:val>
                                            <p:fltVal val="0"/>
                                          </p:val>
                                        </p:tav>
                                        <p:tav tm="100000">
                                          <p:val>
                                            <p:strVal val="#ppt_w"/>
                                          </p:val>
                                        </p:tav>
                                      </p:tavLst>
                                    </p:anim>
                                    <p:anim calcmode="lin" valueType="num">
                                      <p:cBhvr>
                                        <p:cTn id="26" dur="300" fill="hold"/>
                                        <p:tgtEl>
                                          <p:spTgt spid="14"/>
                                        </p:tgtEl>
                                        <p:attrNameLst>
                                          <p:attrName>ppt_h</p:attrName>
                                        </p:attrNameLst>
                                      </p:cBhvr>
                                      <p:tavLst>
                                        <p:tav tm="0">
                                          <p:val>
                                            <p:fltVal val="0"/>
                                          </p:val>
                                        </p:tav>
                                        <p:tav tm="100000">
                                          <p:val>
                                            <p:strVal val="#ppt_h"/>
                                          </p:val>
                                        </p:tav>
                                      </p:tavLst>
                                    </p:anim>
                                    <p:anim calcmode="lin" valueType="num">
                                      <p:cBhvr>
                                        <p:cTn id="27" dur="300" fill="hold"/>
                                        <p:tgtEl>
                                          <p:spTgt spid="14"/>
                                        </p:tgtEl>
                                        <p:attrNameLst>
                                          <p:attrName>style.rotation</p:attrName>
                                        </p:attrNameLst>
                                      </p:cBhvr>
                                      <p:tavLst>
                                        <p:tav tm="0">
                                          <p:val>
                                            <p:fltVal val="90"/>
                                          </p:val>
                                        </p:tav>
                                        <p:tav tm="100000">
                                          <p:val>
                                            <p:fltVal val="0"/>
                                          </p:val>
                                        </p:tav>
                                      </p:tavLst>
                                    </p:anim>
                                    <p:animEffect transition="in" filter="fade">
                                      <p:cBhvr>
                                        <p:cTn id="28" dur="300"/>
                                        <p:tgtEl>
                                          <p:spTgt spid="14"/>
                                        </p:tgtEl>
                                      </p:cBhvr>
                                    </p:animEffect>
                                  </p:childTnLst>
                                </p:cTn>
                              </p:par>
                            </p:childTnLst>
                          </p:cTn>
                        </p:par>
                        <p:par>
                          <p:cTn id="29" fill="hold">
                            <p:stCondLst>
                              <p:cond delay="1000"/>
                            </p:stCondLst>
                            <p:childTnLst>
                              <p:par>
                                <p:cTn id="30" presetID="31" presetClass="entr" presetSubtype="0"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anim calcmode="lin" valueType="num">
                                      <p:cBhvr>
                                        <p:cTn id="34" dur="500" fill="hold"/>
                                        <p:tgtEl>
                                          <p:spTgt spid="12"/>
                                        </p:tgtEl>
                                        <p:attrNameLst>
                                          <p:attrName>style.rotation</p:attrName>
                                        </p:attrNameLst>
                                      </p:cBhvr>
                                      <p:tavLst>
                                        <p:tav tm="0">
                                          <p:val>
                                            <p:fltVal val="90"/>
                                          </p:val>
                                        </p:tav>
                                        <p:tav tm="100000">
                                          <p:val>
                                            <p:fltVal val="0"/>
                                          </p:val>
                                        </p:tav>
                                      </p:tavLst>
                                    </p:anim>
                                    <p:animEffect transition="in" filter="fade">
                                      <p:cBhvr>
                                        <p:cTn id="35" dur="500"/>
                                        <p:tgtEl>
                                          <p:spTgt spid="12"/>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childTnLst>
                          </p:cTn>
                        </p:par>
                        <p:par>
                          <p:cTn id="39" fill="hold">
                            <p:stCondLst>
                              <p:cond delay="1500"/>
                            </p:stCondLst>
                            <p:childTnLst>
                              <p:par>
                                <p:cTn id="40" presetID="22" presetClass="entr" presetSubtype="4" fill="hold" grpId="0"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down)">
                                      <p:cBhvr>
                                        <p:cTn id="42" dur="500"/>
                                        <p:tgtEl>
                                          <p:spTgt spid="16"/>
                                        </p:tgtEl>
                                      </p:cBhvr>
                                    </p:animEffect>
                                  </p:childTnLst>
                                </p:cTn>
                              </p:par>
                            </p:childTnLst>
                          </p:cTn>
                        </p:par>
                        <p:par>
                          <p:cTn id="43" fill="hold">
                            <p:stCondLst>
                              <p:cond delay="2000"/>
                            </p:stCondLst>
                            <p:childTnLst>
                              <p:par>
                                <p:cTn id="44" presetID="10" presetClass="entr" presetSubtype="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p:bldP spid="16" grpId="0" animBg="1"/>
      <p:bldP spid="1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204462" y="2090934"/>
            <a:ext cx="5382900" cy="3961827"/>
            <a:chOff x="565834" y="1379907"/>
            <a:chExt cx="6707163" cy="4936488"/>
          </a:xfrm>
        </p:grpSpPr>
        <p:graphicFrame>
          <p:nvGraphicFramePr>
            <p:cNvPr id="7" name="Chart 6"/>
            <p:cNvGraphicFramePr/>
            <p:nvPr/>
          </p:nvGraphicFramePr>
          <p:xfrm>
            <a:off x="565834" y="1379907"/>
            <a:ext cx="6707163" cy="4936488"/>
          </p:xfrm>
          <a:graphic>
            <a:graphicData uri="http://schemas.openxmlformats.org/drawingml/2006/chart">
              <c:chart xmlns:c="http://schemas.openxmlformats.org/drawingml/2006/chart" xmlns:r="http://schemas.openxmlformats.org/officeDocument/2006/relationships" r:id="rId1"/>
            </a:graphicData>
          </a:graphic>
        </p:graphicFrame>
        <p:sp>
          <p:nvSpPr>
            <p:cNvPr id="4" name="Oval 3"/>
            <p:cNvSpPr/>
            <p:nvPr/>
          </p:nvSpPr>
          <p:spPr>
            <a:xfrm>
              <a:off x="1516006" y="2567484"/>
              <a:ext cx="199000" cy="199000"/>
            </a:xfrm>
            <a:prstGeom prst="ellipse">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0" name="Oval 19"/>
            <p:cNvSpPr/>
            <p:nvPr/>
          </p:nvSpPr>
          <p:spPr>
            <a:xfrm>
              <a:off x="3089243" y="2539348"/>
              <a:ext cx="199000" cy="199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1" name="Oval 20"/>
            <p:cNvSpPr/>
            <p:nvPr/>
          </p:nvSpPr>
          <p:spPr>
            <a:xfrm>
              <a:off x="6301074" y="3598729"/>
              <a:ext cx="199000" cy="199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2" name="Oval 21"/>
            <p:cNvSpPr/>
            <p:nvPr/>
          </p:nvSpPr>
          <p:spPr>
            <a:xfrm>
              <a:off x="4706394" y="4299891"/>
              <a:ext cx="199000" cy="199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3" name="Oval 22"/>
            <p:cNvSpPr/>
            <p:nvPr/>
          </p:nvSpPr>
          <p:spPr>
            <a:xfrm>
              <a:off x="6220045" y="2485600"/>
              <a:ext cx="199000" cy="199000"/>
            </a:xfrm>
            <a:prstGeom prst="ellipse">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4" name="Oval 23"/>
            <p:cNvSpPr/>
            <p:nvPr/>
          </p:nvSpPr>
          <p:spPr>
            <a:xfrm>
              <a:off x="3087990" y="3783661"/>
              <a:ext cx="199000" cy="199000"/>
            </a:xfrm>
            <a:prstGeom prst="ellipse">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5" name="Oval 24"/>
            <p:cNvSpPr/>
            <p:nvPr/>
          </p:nvSpPr>
          <p:spPr>
            <a:xfrm>
              <a:off x="1557983" y="4155371"/>
              <a:ext cx="199000" cy="199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6" name="Oval 25"/>
            <p:cNvSpPr/>
            <p:nvPr/>
          </p:nvSpPr>
          <p:spPr>
            <a:xfrm>
              <a:off x="6258778" y="2116000"/>
              <a:ext cx="199000" cy="199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7" name="Oval 26"/>
            <p:cNvSpPr/>
            <p:nvPr/>
          </p:nvSpPr>
          <p:spPr>
            <a:xfrm>
              <a:off x="3119815" y="4168615"/>
              <a:ext cx="199000" cy="199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8" name="TextBox 7"/>
          <p:cNvSpPr txBox="1"/>
          <p:nvPr/>
        </p:nvSpPr>
        <p:spPr>
          <a:xfrm>
            <a:off x="7371070" y="1897152"/>
            <a:ext cx="1095172" cy="584775"/>
          </a:xfrm>
          <a:prstGeom prst="rect">
            <a:avLst/>
          </a:prstGeom>
          <a:noFill/>
        </p:spPr>
        <p:txBody>
          <a:bodyPr wrap="none" rtlCol="0">
            <a:spAutoFit/>
          </a:bodyPr>
          <a:lstStyle/>
          <a:p>
            <a:r>
              <a:rPr lang="en-US" sz="3200" b="1" dirty="0">
                <a:solidFill>
                  <a:srgbClr val="F4B183"/>
                </a:solidFill>
              </a:rPr>
              <a:t>2017</a:t>
            </a:r>
            <a:endParaRPr lang="en-GB" sz="3200" b="1" dirty="0">
              <a:solidFill>
                <a:srgbClr val="F4B183"/>
              </a:solidFill>
            </a:endParaRPr>
          </a:p>
        </p:txBody>
      </p:sp>
      <p:sp>
        <p:nvSpPr>
          <p:cNvPr id="10" name="Rectangle 9"/>
          <p:cNvSpPr/>
          <p:nvPr/>
        </p:nvSpPr>
        <p:spPr>
          <a:xfrm>
            <a:off x="7371070" y="2813776"/>
            <a:ext cx="3301550" cy="830997"/>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 </a:t>
            </a:r>
            <a:endParaRPr lang="en-GB" sz="1200">
              <a:solidFill>
                <a:schemeClr val="bg1"/>
              </a:solidFill>
            </a:endParaRPr>
          </a:p>
        </p:txBody>
      </p:sp>
      <p:sp>
        <p:nvSpPr>
          <p:cNvPr id="11" name="TextBox 10"/>
          <p:cNvSpPr txBox="1"/>
          <p:nvPr/>
        </p:nvSpPr>
        <p:spPr>
          <a:xfrm>
            <a:off x="7371070" y="2394461"/>
            <a:ext cx="2388795" cy="369332"/>
          </a:xfrm>
          <a:prstGeom prst="rect">
            <a:avLst/>
          </a:prstGeom>
          <a:noFill/>
        </p:spPr>
        <p:txBody>
          <a:bodyPr wrap="none" rtlCol="0">
            <a:spAutoFit/>
          </a:bodyPr>
          <a:lstStyle/>
          <a:p>
            <a:r>
              <a:rPr lang="en-US" b="1" dirty="0">
                <a:solidFill>
                  <a:srgbClr val="F4B183"/>
                </a:solidFill>
              </a:rPr>
              <a:t>ADOBE PHOTOSHOP</a:t>
            </a:r>
            <a:endParaRPr lang="en-GB" b="1" dirty="0">
              <a:solidFill>
                <a:srgbClr val="F4B183"/>
              </a:solidFill>
            </a:endParaRPr>
          </a:p>
        </p:txBody>
      </p:sp>
      <p:sp>
        <p:nvSpPr>
          <p:cNvPr id="12" name="TextBox 11"/>
          <p:cNvSpPr txBox="1"/>
          <p:nvPr/>
        </p:nvSpPr>
        <p:spPr>
          <a:xfrm>
            <a:off x="7371070" y="3909727"/>
            <a:ext cx="1095172" cy="584775"/>
          </a:xfrm>
          <a:prstGeom prst="rect">
            <a:avLst/>
          </a:prstGeom>
          <a:noFill/>
        </p:spPr>
        <p:txBody>
          <a:bodyPr wrap="none" rtlCol="0">
            <a:spAutoFit/>
          </a:bodyPr>
          <a:lstStyle/>
          <a:p>
            <a:r>
              <a:rPr lang="en-US" sz="3200" b="1" dirty="0">
                <a:solidFill>
                  <a:srgbClr val="F4B183"/>
                </a:solidFill>
              </a:rPr>
              <a:t>2018</a:t>
            </a:r>
            <a:endParaRPr lang="en-GB" sz="3200" b="1" dirty="0">
              <a:solidFill>
                <a:srgbClr val="F4B183"/>
              </a:solidFill>
            </a:endParaRPr>
          </a:p>
        </p:txBody>
      </p:sp>
      <p:sp>
        <p:nvSpPr>
          <p:cNvPr id="13" name="Rectangle 12"/>
          <p:cNvSpPr/>
          <p:nvPr/>
        </p:nvSpPr>
        <p:spPr>
          <a:xfrm>
            <a:off x="7371070" y="4826351"/>
            <a:ext cx="3301550" cy="830997"/>
          </a:xfrm>
          <a:prstGeom prst="rect">
            <a:avLst/>
          </a:prstGeom>
        </p:spPr>
        <p:txBody>
          <a:bodyPr wrap="square">
            <a:spAutoFit/>
          </a:bodyPr>
          <a:lstStyle/>
          <a:p>
            <a:r>
              <a:rPr lang="en-GB" sz="1200" dirty="0">
                <a:solidFill>
                  <a:schemeClr val="bg1"/>
                </a:solidFill>
              </a:rPr>
              <a:t>Lorem ipsum </a:t>
            </a:r>
            <a:r>
              <a:rPr lang="en-GB" sz="1200" dirty="0" err="1">
                <a:solidFill>
                  <a:schemeClr val="bg1"/>
                </a:solidFill>
              </a:rPr>
              <a:t>dolor</a:t>
            </a:r>
            <a:r>
              <a:rPr lang="en-GB" sz="1200" dirty="0">
                <a:solidFill>
                  <a:schemeClr val="bg1"/>
                </a:solidFill>
              </a:rPr>
              <a:t> sit </a:t>
            </a:r>
            <a:r>
              <a:rPr lang="en-GB" sz="1200" dirty="0" err="1">
                <a:solidFill>
                  <a:schemeClr val="bg1"/>
                </a:solidFill>
              </a:rPr>
              <a:t>amet</a:t>
            </a:r>
            <a:r>
              <a:rPr lang="en-GB" sz="1200" dirty="0">
                <a:solidFill>
                  <a:schemeClr val="bg1"/>
                </a:solidFill>
              </a:rPr>
              <a:t>, </a:t>
            </a:r>
            <a:r>
              <a:rPr lang="en-GB" sz="1200" dirty="0" err="1">
                <a:solidFill>
                  <a:schemeClr val="bg1"/>
                </a:solidFill>
              </a:rPr>
              <a:t>consectetur</a:t>
            </a:r>
            <a:r>
              <a:rPr lang="en-GB" sz="1200" dirty="0">
                <a:solidFill>
                  <a:schemeClr val="bg1"/>
                </a:solidFill>
              </a:rPr>
              <a:t> </a:t>
            </a:r>
            <a:r>
              <a:rPr lang="en-GB" sz="1200" dirty="0" err="1">
                <a:solidFill>
                  <a:schemeClr val="bg1"/>
                </a:solidFill>
              </a:rPr>
              <a:t>adipiscing</a:t>
            </a:r>
            <a:r>
              <a:rPr lang="en-GB" sz="1200" dirty="0">
                <a:solidFill>
                  <a:schemeClr val="bg1"/>
                </a:solidFill>
              </a:rPr>
              <a:t> </a:t>
            </a:r>
            <a:r>
              <a:rPr lang="en-GB" sz="1200" dirty="0" err="1">
                <a:solidFill>
                  <a:schemeClr val="bg1"/>
                </a:solidFill>
              </a:rPr>
              <a:t>elit</a:t>
            </a:r>
            <a:r>
              <a:rPr lang="en-GB" sz="1200" dirty="0">
                <a:solidFill>
                  <a:schemeClr val="bg1"/>
                </a:solidFill>
              </a:rPr>
              <a:t>. Integer </a:t>
            </a:r>
            <a:r>
              <a:rPr lang="en-GB" sz="1200" dirty="0" err="1">
                <a:solidFill>
                  <a:schemeClr val="bg1"/>
                </a:solidFill>
              </a:rPr>
              <a:t>dolor</a:t>
            </a:r>
            <a:r>
              <a:rPr lang="en-GB" sz="1200" dirty="0">
                <a:solidFill>
                  <a:schemeClr val="bg1"/>
                </a:solidFill>
              </a:rPr>
              <a:t> </a:t>
            </a:r>
            <a:r>
              <a:rPr lang="en-GB" sz="1200" dirty="0" err="1">
                <a:solidFill>
                  <a:schemeClr val="bg1"/>
                </a:solidFill>
              </a:rPr>
              <a:t>quam</a:t>
            </a:r>
            <a:r>
              <a:rPr lang="en-GB" sz="1200" dirty="0">
                <a:solidFill>
                  <a:schemeClr val="bg1"/>
                </a:solidFill>
              </a:rPr>
              <a:t>, </a:t>
            </a:r>
            <a:r>
              <a:rPr lang="en-GB" sz="1200" dirty="0" err="1">
                <a:solidFill>
                  <a:schemeClr val="bg1"/>
                </a:solidFill>
              </a:rPr>
              <a:t>pretium</a:t>
            </a:r>
            <a:r>
              <a:rPr lang="en-GB" sz="1200" dirty="0">
                <a:solidFill>
                  <a:schemeClr val="bg1"/>
                </a:solidFill>
              </a:rPr>
              <a:t> </a:t>
            </a:r>
            <a:r>
              <a:rPr lang="en-GB" sz="1200" dirty="0" err="1">
                <a:solidFill>
                  <a:schemeClr val="bg1"/>
                </a:solidFill>
              </a:rPr>
              <a:t>eu</a:t>
            </a:r>
            <a:r>
              <a:rPr lang="en-GB" sz="1200" dirty="0">
                <a:solidFill>
                  <a:schemeClr val="bg1"/>
                </a:solidFill>
              </a:rPr>
              <a:t> </a:t>
            </a:r>
            <a:r>
              <a:rPr lang="en-GB" sz="1200" dirty="0" err="1">
                <a:solidFill>
                  <a:schemeClr val="bg1"/>
                </a:solidFill>
              </a:rPr>
              <a:t>placerat</a:t>
            </a:r>
            <a:r>
              <a:rPr lang="en-GB" sz="1200" dirty="0">
                <a:solidFill>
                  <a:schemeClr val="bg1"/>
                </a:solidFill>
              </a:rPr>
              <a:t> </a:t>
            </a:r>
            <a:r>
              <a:rPr lang="en-GB" sz="1200" dirty="0" err="1">
                <a:solidFill>
                  <a:schemeClr val="bg1"/>
                </a:solidFill>
              </a:rPr>
              <a:t>eu</a:t>
            </a:r>
            <a:r>
              <a:rPr lang="en-GB" sz="1200" dirty="0">
                <a:solidFill>
                  <a:schemeClr val="bg1"/>
                </a:solidFill>
              </a:rPr>
              <a:t>, semper et </a:t>
            </a:r>
            <a:r>
              <a:rPr lang="en-GB" sz="1200" dirty="0" err="1">
                <a:solidFill>
                  <a:schemeClr val="bg1"/>
                </a:solidFill>
              </a:rPr>
              <a:t>nunc</a:t>
            </a:r>
            <a:r>
              <a:rPr lang="en-GB" sz="1200" dirty="0">
                <a:solidFill>
                  <a:schemeClr val="bg1"/>
                </a:solidFill>
              </a:rPr>
              <a:t>. </a:t>
            </a:r>
            <a:r>
              <a:rPr lang="en-GB" sz="1200" dirty="0" err="1">
                <a:solidFill>
                  <a:schemeClr val="bg1"/>
                </a:solidFill>
              </a:rPr>
              <a:t>Nullam</a:t>
            </a:r>
            <a:r>
              <a:rPr lang="en-GB" sz="1200" dirty="0">
                <a:solidFill>
                  <a:schemeClr val="bg1"/>
                </a:solidFill>
              </a:rPr>
              <a:t> </a:t>
            </a:r>
            <a:r>
              <a:rPr lang="en-GB" sz="1200" dirty="0" err="1">
                <a:solidFill>
                  <a:schemeClr val="bg1"/>
                </a:solidFill>
              </a:rPr>
              <a:t>ut</a:t>
            </a:r>
            <a:r>
              <a:rPr lang="en-GB" sz="1200" dirty="0">
                <a:solidFill>
                  <a:schemeClr val="bg1"/>
                </a:solidFill>
              </a:rPr>
              <a:t> </a:t>
            </a:r>
            <a:r>
              <a:rPr lang="en-GB" sz="1200" dirty="0" err="1">
                <a:solidFill>
                  <a:schemeClr val="bg1"/>
                </a:solidFill>
              </a:rPr>
              <a:t>turpis</a:t>
            </a:r>
            <a:r>
              <a:rPr lang="en-GB" sz="1200" dirty="0">
                <a:solidFill>
                  <a:schemeClr val="bg1"/>
                </a:solidFill>
              </a:rPr>
              <a:t> dictum, </a:t>
            </a:r>
            <a:r>
              <a:rPr lang="en-GB" sz="1200" dirty="0" err="1">
                <a:solidFill>
                  <a:schemeClr val="bg1"/>
                </a:solidFill>
              </a:rPr>
              <a:t>luctus</a:t>
            </a:r>
            <a:r>
              <a:rPr lang="en-GB" sz="1200" dirty="0">
                <a:solidFill>
                  <a:schemeClr val="bg1"/>
                </a:solidFill>
              </a:rPr>
              <a:t> mi </a:t>
            </a:r>
            <a:r>
              <a:rPr lang="en-GB" sz="1200" dirty="0" err="1">
                <a:solidFill>
                  <a:schemeClr val="bg1"/>
                </a:solidFill>
              </a:rPr>
              <a:t>quis</a:t>
            </a:r>
            <a:r>
              <a:rPr lang="en-GB" sz="1200" dirty="0">
                <a:solidFill>
                  <a:schemeClr val="bg1"/>
                </a:solidFill>
              </a:rPr>
              <a:t>, </a:t>
            </a:r>
            <a:r>
              <a:rPr lang="en-GB" sz="1200" dirty="0" err="1">
                <a:solidFill>
                  <a:schemeClr val="bg1"/>
                </a:solidFill>
              </a:rPr>
              <a:t>luctus</a:t>
            </a:r>
            <a:r>
              <a:rPr lang="en-GB" sz="1200" dirty="0">
                <a:solidFill>
                  <a:schemeClr val="bg1"/>
                </a:solidFill>
              </a:rPr>
              <a:t> lorem. </a:t>
            </a:r>
            <a:endParaRPr lang="en-GB" sz="1200" dirty="0">
              <a:solidFill>
                <a:schemeClr val="bg1"/>
              </a:solidFill>
            </a:endParaRPr>
          </a:p>
        </p:txBody>
      </p:sp>
      <p:sp>
        <p:nvSpPr>
          <p:cNvPr id="14" name="TextBox 13"/>
          <p:cNvSpPr txBox="1"/>
          <p:nvPr/>
        </p:nvSpPr>
        <p:spPr>
          <a:xfrm>
            <a:off x="7371070" y="4407036"/>
            <a:ext cx="2454518" cy="369332"/>
          </a:xfrm>
          <a:prstGeom prst="rect">
            <a:avLst/>
          </a:prstGeom>
          <a:noFill/>
        </p:spPr>
        <p:txBody>
          <a:bodyPr wrap="none" rtlCol="0">
            <a:spAutoFit/>
          </a:bodyPr>
          <a:lstStyle/>
          <a:p>
            <a:r>
              <a:rPr lang="en-US" b="1">
                <a:solidFill>
                  <a:srgbClr val="F4B183"/>
                </a:solidFill>
              </a:rPr>
              <a:t>ADOBE ILLUSTRATOR</a:t>
            </a:r>
            <a:endParaRPr lang="en-GB" b="1">
              <a:solidFill>
                <a:srgbClr val="F4B183"/>
              </a:solidFill>
            </a:endParaRPr>
          </a:p>
        </p:txBody>
      </p:sp>
      <p:grpSp>
        <p:nvGrpSpPr>
          <p:cNvPr id="16" name="Group 15"/>
          <p:cNvGrpSpPr/>
          <p:nvPr/>
        </p:nvGrpSpPr>
        <p:grpSpPr bwMode="auto">
          <a:xfrm>
            <a:off x="4820927" y="1911117"/>
            <a:ext cx="1081087" cy="963613"/>
            <a:chOff x="1430038" y="1214061"/>
            <a:chExt cx="1438411" cy="1283358"/>
          </a:xfrm>
          <a:solidFill>
            <a:srgbClr val="F4B183"/>
          </a:solidFill>
        </p:grpSpPr>
        <p:sp>
          <p:nvSpPr>
            <p:cNvPr id="17" name="Freeform 10"/>
            <p:cNvSpPr/>
            <p:nvPr/>
          </p:nvSpPr>
          <p:spPr bwMode="auto">
            <a:xfrm rot="16887599" flipH="1">
              <a:off x="1507565" y="1136534"/>
              <a:ext cx="1283358" cy="1438411"/>
            </a:xfrm>
            <a:custGeom>
              <a:avLst/>
              <a:gdLst>
                <a:gd name="T0" fmla="*/ 1266435 w 455"/>
                <a:gd name="T1" fmla="*/ 589466 h 510"/>
                <a:gd name="T2" fmla="*/ 597960 w 455"/>
                <a:gd name="T3" fmla="*/ 28204 h 510"/>
                <a:gd name="T4" fmla="*/ 28206 w 455"/>
                <a:gd name="T5" fmla="*/ 691001 h 510"/>
                <a:gd name="T6" fmla="*/ 696680 w 455"/>
                <a:gd name="T7" fmla="*/ 1252264 h 510"/>
                <a:gd name="T8" fmla="*/ 738989 w 455"/>
                <a:gd name="T9" fmla="*/ 1246623 h 510"/>
                <a:gd name="T10" fmla="*/ 984378 w 455"/>
                <a:gd name="T11" fmla="*/ 1438411 h 510"/>
                <a:gd name="T12" fmla="*/ 992840 w 455"/>
                <a:gd name="T13" fmla="*/ 1150729 h 510"/>
                <a:gd name="T14" fmla="*/ 1266435 w 455"/>
                <a:gd name="T15" fmla="*/ 589466 h 51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55" h="510">
                  <a:moveTo>
                    <a:pt x="449" y="209"/>
                  </a:moveTo>
                  <a:cubicBezTo>
                    <a:pt x="439" y="90"/>
                    <a:pt x="333" y="0"/>
                    <a:pt x="212" y="10"/>
                  </a:cubicBezTo>
                  <a:cubicBezTo>
                    <a:pt x="91" y="20"/>
                    <a:pt x="0" y="125"/>
                    <a:pt x="10" y="245"/>
                  </a:cubicBezTo>
                  <a:cubicBezTo>
                    <a:pt x="20" y="365"/>
                    <a:pt x="126" y="454"/>
                    <a:pt x="247" y="444"/>
                  </a:cubicBezTo>
                  <a:cubicBezTo>
                    <a:pt x="252" y="444"/>
                    <a:pt x="257" y="443"/>
                    <a:pt x="262" y="442"/>
                  </a:cubicBezTo>
                  <a:cubicBezTo>
                    <a:pt x="349" y="510"/>
                    <a:pt x="349" y="510"/>
                    <a:pt x="349" y="510"/>
                  </a:cubicBezTo>
                  <a:cubicBezTo>
                    <a:pt x="352" y="408"/>
                    <a:pt x="352" y="408"/>
                    <a:pt x="352" y="408"/>
                  </a:cubicBezTo>
                  <a:cubicBezTo>
                    <a:pt x="416" y="365"/>
                    <a:pt x="455" y="291"/>
                    <a:pt x="449" y="2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18" name="TextBox 16"/>
            <p:cNvSpPr txBox="1">
              <a:spLocks noChangeArrowheads="1"/>
            </p:cNvSpPr>
            <p:nvPr/>
          </p:nvSpPr>
          <p:spPr bwMode="auto">
            <a:xfrm>
              <a:off x="1623464" y="1546210"/>
              <a:ext cx="939210" cy="6144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fontAlgn="base">
                <a:spcBef>
                  <a:spcPct val="0"/>
                </a:spcBef>
                <a:spcAft>
                  <a:spcPct val="0"/>
                </a:spcAft>
                <a:defRPr>
                  <a:solidFill>
                    <a:schemeClr val="tx1"/>
                  </a:solidFill>
                  <a:latin typeface="Calibri Light" panose="020F0302020204030204" pitchFamily="34" charset="0"/>
                </a:defRPr>
              </a:lvl6pPr>
              <a:lvl7pPr marL="2971800" indent="-228600" fontAlgn="base">
                <a:spcBef>
                  <a:spcPct val="0"/>
                </a:spcBef>
                <a:spcAft>
                  <a:spcPct val="0"/>
                </a:spcAft>
                <a:defRPr>
                  <a:solidFill>
                    <a:schemeClr val="tx1"/>
                  </a:solidFill>
                  <a:latin typeface="Calibri Light" panose="020F0302020204030204" pitchFamily="34" charset="0"/>
                </a:defRPr>
              </a:lvl7pPr>
              <a:lvl8pPr marL="3429000" indent="-228600" fontAlgn="base">
                <a:spcBef>
                  <a:spcPct val="0"/>
                </a:spcBef>
                <a:spcAft>
                  <a:spcPct val="0"/>
                </a:spcAft>
                <a:defRPr>
                  <a:solidFill>
                    <a:schemeClr val="tx1"/>
                  </a:solidFill>
                  <a:latin typeface="Calibri Light" panose="020F0302020204030204" pitchFamily="34" charset="0"/>
                </a:defRPr>
              </a:lvl8pPr>
              <a:lvl9pPr marL="3886200" indent="-228600" fontAlgn="base">
                <a:spcBef>
                  <a:spcPct val="0"/>
                </a:spcBef>
                <a:spcAft>
                  <a:spcPct val="0"/>
                </a:spcAft>
                <a:defRPr>
                  <a:solidFill>
                    <a:schemeClr val="tx1"/>
                  </a:solidFill>
                  <a:latin typeface="Calibri Light" panose="020F0302020204030204" pitchFamily="34" charset="0"/>
                </a:defRPr>
              </a:lvl9pPr>
            </a:lstStyle>
            <a:p>
              <a:pPr algn="ctr" eaLnBrk="1" hangingPunct="1"/>
              <a:r>
                <a:rPr lang="en-US" altLang="en-US" sz="2400" b="1"/>
                <a:t>95%</a:t>
              </a:r>
              <a:endParaRPr lang="en-GB" altLang="en-US" sz="2400" b="1"/>
            </a:p>
          </p:txBody>
        </p:sp>
      </p:grpSp>
      <p:grpSp>
        <p:nvGrpSpPr>
          <p:cNvPr id="28" name="组合 27"/>
          <p:cNvGrpSpPr/>
          <p:nvPr/>
        </p:nvGrpSpPr>
        <p:grpSpPr>
          <a:xfrm>
            <a:off x="134487" y="637135"/>
            <a:ext cx="10533513" cy="523220"/>
            <a:chOff x="134487" y="637135"/>
            <a:chExt cx="10533513" cy="523220"/>
          </a:xfrm>
        </p:grpSpPr>
        <p:sp>
          <p:nvSpPr>
            <p:cNvPr id="29"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30"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32"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直接连接符 32"/>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500" fill="hold"/>
                                        <p:tgtEl>
                                          <p:spTgt spid="16"/>
                                        </p:tgtEl>
                                        <p:attrNameLst>
                                          <p:attrName>ppt_w</p:attrName>
                                        </p:attrNameLst>
                                      </p:cBhvr>
                                      <p:tavLst>
                                        <p:tav tm="0">
                                          <p:val>
                                            <p:fltVal val="0"/>
                                          </p:val>
                                        </p:tav>
                                        <p:tav tm="100000">
                                          <p:val>
                                            <p:strVal val="#ppt_w"/>
                                          </p:val>
                                        </p:tav>
                                      </p:tavLst>
                                    </p:anim>
                                    <p:anim calcmode="lin" valueType="num">
                                      <p:cBhvr>
                                        <p:cTn id="12" dur="500" fill="hold"/>
                                        <p:tgtEl>
                                          <p:spTgt spid="16"/>
                                        </p:tgtEl>
                                        <p:attrNameLst>
                                          <p:attrName>ppt_h</p:attrName>
                                        </p:attrNameLst>
                                      </p:cBhvr>
                                      <p:tavLst>
                                        <p:tav tm="0">
                                          <p:val>
                                            <p:fltVal val="0"/>
                                          </p:val>
                                        </p:tav>
                                        <p:tav tm="100000">
                                          <p:val>
                                            <p:strVal val="#ppt_h"/>
                                          </p:val>
                                        </p:tav>
                                      </p:tavLst>
                                    </p:anim>
                                    <p:animEffect transition="in" filter="fade">
                                      <p:cBhvr>
                                        <p:cTn id="13" dur="500"/>
                                        <p:tgtEl>
                                          <p:spTgt spid="16"/>
                                        </p:tgtEl>
                                      </p:cBhvr>
                                    </p:animEffect>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1+#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1+#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1+#ppt_w/2"/>
                                          </p:val>
                                        </p:tav>
                                        <p:tav tm="100000">
                                          <p:val>
                                            <p:strVal val="#ppt_x"/>
                                          </p:val>
                                        </p:tav>
                                      </p:tavLst>
                                    </p:anim>
                                    <p:anim calcmode="lin" valueType="num">
                                      <p:cBhvr additive="base">
                                        <p:cTn id="33" dur="500" fill="hold"/>
                                        <p:tgtEl>
                                          <p:spTgt spid="12"/>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1+#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additive="base">
                                        <p:cTn id="42" dur="500" fill="hold"/>
                                        <p:tgtEl>
                                          <p:spTgt spid="13"/>
                                        </p:tgtEl>
                                        <p:attrNameLst>
                                          <p:attrName>ppt_x</p:attrName>
                                        </p:attrNameLst>
                                      </p:cBhvr>
                                      <p:tavLst>
                                        <p:tav tm="0">
                                          <p:val>
                                            <p:strVal val="1+#ppt_w/2"/>
                                          </p:val>
                                        </p:tav>
                                        <p:tav tm="100000">
                                          <p:val>
                                            <p:strVal val="#ppt_x"/>
                                          </p:val>
                                        </p:tav>
                                      </p:tavLst>
                                    </p:anim>
                                    <p:anim calcmode="lin" valueType="num">
                                      <p:cBhvr additive="base">
                                        <p:cTn id="43"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3" grpId="0"/>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12"/>
          <p:cNvGrpSpPr/>
          <p:nvPr/>
        </p:nvGrpSpPr>
        <p:grpSpPr>
          <a:xfrm>
            <a:off x="646901" y="4167553"/>
            <a:ext cx="2724550" cy="650630"/>
            <a:chOff x="646901" y="4167553"/>
            <a:chExt cx="2724550" cy="650630"/>
          </a:xfrm>
        </p:grpSpPr>
        <p:sp>
          <p:nvSpPr>
            <p:cNvPr id="29" name="Rectangle 3"/>
            <p:cNvSpPr/>
            <p:nvPr/>
          </p:nvSpPr>
          <p:spPr>
            <a:xfrm>
              <a:off x="646901" y="416755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useBgFill="1">
          <p:nvSpPr>
            <p:cNvPr id="30" name="Rectangle 4"/>
            <p:cNvSpPr/>
            <p:nvPr/>
          </p:nvSpPr>
          <p:spPr>
            <a:xfrm>
              <a:off x="646901" y="416755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1" name="Freeform 29"/>
            <p:cNvSpPr>
              <a:spLocks noEditPoints="1"/>
            </p:cNvSpPr>
            <p:nvPr/>
          </p:nvSpPr>
          <p:spPr bwMode="auto">
            <a:xfrm>
              <a:off x="755930" y="4257249"/>
              <a:ext cx="380526" cy="443102"/>
            </a:xfrm>
            <a:custGeom>
              <a:avLst/>
              <a:gdLst>
                <a:gd name="T0" fmla="*/ 233 w 233"/>
                <a:gd name="T1" fmla="*/ 118 h 271"/>
                <a:gd name="T2" fmla="*/ 205 w 233"/>
                <a:gd name="T3" fmla="*/ 262 h 271"/>
                <a:gd name="T4" fmla="*/ 200 w 233"/>
                <a:gd name="T5" fmla="*/ 271 h 271"/>
                <a:gd name="T6" fmla="*/ 175 w 233"/>
                <a:gd name="T7" fmla="*/ 262 h 271"/>
                <a:gd name="T8" fmla="*/ 57 w 233"/>
                <a:gd name="T9" fmla="*/ 271 h 271"/>
                <a:gd name="T10" fmla="*/ 32 w 233"/>
                <a:gd name="T11" fmla="*/ 262 h 271"/>
                <a:gd name="T12" fmla="*/ 0 w 233"/>
                <a:gd name="T13" fmla="*/ 234 h 271"/>
                <a:gd name="T14" fmla="*/ 28 w 233"/>
                <a:gd name="T15" fmla="*/ 90 h 271"/>
                <a:gd name="T16" fmla="*/ 56 w 233"/>
                <a:gd name="T17" fmla="*/ 20 h 271"/>
                <a:gd name="T18" fmla="*/ 122 w 233"/>
                <a:gd name="T19" fmla="*/ 0 h 271"/>
                <a:gd name="T20" fmla="*/ 103 w 233"/>
                <a:gd name="T21" fmla="*/ 65 h 271"/>
                <a:gd name="T22" fmla="*/ 61 w 233"/>
                <a:gd name="T23" fmla="*/ 84 h 271"/>
                <a:gd name="T24" fmla="*/ 43 w 233"/>
                <a:gd name="T25" fmla="*/ 31 h 271"/>
                <a:gd name="T26" fmla="*/ 80 w 233"/>
                <a:gd name="T27" fmla="*/ 137 h 271"/>
                <a:gd name="T28" fmla="*/ 55 w 233"/>
                <a:gd name="T29" fmla="*/ 181 h 271"/>
                <a:gd name="T30" fmla="*/ 80 w 233"/>
                <a:gd name="T31" fmla="*/ 137 h 271"/>
                <a:gd name="T32" fmla="*/ 180 w 233"/>
                <a:gd name="T33" fmla="*/ 126 h 271"/>
                <a:gd name="T34" fmla="*/ 214 w 233"/>
                <a:gd name="T35" fmla="*/ 119 h 271"/>
                <a:gd name="T36" fmla="*/ 196 w 233"/>
                <a:gd name="T37" fmla="*/ 205 h 271"/>
                <a:gd name="T38" fmla="*/ 196 w 233"/>
                <a:gd name="T39" fmla="*/ 225 h 271"/>
                <a:gd name="T40" fmla="*/ 196 w 233"/>
                <a:gd name="T41" fmla="*/ 205 h 271"/>
                <a:gd name="T42" fmla="*/ 187 w 233"/>
                <a:gd name="T43" fmla="*/ 185 h 271"/>
                <a:gd name="T44" fmla="*/ 206 w 233"/>
                <a:gd name="T45" fmla="*/ 185 h 271"/>
                <a:gd name="T46" fmla="*/ 180 w 233"/>
                <a:gd name="T47" fmla="*/ 151 h 271"/>
                <a:gd name="T48" fmla="*/ 214 w 233"/>
                <a:gd name="T49" fmla="*/ 158 h 271"/>
                <a:gd name="T50" fmla="*/ 180 w 233"/>
                <a:gd name="T51" fmla="*/ 151 h 271"/>
                <a:gd name="T52" fmla="*/ 180 w 233"/>
                <a:gd name="T53" fmla="*/ 147 h 271"/>
                <a:gd name="T54" fmla="*/ 214 w 233"/>
                <a:gd name="T55" fmla="*/ 141 h 271"/>
                <a:gd name="T56" fmla="*/ 180 w 233"/>
                <a:gd name="T57" fmla="*/ 130 h 271"/>
                <a:gd name="T58" fmla="*/ 214 w 233"/>
                <a:gd name="T59" fmla="*/ 136 h 271"/>
                <a:gd name="T60" fmla="*/ 180 w 233"/>
                <a:gd name="T61" fmla="*/ 130 h 271"/>
                <a:gd name="T62" fmla="*/ 34 w 233"/>
                <a:gd name="T63" fmla="*/ 159 h 271"/>
                <a:gd name="T64" fmla="*/ 71 w 233"/>
                <a:gd name="T65" fmla="*/ 226 h 271"/>
                <a:gd name="T66" fmla="*/ 170 w 233"/>
                <a:gd name="T67" fmla="*/ 189 h 271"/>
                <a:gd name="T68" fmla="*/ 133 w 233"/>
                <a:gd name="T69" fmla="*/ 12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3" h="271">
                  <a:moveTo>
                    <a:pt x="205" y="90"/>
                  </a:moveTo>
                  <a:cubicBezTo>
                    <a:pt x="221" y="90"/>
                    <a:pt x="233" y="103"/>
                    <a:pt x="233" y="118"/>
                  </a:cubicBezTo>
                  <a:cubicBezTo>
                    <a:pt x="233" y="234"/>
                    <a:pt x="233" y="234"/>
                    <a:pt x="233" y="234"/>
                  </a:cubicBezTo>
                  <a:cubicBezTo>
                    <a:pt x="233" y="250"/>
                    <a:pt x="221" y="262"/>
                    <a:pt x="205" y="262"/>
                  </a:cubicBezTo>
                  <a:cubicBezTo>
                    <a:pt x="200" y="262"/>
                    <a:pt x="200" y="262"/>
                    <a:pt x="200" y="262"/>
                  </a:cubicBezTo>
                  <a:cubicBezTo>
                    <a:pt x="200" y="271"/>
                    <a:pt x="200" y="271"/>
                    <a:pt x="200" y="271"/>
                  </a:cubicBezTo>
                  <a:cubicBezTo>
                    <a:pt x="175" y="271"/>
                    <a:pt x="175" y="271"/>
                    <a:pt x="175" y="271"/>
                  </a:cubicBezTo>
                  <a:cubicBezTo>
                    <a:pt x="175" y="262"/>
                    <a:pt x="175" y="262"/>
                    <a:pt x="175" y="262"/>
                  </a:cubicBezTo>
                  <a:cubicBezTo>
                    <a:pt x="57" y="262"/>
                    <a:pt x="57" y="262"/>
                    <a:pt x="57" y="262"/>
                  </a:cubicBezTo>
                  <a:cubicBezTo>
                    <a:pt x="57" y="271"/>
                    <a:pt x="57" y="271"/>
                    <a:pt x="57" y="271"/>
                  </a:cubicBezTo>
                  <a:cubicBezTo>
                    <a:pt x="32" y="271"/>
                    <a:pt x="32" y="271"/>
                    <a:pt x="32" y="271"/>
                  </a:cubicBezTo>
                  <a:cubicBezTo>
                    <a:pt x="32" y="262"/>
                    <a:pt x="32" y="262"/>
                    <a:pt x="32" y="262"/>
                  </a:cubicBezTo>
                  <a:cubicBezTo>
                    <a:pt x="28" y="262"/>
                    <a:pt x="28" y="262"/>
                    <a:pt x="28" y="262"/>
                  </a:cubicBezTo>
                  <a:cubicBezTo>
                    <a:pt x="13" y="262"/>
                    <a:pt x="0" y="250"/>
                    <a:pt x="0" y="234"/>
                  </a:cubicBezTo>
                  <a:cubicBezTo>
                    <a:pt x="0" y="118"/>
                    <a:pt x="0" y="118"/>
                    <a:pt x="0" y="118"/>
                  </a:cubicBezTo>
                  <a:cubicBezTo>
                    <a:pt x="0" y="103"/>
                    <a:pt x="13" y="90"/>
                    <a:pt x="28" y="90"/>
                  </a:cubicBezTo>
                  <a:cubicBezTo>
                    <a:pt x="91" y="90"/>
                    <a:pt x="155" y="90"/>
                    <a:pt x="205" y="90"/>
                  </a:cubicBezTo>
                  <a:close/>
                  <a:moveTo>
                    <a:pt x="56" y="20"/>
                  </a:moveTo>
                  <a:cubicBezTo>
                    <a:pt x="87" y="57"/>
                    <a:pt x="87" y="57"/>
                    <a:pt x="87" y="57"/>
                  </a:cubicBezTo>
                  <a:cubicBezTo>
                    <a:pt x="122" y="0"/>
                    <a:pt x="122" y="0"/>
                    <a:pt x="122" y="0"/>
                  </a:cubicBezTo>
                  <a:cubicBezTo>
                    <a:pt x="137" y="9"/>
                    <a:pt x="137" y="9"/>
                    <a:pt x="137" y="9"/>
                  </a:cubicBezTo>
                  <a:cubicBezTo>
                    <a:pt x="103" y="65"/>
                    <a:pt x="103" y="65"/>
                    <a:pt x="103" y="65"/>
                  </a:cubicBezTo>
                  <a:cubicBezTo>
                    <a:pt x="110" y="69"/>
                    <a:pt x="114" y="76"/>
                    <a:pt x="116" y="84"/>
                  </a:cubicBezTo>
                  <a:cubicBezTo>
                    <a:pt x="61" y="84"/>
                    <a:pt x="61" y="84"/>
                    <a:pt x="61" y="84"/>
                  </a:cubicBezTo>
                  <a:cubicBezTo>
                    <a:pt x="62" y="77"/>
                    <a:pt x="66" y="70"/>
                    <a:pt x="72" y="66"/>
                  </a:cubicBezTo>
                  <a:cubicBezTo>
                    <a:pt x="43" y="31"/>
                    <a:pt x="43" y="31"/>
                    <a:pt x="43" y="31"/>
                  </a:cubicBezTo>
                  <a:cubicBezTo>
                    <a:pt x="56" y="20"/>
                    <a:pt x="56" y="20"/>
                    <a:pt x="56" y="20"/>
                  </a:cubicBezTo>
                  <a:close/>
                  <a:moveTo>
                    <a:pt x="80" y="137"/>
                  </a:moveTo>
                  <a:cubicBezTo>
                    <a:pt x="71" y="132"/>
                    <a:pt x="58" y="137"/>
                    <a:pt x="51" y="149"/>
                  </a:cubicBezTo>
                  <a:cubicBezTo>
                    <a:pt x="44" y="161"/>
                    <a:pt x="46" y="175"/>
                    <a:pt x="55" y="181"/>
                  </a:cubicBezTo>
                  <a:cubicBezTo>
                    <a:pt x="64" y="186"/>
                    <a:pt x="69" y="175"/>
                    <a:pt x="76" y="163"/>
                  </a:cubicBezTo>
                  <a:cubicBezTo>
                    <a:pt x="83" y="151"/>
                    <a:pt x="89" y="142"/>
                    <a:pt x="80" y="137"/>
                  </a:cubicBezTo>
                  <a:close/>
                  <a:moveTo>
                    <a:pt x="180" y="119"/>
                  </a:moveTo>
                  <a:cubicBezTo>
                    <a:pt x="180" y="126"/>
                    <a:pt x="180" y="126"/>
                    <a:pt x="180" y="126"/>
                  </a:cubicBezTo>
                  <a:cubicBezTo>
                    <a:pt x="214" y="126"/>
                    <a:pt x="214" y="126"/>
                    <a:pt x="214" y="126"/>
                  </a:cubicBezTo>
                  <a:cubicBezTo>
                    <a:pt x="214" y="119"/>
                    <a:pt x="214" y="119"/>
                    <a:pt x="214" y="119"/>
                  </a:cubicBezTo>
                  <a:cubicBezTo>
                    <a:pt x="180" y="119"/>
                    <a:pt x="180" y="119"/>
                    <a:pt x="180" y="119"/>
                  </a:cubicBezTo>
                  <a:close/>
                  <a:moveTo>
                    <a:pt x="196" y="205"/>
                  </a:moveTo>
                  <a:cubicBezTo>
                    <a:pt x="191" y="205"/>
                    <a:pt x="187" y="210"/>
                    <a:pt x="187" y="215"/>
                  </a:cubicBezTo>
                  <a:cubicBezTo>
                    <a:pt x="187" y="220"/>
                    <a:pt x="191" y="225"/>
                    <a:pt x="196" y="225"/>
                  </a:cubicBezTo>
                  <a:cubicBezTo>
                    <a:pt x="202" y="225"/>
                    <a:pt x="206" y="220"/>
                    <a:pt x="206" y="215"/>
                  </a:cubicBezTo>
                  <a:cubicBezTo>
                    <a:pt x="206" y="210"/>
                    <a:pt x="202" y="205"/>
                    <a:pt x="196" y="205"/>
                  </a:cubicBezTo>
                  <a:close/>
                  <a:moveTo>
                    <a:pt x="196" y="176"/>
                  </a:moveTo>
                  <a:cubicBezTo>
                    <a:pt x="191" y="176"/>
                    <a:pt x="187" y="180"/>
                    <a:pt x="187" y="185"/>
                  </a:cubicBezTo>
                  <a:cubicBezTo>
                    <a:pt x="187" y="191"/>
                    <a:pt x="191" y="195"/>
                    <a:pt x="196" y="195"/>
                  </a:cubicBezTo>
                  <a:cubicBezTo>
                    <a:pt x="202" y="195"/>
                    <a:pt x="206" y="191"/>
                    <a:pt x="206" y="185"/>
                  </a:cubicBezTo>
                  <a:cubicBezTo>
                    <a:pt x="206" y="180"/>
                    <a:pt x="202" y="176"/>
                    <a:pt x="196" y="176"/>
                  </a:cubicBezTo>
                  <a:close/>
                  <a:moveTo>
                    <a:pt x="180" y="151"/>
                  </a:moveTo>
                  <a:cubicBezTo>
                    <a:pt x="180" y="158"/>
                    <a:pt x="180" y="158"/>
                    <a:pt x="180" y="158"/>
                  </a:cubicBezTo>
                  <a:cubicBezTo>
                    <a:pt x="214" y="158"/>
                    <a:pt x="214" y="158"/>
                    <a:pt x="214" y="158"/>
                  </a:cubicBezTo>
                  <a:cubicBezTo>
                    <a:pt x="214" y="151"/>
                    <a:pt x="214" y="151"/>
                    <a:pt x="214" y="151"/>
                  </a:cubicBezTo>
                  <a:cubicBezTo>
                    <a:pt x="180" y="151"/>
                    <a:pt x="180" y="151"/>
                    <a:pt x="180" y="151"/>
                  </a:cubicBezTo>
                  <a:close/>
                  <a:moveTo>
                    <a:pt x="180" y="141"/>
                  </a:moveTo>
                  <a:cubicBezTo>
                    <a:pt x="180" y="147"/>
                    <a:pt x="180" y="147"/>
                    <a:pt x="180" y="147"/>
                  </a:cubicBezTo>
                  <a:cubicBezTo>
                    <a:pt x="214" y="147"/>
                    <a:pt x="214" y="147"/>
                    <a:pt x="214" y="147"/>
                  </a:cubicBezTo>
                  <a:cubicBezTo>
                    <a:pt x="214" y="141"/>
                    <a:pt x="214" y="141"/>
                    <a:pt x="214" y="141"/>
                  </a:cubicBezTo>
                  <a:cubicBezTo>
                    <a:pt x="180" y="141"/>
                    <a:pt x="180" y="141"/>
                    <a:pt x="180" y="141"/>
                  </a:cubicBezTo>
                  <a:close/>
                  <a:moveTo>
                    <a:pt x="180" y="130"/>
                  </a:moveTo>
                  <a:cubicBezTo>
                    <a:pt x="180" y="136"/>
                    <a:pt x="180" y="136"/>
                    <a:pt x="180" y="136"/>
                  </a:cubicBezTo>
                  <a:cubicBezTo>
                    <a:pt x="214" y="136"/>
                    <a:pt x="214" y="136"/>
                    <a:pt x="214" y="136"/>
                  </a:cubicBezTo>
                  <a:cubicBezTo>
                    <a:pt x="214" y="130"/>
                    <a:pt x="214" y="130"/>
                    <a:pt x="214" y="130"/>
                  </a:cubicBezTo>
                  <a:cubicBezTo>
                    <a:pt x="180" y="130"/>
                    <a:pt x="180" y="130"/>
                    <a:pt x="180" y="130"/>
                  </a:cubicBezTo>
                  <a:close/>
                  <a:moveTo>
                    <a:pt x="71" y="122"/>
                  </a:moveTo>
                  <a:cubicBezTo>
                    <a:pt x="51" y="122"/>
                    <a:pt x="34" y="139"/>
                    <a:pt x="34" y="159"/>
                  </a:cubicBezTo>
                  <a:cubicBezTo>
                    <a:pt x="34" y="189"/>
                    <a:pt x="34" y="189"/>
                    <a:pt x="34" y="189"/>
                  </a:cubicBezTo>
                  <a:cubicBezTo>
                    <a:pt x="34" y="210"/>
                    <a:pt x="51" y="226"/>
                    <a:pt x="71" y="226"/>
                  </a:cubicBezTo>
                  <a:cubicBezTo>
                    <a:pt x="133" y="226"/>
                    <a:pt x="133" y="226"/>
                    <a:pt x="133" y="226"/>
                  </a:cubicBezTo>
                  <a:cubicBezTo>
                    <a:pt x="153" y="226"/>
                    <a:pt x="170" y="210"/>
                    <a:pt x="170" y="189"/>
                  </a:cubicBezTo>
                  <a:cubicBezTo>
                    <a:pt x="170" y="159"/>
                    <a:pt x="170" y="159"/>
                    <a:pt x="170" y="159"/>
                  </a:cubicBezTo>
                  <a:cubicBezTo>
                    <a:pt x="170" y="139"/>
                    <a:pt x="153" y="122"/>
                    <a:pt x="133" y="122"/>
                  </a:cubicBezTo>
                  <a:lnTo>
                    <a:pt x="71" y="122"/>
                  </a:ln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2" name="TextBox 30"/>
            <p:cNvSpPr txBox="1"/>
            <p:nvPr/>
          </p:nvSpPr>
          <p:spPr>
            <a:xfrm>
              <a:off x="1328378" y="4308202"/>
              <a:ext cx="1928733" cy="369332"/>
            </a:xfrm>
            <a:prstGeom prst="rect">
              <a:avLst/>
            </a:prstGeom>
            <a:noFill/>
          </p:spPr>
          <p:txBody>
            <a:bodyPr wrap="none" rtlCol="0">
              <a:spAutoFit/>
            </a:bodyPr>
            <a:lstStyle/>
            <a:p>
              <a:r>
                <a:rPr lang="en-US" b="1" dirty="0"/>
                <a:t>ADD YOUR TEXT</a:t>
              </a:r>
              <a:endParaRPr lang="en-GB" b="1" dirty="0"/>
            </a:p>
          </p:txBody>
        </p:sp>
      </p:grpSp>
      <p:grpSp>
        <p:nvGrpSpPr>
          <p:cNvPr id="33" name="Group 31"/>
          <p:cNvGrpSpPr/>
          <p:nvPr/>
        </p:nvGrpSpPr>
        <p:grpSpPr>
          <a:xfrm>
            <a:off x="1540440" y="2977921"/>
            <a:ext cx="937472" cy="1131885"/>
            <a:chOff x="1751482" y="2957524"/>
            <a:chExt cx="1247775" cy="1506538"/>
          </a:xfrm>
          <a:solidFill>
            <a:srgbClr val="F4B183"/>
          </a:solidFill>
        </p:grpSpPr>
        <p:sp>
          <p:nvSpPr>
            <p:cNvPr id="34" name="Freeform 5"/>
            <p:cNvSpPr>
              <a:spLocks noEditPoints="1"/>
            </p:cNvSpPr>
            <p:nvPr/>
          </p:nvSpPr>
          <p:spPr bwMode="auto">
            <a:xfrm>
              <a:off x="2459507" y="2957524"/>
              <a:ext cx="339725" cy="336550"/>
            </a:xfrm>
            <a:custGeom>
              <a:avLst/>
              <a:gdLst>
                <a:gd name="T0" fmla="*/ 90 w 90"/>
                <a:gd name="T1" fmla="*/ 45 h 89"/>
                <a:gd name="T2" fmla="*/ 45 w 90"/>
                <a:gd name="T3" fmla="*/ 89 h 89"/>
                <a:gd name="T4" fmla="*/ 0 w 90"/>
                <a:gd name="T5" fmla="*/ 45 h 89"/>
                <a:gd name="T6" fmla="*/ 45 w 90"/>
                <a:gd name="T7" fmla="*/ 0 h 89"/>
                <a:gd name="T8" fmla="*/ 90 w 90"/>
                <a:gd name="T9" fmla="*/ 45 h 89"/>
                <a:gd name="T10" fmla="*/ 90 w 90"/>
                <a:gd name="T11" fmla="*/ 45 h 89"/>
                <a:gd name="T12" fmla="*/ 90 w 90"/>
                <a:gd name="T13" fmla="*/ 45 h 89"/>
              </a:gdLst>
              <a:ahLst/>
              <a:cxnLst>
                <a:cxn ang="0">
                  <a:pos x="T0" y="T1"/>
                </a:cxn>
                <a:cxn ang="0">
                  <a:pos x="T2" y="T3"/>
                </a:cxn>
                <a:cxn ang="0">
                  <a:pos x="T4" y="T5"/>
                </a:cxn>
                <a:cxn ang="0">
                  <a:pos x="T6" y="T7"/>
                </a:cxn>
                <a:cxn ang="0">
                  <a:pos x="T8" y="T9"/>
                </a:cxn>
                <a:cxn ang="0">
                  <a:pos x="T10" y="T11"/>
                </a:cxn>
                <a:cxn ang="0">
                  <a:pos x="T12" y="T13"/>
                </a:cxn>
              </a:cxnLst>
              <a:rect l="0" t="0" r="r" b="b"/>
              <a:pathLst>
                <a:path w="90" h="89">
                  <a:moveTo>
                    <a:pt x="90" y="45"/>
                  </a:moveTo>
                  <a:cubicBezTo>
                    <a:pt x="90" y="69"/>
                    <a:pt x="70" y="89"/>
                    <a:pt x="45" y="89"/>
                  </a:cubicBezTo>
                  <a:cubicBezTo>
                    <a:pt x="20" y="89"/>
                    <a:pt x="0" y="69"/>
                    <a:pt x="0" y="45"/>
                  </a:cubicBezTo>
                  <a:cubicBezTo>
                    <a:pt x="0" y="20"/>
                    <a:pt x="20" y="0"/>
                    <a:pt x="45" y="0"/>
                  </a:cubicBezTo>
                  <a:cubicBezTo>
                    <a:pt x="70" y="0"/>
                    <a:pt x="90" y="20"/>
                    <a:pt x="90" y="45"/>
                  </a:cubicBezTo>
                  <a:close/>
                  <a:moveTo>
                    <a:pt x="90" y="45"/>
                  </a:moveTo>
                  <a:cubicBezTo>
                    <a:pt x="90" y="45"/>
                    <a:pt x="90" y="45"/>
                    <a:pt x="90" y="45"/>
                  </a:cubicBezTo>
                </a:path>
              </a:pathLst>
            </a:custGeom>
            <a:grpFill/>
            <a:ln>
              <a:noFill/>
            </a:ln>
          </p:spPr>
          <p:txBody>
            <a:bodyPr vert="horz" wrap="square" lIns="91440" tIns="45720" rIns="91440" bIns="45720" numCol="1" anchor="t" anchorCtr="0" compatLnSpc="1"/>
            <a:lstStyle/>
            <a:p>
              <a:endParaRPr lang="en-GB">
                <a:solidFill>
                  <a:schemeClr val="bg1"/>
                </a:solidFill>
              </a:endParaRPr>
            </a:p>
          </p:txBody>
        </p:sp>
        <p:sp>
          <p:nvSpPr>
            <p:cNvPr id="35" name="Freeform 6"/>
            <p:cNvSpPr>
              <a:spLocks noEditPoints="1"/>
            </p:cNvSpPr>
            <p:nvPr/>
          </p:nvSpPr>
          <p:spPr bwMode="auto">
            <a:xfrm>
              <a:off x="1751482" y="3271849"/>
              <a:ext cx="1247775" cy="1192213"/>
            </a:xfrm>
            <a:custGeom>
              <a:avLst/>
              <a:gdLst>
                <a:gd name="T0" fmla="*/ 299 w 330"/>
                <a:gd name="T1" fmla="*/ 45 h 316"/>
                <a:gd name="T2" fmla="*/ 237 w 330"/>
                <a:gd name="T3" fmla="*/ 32 h 316"/>
                <a:gd name="T4" fmla="*/ 218 w 330"/>
                <a:gd name="T5" fmla="*/ 8 h 316"/>
                <a:gd name="T6" fmla="*/ 209 w 330"/>
                <a:gd name="T7" fmla="*/ 3 h 316"/>
                <a:gd name="T8" fmla="*/ 198 w 330"/>
                <a:gd name="T9" fmla="*/ 1 h 316"/>
                <a:gd name="T10" fmla="*/ 124 w 330"/>
                <a:gd name="T11" fmla="*/ 18 h 316"/>
                <a:gd name="T12" fmla="*/ 76 w 330"/>
                <a:gd name="T13" fmla="*/ 75 h 316"/>
                <a:gd name="T14" fmla="*/ 67 w 330"/>
                <a:gd name="T15" fmla="*/ 81 h 316"/>
                <a:gd name="T16" fmla="*/ 0 w 330"/>
                <a:gd name="T17" fmla="*/ 107 h 316"/>
                <a:gd name="T18" fmla="*/ 110 w 330"/>
                <a:gd name="T19" fmla="*/ 127 h 316"/>
                <a:gd name="T20" fmla="*/ 96 w 330"/>
                <a:gd name="T21" fmla="*/ 103 h 316"/>
                <a:gd name="T22" fmla="*/ 110 w 330"/>
                <a:gd name="T23" fmla="*/ 83 h 316"/>
                <a:gd name="T24" fmla="*/ 152 w 330"/>
                <a:gd name="T25" fmla="*/ 43 h 316"/>
                <a:gd name="T26" fmla="*/ 127 w 330"/>
                <a:gd name="T27" fmla="*/ 132 h 316"/>
                <a:gd name="T28" fmla="*/ 57 w 330"/>
                <a:gd name="T29" fmla="*/ 180 h 316"/>
                <a:gd name="T30" fmla="*/ 58 w 330"/>
                <a:gd name="T31" fmla="*/ 221 h 316"/>
                <a:gd name="T32" fmla="*/ 126 w 330"/>
                <a:gd name="T33" fmla="*/ 217 h 316"/>
                <a:gd name="T34" fmla="*/ 159 w 330"/>
                <a:gd name="T35" fmla="*/ 165 h 316"/>
                <a:gd name="T36" fmla="*/ 191 w 330"/>
                <a:gd name="T37" fmla="*/ 205 h 316"/>
                <a:gd name="T38" fmla="*/ 182 w 330"/>
                <a:gd name="T39" fmla="*/ 316 h 316"/>
                <a:gd name="T40" fmla="*/ 208 w 330"/>
                <a:gd name="T41" fmla="*/ 301 h 316"/>
                <a:gd name="T42" fmla="*/ 230 w 330"/>
                <a:gd name="T43" fmla="*/ 189 h 316"/>
                <a:gd name="T44" fmla="*/ 206 w 330"/>
                <a:gd name="T45" fmla="*/ 144 h 316"/>
                <a:gd name="T46" fmla="*/ 251 w 330"/>
                <a:gd name="T47" fmla="*/ 84 h 316"/>
                <a:gd name="T48" fmla="*/ 322 w 330"/>
                <a:gd name="T49" fmla="*/ 72 h 316"/>
                <a:gd name="T50" fmla="*/ 93 w 330"/>
                <a:gd name="T51" fmla="*/ 100 h 316"/>
                <a:gd name="T52" fmla="*/ 70 w 330"/>
                <a:gd name="T53" fmla="*/ 84 h 316"/>
                <a:gd name="T54" fmla="*/ 76 w 330"/>
                <a:gd name="T55" fmla="*/ 80 h 316"/>
                <a:gd name="T56" fmla="*/ 89 w 330"/>
                <a:gd name="T57" fmla="*/ 96 h 316"/>
                <a:gd name="T58" fmla="*/ 91 w 330"/>
                <a:gd name="T59" fmla="*/ 96 h 316"/>
                <a:gd name="T60" fmla="*/ 93 w 330"/>
                <a:gd name="T61" fmla="*/ 100 h 316"/>
                <a:gd name="T62" fmla="*/ 93 w 330"/>
                <a:gd name="T63" fmla="*/ 10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0" h="316">
                  <a:moveTo>
                    <a:pt x="324" y="47"/>
                  </a:moveTo>
                  <a:cubicBezTo>
                    <a:pt x="317" y="40"/>
                    <a:pt x="306" y="39"/>
                    <a:pt x="299" y="45"/>
                  </a:cubicBezTo>
                  <a:cubicBezTo>
                    <a:pt x="291" y="52"/>
                    <a:pt x="275" y="54"/>
                    <a:pt x="261" y="50"/>
                  </a:cubicBezTo>
                  <a:cubicBezTo>
                    <a:pt x="249" y="47"/>
                    <a:pt x="240" y="40"/>
                    <a:pt x="237" y="32"/>
                  </a:cubicBezTo>
                  <a:cubicBezTo>
                    <a:pt x="237" y="32"/>
                    <a:pt x="237" y="31"/>
                    <a:pt x="237" y="30"/>
                  </a:cubicBezTo>
                  <a:cubicBezTo>
                    <a:pt x="234" y="21"/>
                    <a:pt x="226" y="13"/>
                    <a:pt x="218" y="8"/>
                  </a:cubicBezTo>
                  <a:cubicBezTo>
                    <a:pt x="217" y="6"/>
                    <a:pt x="214" y="5"/>
                    <a:pt x="212" y="4"/>
                  </a:cubicBezTo>
                  <a:cubicBezTo>
                    <a:pt x="211" y="4"/>
                    <a:pt x="210" y="3"/>
                    <a:pt x="209" y="3"/>
                  </a:cubicBezTo>
                  <a:cubicBezTo>
                    <a:pt x="204" y="1"/>
                    <a:pt x="199" y="1"/>
                    <a:pt x="199" y="1"/>
                  </a:cubicBezTo>
                  <a:cubicBezTo>
                    <a:pt x="198" y="1"/>
                    <a:pt x="198" y="1"/>
                    <a:pt x="198" y="1"/>
                  </a:cubicBezTo>
                  <a:cubicBezTo>
                    <a:pt x="196" y="1"/>
                    <a:pt x="194" y="1"/>
                    <a:pt x="191" y="1"/>
                  </a:cubicBezTo>
                  <a:cubicBezTo>
                    <a:pt x="170" y="0"/>
                    <a:pt x="145" y="6"/>
                    <a:pt x="124" y="18"/>
                  </a:cubicBezTo>
                  <a:cubicBezTo>
                    <a:pt x="100" y="32"/>
                    <a:pt x="83" y="52"/>
                    <a:pt x="77" y="74"/>
                  </a:cubicBezTo>
                  <a:cubicBezTo>
                    <a:pt x="77" y="75"/>
                    <a:pt x="77" y="75"/>
                    <a:pt x="76" y="75"/>
                  </a:cubicBezTo>
                  <a:cubicBezTo>
                    <a:pt x="75" y="75"/>
                    <a:pt x="73" y="75"/>
                    <a:pt x="71" y="77"/>
                  </a:cubicBezTo>
                  <a:cubicBezTo>
                    <a:pt x="67" y="81"/>
                    <a:pt x="67" y="81"/>
                    <a:pt x="67" y="81"/>
                  </a:cubicBezTo>
                  <a:cubicBezTo>
                    <a:pt x="48" y="61"/>
                    <a:pt x="48" y="61"/>
                    <a:pt x="48" y="61"/>
                  </a:cubicBezTo>
                  <a:cubicBezTo>
                    <a:pt x="0" y="107"/>
                    <a:pt x="0" y="107"/>
                    <a:pt x="0" y="107"/>
                  </a:cubicBezTo>
                  <a:cubicBezTo>
                    <a:pt x="61" y="172"/>
                    <a:pt x="61" y="172"/>
                    <a:pt x="61" y="172"/>
                  </a:cubicBezTo>
                  <a:cubicBezTo>
                    <a:pt x="110" y="127"/>
                    <a:pt x="110" y="127"/>
                    <a:pt x="110" y="127"/>
                  </a:cubicBezTo>
                  <a:cubicBezTo>
                    <a:pt x="91" y="107"/>
                    <a:pt x="91" y="107"/>
                    <a:pt x="91" y="107"/>
                  </a:cubicBezTo>
                  <a:cubicBezTo>
                    <a:pt x="96" y="103"/>
                    <a:pt x="96" y="103"/>
                    <a:pt x="96" y="103"/>
                  </a:cubicBezTo>
                  <a:cubicBezTo>
                    <a:pt x="98" y="101"/>
                    <a:pt x="98" y="98"/>
                    <a:pt x="97" y="96"/>
                  </a:cubicBezTo>
                  <a:cubicBezTo>
                    <a:pt x="103" y="95"/>
                    <a:pt x="109" y="90"/>
                    <a:pt x="110" y="83"/>
                  </a:cubicBezTo>
                  <a:cubicBezTo>
                    <a:pt x="114" y="70"/>
                    <a:pt x="125" y="58"/>
                    <a:pt x="141" y="48"/>
                  </a:cubicBezTo>
                  <a:cubicBezTo>
                    <a:pt x="145" y="46"/>
                    <a:pt x="148" y="45"/>
                    <a:pt x="152" y="43"/>
                  </a:cubicBezTo>
                  <a:cubicBezTo>
                    <a:pt x="128" y="118"/>
                    <a:pt x="128" y="118"/>
                    <a:pt x="128" y="118"/>
                  </a:cubicBezTo>
                  <a:cubicBezTo>
                    <a:pt x="127" y="123"/>
                    <a:pt x="126" y="128"/>
                    <a:pt x="127" y="132"/>
                  </a:cubicBezTo>
                  <a:cubicBezTo>
                    <a:pt x="110" y="177"/>
                    <a:pt x="110" y="177"/>
                    <a:pt x="110" y="177"/>
                  </a:cubicBezTo>
                  <a:cubicBezTo>
                    <a:pt x="57" y="180"/>
                    <a:pt x="57" y="180"/>
                    <a:pt x="57" y="180"/>
                  </a:cubicBezTo>
                  <a:cubicBezTo>
                    <a:pt x="46" y="180"/>
                    <a:pt x="37" y="190"/>
                    <a:pt x="38" y="201"/>
                  </a:cubicBezTo>
                  <a:cubicBezTo>
                    <a:pt x="38" y="212"/>
                    <a:pt x="47" y="221"/>
                    <a:pt x="58" y="221"/>
                  </a:cubicBezTo>
                  <a:cubicBezTo>
                    <a:pt x="59" y="221"/>
                    <a:pt x="59" y="221"/>
                    <a:pt x="59" y="221"/>
                  </a:cubicBezTo>
                  <a:cubicBezTo>
                    <a:pt x="126" y="217"/>
                    <a:pt x="126" y="217"/>
                    <a:pt x="126" y="217"/>
                  </a:cubicBezTo>
                  <a:cubicBezTo>
                    <a:pt x="134" y="217"/>
                    <a:pt x="141" y="212"/>
                    <a:pt x="144" y="204"/>
                  </a:cubicBezTo>
                  <a:cubicBezTo>
                    <a:pt x="159" y="165"/>
                    <a:pt x="159" y="165"/>
                    <a:pt x="159" y="165"/>
                  </a:cubicBezTo>
                  <a:cubicBezTo>
                    <a:pt x="160" y="165"/>
                    <a:pt x="162" y="166"/>
                    <a:pt x="164" y="166"/>
                  </a:cubicBezTo>
                  <a:cubicBezTo>
                    <a:pt x="191" y="205"/>
                    <a:pt x="191" y="205"/>
                    <a:pt x="191" y="205"/>
                  </a:cubicBezTo>
                  <a:cubicBezTo>
                    <a:pt x="168" y="290"/>
                    <a:pt x="168" y="290"/>
                    <a:pt x="168" y="290"/>
                  </a:cubicBezTo>
                  <a:cubicBezTo>
                    <a:pt x="165" y="301"/>
                    <a:pt x="171" y="313"/>
                    <a:pt x="182" y="316"/>
                  </a:cubicBezTo>
                  <a:cubicBezTo>
                    <a:pt x="184" y="316"/>
                    <a:pt x="186" y="316"/>
                    <a:pt x="188" y="316"/>
                  </a:cubicBezTo>
                  <a:cubicBezTo>
                    <a:pt x="197" y="316"/>
                    <a:pt x="205" y="310"/>
                    <a:pt x="208" y="301"/>
                  </a:cubicBezTo>
                  <a:cubicBezTo>
                    <a:pt x="233" y="206"/>
                    <a:pt x="233" y="206"/>
                    <a:pt x="233" y="206"/>
                  </a:cubicBezTo>
                  <a:cubicBezTo>
                    <a:pt x="235" y="200"/>
                    <a:pt x="234" y="194"/>
                    <a:pt x="230" y="189"/>
                  </a:cubicBezTo>
                  <a:cubicBezTo>
                    <a:pt x="203" y="150"/>
                    <a:pt x="203" y="150"/>
                    <a:pt x="203" y="150"/>
                  </a:cubicBezTo>
                  <a:cubicBezTo>
                    <a:pt x="205" y="148"/>
                    <a:pt x="206" y="146"/>
                    <a:pt x="206" y="144"/>
                  </a:cubicBezTo>
                  <a:cubicBezTo>
                    <a:pt x="229" y="74"/>
                    <a:pt x="229" y="74"/>
                    <a:pt x="229" y="74"/>
                  </a:cubicBezTo>
                  <a:cubicBezTo>
                    <a:pt x="235" y="78"/>
                    <a:pt x="243" y="81"/>
                    <a:pt x="251" y="84"/>
                  </a:cubicBezTo>
                  <a:cubicBezTo>
                    <a:pt x="259" y="86"/>
                    <a:pt x="267" y="87"/>
                    <a:pt x="275" y="87"/>
                  </a:cubicBezTo>
                  <a:cubicBezTo>
                    <a:pt x="293" y="87"/>
                    <a:pt x="310" y="82"/>
                    <a:pt x="322" y="72"/>
                  </a:cubicBezTo>
                  <a:cubicBezTo>
                    <a:pt x="329" y="65"/>
                    <a:pt x="330" y="54"/>
                    <a:pt x="324" y="47"/>
                  </a:cubicBezTo>
                  <a:close/>
                  <a:moveTo>
                    <a:pt x="93" y="100"/>
                  </a:moveTo>
                  <a:cubicBezTo>
                    <a:pt x="88" y="104"/>
                    <a:pt x="88" y="104"/>
                    <a:pt x="88" y="104"/>
                  </a:cubicBezTo>
                  <a:cubicBezTo>
                    <a:pt x="70" y="84"/>
                    <a:pt x="70" y="84"/>
                    <a:pt x="70" y="84"/>
                  </a:cubicBezTo>
                  <a:cubicBezTo>
                    <a:pt x="74" y="80"/>
                    <a:pt x="74" y="80"/>
                    <a:pt x="74" y="80"/>
                  </a:cubicBezTo>
                  <a:cubicBezTo>
                    <a:pt x="75" y="80"/>
                    <a:pt x="75" y="80"/>
                    <a:pt x="76" y="80"/>
                  </a:cubicBezTo>
                  <a:cubicBezTo>
                    <a:pt x="76" y="81"/>
                    <a:pt x="76" y="81"/>
                    <a:pt x="76" y="81"/>
                  </a:cubicBezTo>
                  <a:cubicBezTo>
                    <a:pt x="77" y="88"/>
                    <a:pt x="82" y="94"/>
                    <a:pt x="89" y="96"/>
                  </a:cubicBezTo>
                  <a:cubicBezTo>
                    <a:pt x="89" y="96"/>
                    <a:pt x="90" y="96"/>
                    <a:pt x="91" y="96"/>
                  </a:cubicBezTo>
                  <a:cubicBezTo>
                    <a:pt x="91" y="96"/>
                    <a:pt x="91" y="96"/>
                    <a:pt x="91" y="96"/>
                  </a:cubicBezTo>
                  <a:cubicBezTo>
                    <a:pt x="93" y="98"/>
                    <a:pt x="93" y="98"/>
                    <a:pt x="93" y="98"/>
                  </a:cubicBezTo>
                  <a:cubicBezTo>
                    <a:pt x="93" y="99"/>
                    <a:pt x="93" y="99"/>
                    <a:pt x="93" y="100"/>
                  </a:cubicBezTo>
                  <a:close/>
                  <a:moveTo>
                    <a:pt x="93" y="100"/>
                  </a:moveTo>
                  <a:cubicBezTo>
                    <a:pt x="93" y="100"/>
                    <a:pt x="93" y="100"/>
                    <a:pt x="93" y="100"/>
                  </a:cubicBezTo>
                </a:path>
              </a:pathLst>
            </a:custGeom>
            <a:grpFill/>
            <a:ln>
              <a:noFill/>
            </a:ln>
          </p:spPr>
          <p:txBody>
            <a:bodyPr vert="horz" wrap="square" lIns="91440" tIns="45720" rIns="91440" bIns="45720" numCol="1" anchor="t" anchorCtr="0" compatLnSpc="1"/>
            <a:lstStyle/>
            <a:p>
              <a:endParaRPr lang="en-GB">
                <a:solidFill>
                  <a:schemeClr val="bg1"/>
                </a:solidFill>
              </a:endParaRPr>
            </a:p>
          </p:txBody>
        </p:sp>
      </p:grpSp>
      <p:sp>
        <p:nvSpPr>
          <p:cNvPr id="36" name="Arc 37"/>
          <p:cNvSpPr/>
          <p:nvPr/>
        </p:nvSpPr>
        <p:spPr>
          <a:xfrm rot="13265014">
            <a:off x="7897599" y="1732823"/>
            <a:ext cx="1217066" cy="1217066"/>
          </a:xfrm>
          <a:prstGeom prst="arc">
            <a:avLst>
              <a:gd name="adj1" fmla="val 16200000"/>
              <a:gd name="adj2" fmla="val 7096491"/>
            </a:avLst>
          </a:prstGeom>
          <a:ln w="22225">
            <a:solidFill>
              <a:schemeClr val="bg1">
                <a:lumMod val="85000"/>
              </a:schemeClr>
            </a:solidFill>
            <a:prstDash val="sysDot"/>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bg1"/>
              </a:solidFill>
            </a:endParaRPr>
          </a:p>
        </p:txBody>
      </p:sp>
      <p:sp>
        <p:nvSpPr>
          <p:cNvPr id="37" name="Arc 38"/>
          <p:cNvSpPr/>
          <p:nvPr/>
        </p:nvSpPr>
        <p:spPr>
          <a:xfrm rot="13265014">
            <a:off x="5173050" y="2377795"/>
            <a:ext cx="1217066" cy="1217066"/>
          </a:xfrm>
          <a:prstGeom prst="arc">
            <a:avLst>
              <a:gd name="adj1" fmla="val 16200000"/>
              <a:gd name="adj2" fmla="val 7096491"/>
            </a:avLst>
          </a:prstGeom>
          <a:ln w="22225">
            <a:solidFill>
              <a:schemeClr val="bg1">
                <a:lumMod val="85000"/>
              </a:schemeClr>
            </a:solidFill>
            <a:prstDash val="sysDot"/>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bg1"/>
              </a:solidFill>
            </a:endParaRPr>
          </a:p>
        </p:txBody>
      </p:sp>
      <p:grpSp>
        <p:nvGrpSpPr>
          <p:cNvPr id="38" name="Group 9"/>
          <p:cNvGrpSpPr/>
          <p:nvPr/>
        </p:nvGrpSpPr>
        <p:grpSpPr>
          <a:xfrm>
            <a:off x="3371451" y="3516923"/>
            <a:ext cx="2724550" cy="650630"/>
            <a:chOff x="3371451" y="3516923"/>
            <a:chExt cx="2724550" cy="650630"/>
          </a:xfrm>
        </p:grpSpPr>
        <p:sp>
          <p:nvSpPr>
            <p:cNvPr id="39" name="Rectangle 7"/>
            <p:cNvSpPr/>
            <p:nvPr/>
          </p:nvSpPr>
          <p:spPr>
            <a:xfrm>
              <a:off x="3371451" y="351692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useBgFill="1">
          <p:nvSpPr>
            <p:cNvPr id="40" name="Rectangle 8"/>
            <p:cNvSpPr/>
            <p:nvPr/>
          </p:nvSpPr>
          <p:spPr>
            <a:xfrm>
              <a:off x="3371451" y="351692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1" name="TextBox 34"/>
            <p:cNvSpPr txBox="1"/>
            <p:nvPr/>
          </p:nvSpPr>
          <p:spPr>
            <a:xfrm>
              <a:off x="4029458" y="3657572"/>
              <a:ext cx="1928733" cy="369332"/>
            </a:xfrm>
            <a:prstGeom prst="rect">
              <a:avLst/>
            </a:prstGeom>
            <a:noFill/>
          </p:spPr>
          <p:txBody>
            <a:bodyPr wrap="none" rtlCol="0">
              <a:spAutoFit/>
            </a:bodyPr>
            <a:lstStyle/>
            <a:p>
              <a:r>
                <a:rPr lang="en-US" b="1"/>
                <a:t>ADD YOUR TEXT</a:t>
              </a:r>
              <a:endParaRPr lang="en-GB" b="1"/>
            </a:p>
          </p:txBody>
        </p:sp>
        <p:sp>
          <p:nvSpPr>
            <p:cNvPr id="42" name="Freeform 39"/>
            <p:cNvSpPr>
              <a:spLocks noEditPoints="1"/>
            </p:cNvSpPr>
            <p:nvPr/>
          </p:nvSpPr>
          <p:spPr bwMode="auto">
            <a:xfrm>
              <a:off x="3498042" y="3644729"/>
              <a:ext cx="345401" cy="395018"/>
            </a:xfrm>
            <a:custGeom>
              <a:avLst/>
              <a:gdLst>
                <a:gd name="T0" fmla="*/ 50 w 84"/>
                <a:gd name="T1" fmla="*/ 92 h 96"/>
                <a:gd name="T2" fmla="*/ 57 w 84"/>
                <a:gd name="T3" fmla="*/ 81 h 96"/>
                <a:gd name="T4" fmla="*/ 56 w 84"/>
                <a:gd name="T5" fmla="*/ 75 h 96"/>
                <a:gd name="T6" fmla="*/ 43 w 84"/>
                <a:gd name="T7" fmla="*/ 63 h 96"/>
                <a:gd name="T8" fmla="*/ 38 w 84"/>
                <a:gd name="T9" fmla="*/ 62 h 96"/>
                <a:gd name="T10" fmla="*/ 30 w 84"/>
                <a:gd name="T11" fmla="*/ 67 h 96"/>
                <a:gd name="T12" fmla="*/ 17 w 84"/>
                <a:gd name="T13" fmla="*/ 35 h 96"/>
                <a:gd name="T14" fmla="*/ 26 w 84"/>
                <a:gd name="T15" fmla="*/ 31 h 96"/>
                <a:gd name="T16" fmla="*/ 27 w 84"/>
                <a:gd name="T17" fmla="*/ 25 h 96"/>
                <a:gd name="T18" fmla="*/ 22 w 84"/>
                <a:gd name="T19" fmla="*/ 8 h 96"/>
                <a:gd name="T20" fmla="*/ 18 w 84"/>
                <a:gd name="T21" fmla="*/ 4 h 96"/>
                <a:gd name="T22" fmla="*/ 4 w 84"/>
                <a:gd name="T23" fmla="*/ 6 h 96"/>
                <a:gd name="T24" fmla="*/ 0 w 84"/>
                <a:gd name="T25" fmla="*/ 10 h 96"/>
                <a:gd name="T26" fmla="*/ 43 w 84"/>
                <a:gd name="T27" fmla="*/ 94 h 96"/>
                <a:gd name="T28" fmla="*/ 50 w 84"/>
                <a:gd name="T29" fmla="*/ 92 h 96"/>
                <a:gd name="T30" fmla="*/ 45 w 84"/>
                <a:gd name="T31" fmla="*/ 53 h 96"/>
                <a:gd name="T32" fmla="*/ 32 w 84"/>
                <a:gd name="T33" fmla="*/ 53 h 96"/>
                <a:gd name="T34" fmla="*/ 32 w 84"/>
                <a:gd name="T35" fmla="*/ 50 h 96"/>
                <a:gd name="T36" fmla="*/ 40 w 84"/>
                <a:gd name="T37" fmla="*/ 38 h 96"/>
                <a:gd name="T38" fmla="*/ 42 w 84"/>
                <a:gd name="T39" fmla="*/ 32 h 96"/>
                <a:gd name="T40" fmla="*/ 41 w 84"/>
                <a:gd name="T41" fmla="*/ 30 h 96"/>
                <a:gd name="T42" fmla="*/ 40 w 84"/>
                <a:gd name="T43" fmla="*/ 31 h 96"/>
                <a:gd name="T44" fmla="*/ 39 w 84"/>
                <a:gd name="T45" fmla="*/ 36 h 96"/>
                <a:gd name="T46" fmla="*/ 34 w 84"/>
                <a:gd name="T47" fmla="*/ 36 h 96"/>
                <a:gd name="T48" fmla="*/ 34 w 84"/>
                <a:gd name="T49" fmla="*/ 31 h 96"/>
                <a:gd name="T50" fmla="*/ 42 w 84"/>
                <a:gd name="T51" fmla="*/ 26 h 96"/>
                <a:gd name="T52" fmla="*/ 47 w 84"/>
                <a:gd name="T53" fmla="*/ 28 h 96"/>
                <a:gd name="T54" fmla="*/ 47 w 84"/>
                <a:gd name="T55" fmla="*/ 34 h 96"/>
                <a:gd name="T56" fmla="*/ 47 w 84"/>
                <a:gd name="T57" fmla="*/ 37 h 96"/>
                <a:gd name="T58" fmla="*/ 38 w 84"/>
                <a:gd name="T59" fmla="*/ 50 h 96"/>
                <a:gd name="T60" fmla="*/ 46 w 84"/>
                <a:gd name="T61" fmla="*/ 50 h 96"/>
                <a:gd name="T62" fmla="*/ 45 w 84"/>
                <a:gd name="T63" fmla="*/ 53 h 96"/>
                <a:gd name="T64" fmla="*/ 63 w 84"/>
                <a:gd name="T65" fmla="*/ 50 h 96"/>
                <a:gd name="T66" fmla="*/ 60 w 84"/>
                <a:gd name="T67" fmla="*/ 50 h 96"/>
                <a:gd name="T68" fmla="*/ 60 w 84"/>
                <a:gd name="T69" fmla="*/ 53 h 96"/>
                <a:gd name="T70" fmla="*/ 54 w 84"/>
                <a:gd name="T71" fmla="*/ 53 h 96"/>
                <a:gd name="T72" fmla="*/ 54 w 84"/>
                <a:gd name="T73" fmla="*/ 50 h 96"/>
                <a:gd name="T74" fmla="*/ 46 w 84"/>
                <a:gd name="T75" fmla="*/ 50 h 96"/>
                <a:gd name="T76" fmla="*/ 47 w 84"/>
                <a:gd name="T77" fmla="*/ 46 h 96"/>
                <a:gd name="T78" fmla="*/ 55 w 84"/>
                <a:gd name="T79" fmla="*/ 26 h 96"/>
                <a:gd name="T80" fmla="*/ 63 w 84"/>
                <a:gd name="T81" fmla="*/ 26 h 96"/>
                <a:gd name="T82" fmla="*/ 61 w 84"/>
                <a:gd name="T83" fmla="*/ 46 h 96"/>
                <a:gd name="T84" fmla="*/ 63 w 84"/>
                <a:gd name="T85" fmla="*/ 46 h 96"/>
                <a:gd name="T86" fmla="*/ 63 w 84"/>
                <a:gd name="T87" fmla="*/ 50 h 96"/>
                <a:gd name="T88" fmla="*/ 55 w 84"/>
                <a:gd name="T89" fmla="*/ 46 h 96"/>
                <a:gd name="T90" fmla="*/ 52 w 84"/>
                <a:gd name="T91" fmla="*/ 46 h 96"/>
                <a:gd name="T92" fmla="*/ 56 w 84"/>
                <a:gd name="T93" fmla="*/ 35 h 96"/>
                <a:gd name="T94" fmla="*/ 55 w 84"/>
                <a:gd name="T95" fmla="*/ 46 h 96"/>
                <a:gd name="T96" fmla="*/ 43 w 84"/>
                <a:gd name="T97" fmla="*/ 0 h 96"/>
                <a:gd name="T98" fmla="*/ 72 w 84"/>
                <a:gd name="T99" fmla="*/ 12 h 96"/>
                <a:gd name="T100" fmla="*/ 84 w 84"/>
                <a:gd name="T101" fmla="*/ 41 h 96"/>
                <a:gd name="T102" fmla="*/ 72 w 84"/>
                <a:gd name="T103" fmla="*/ 71 h 96"/>
                <a:gd name="T104" fmla="*/ 65 w 84"/>
                <a:gd name="T105" fmla="*/ 76 h 96"/>
                <a:gd name="T106" fmla="*/ 63 w 84"/>
                <a:gd name="T107" fmla="*/ 73 h 96"/>
                <a:gd name="T108" fmla="*/ 59 w 84"/>
                <a:gd name="T109" fmla="*/ 69 h 96"/>
                <a:gd name="T110" fmla="*/ 66 w 84"/>
                <a:gd name="T111" fmla="*/ 64 h 96"/>
                <a:gd name="T112" fmla="*/ 75 w 84"/>
                <a:gd name="T113" fmla="*/ 41 h 96"/>
                <a:gd name="T114" fmla="*/ 66 w 84"/>
                <a:gd name="T115" fmla="*/ 19 h 96"/>
                <a:gd name="T116" fmla="*/ 43 w 84"/>
                <a:gd name="T117" fmla="*/ 10 h 96"/>
                <a:gd name="T118" fmla="*/ 31 w 84"/>
                <a:gd name="T119" fmla="*/ 12 h 96"/>
                <a:gd name="T120" fmla="*/ 29 w 84"/>
                <a:gd name="T121" fmla="*/ 6 h 96"/>
                <a:gd name="T122" fmla="*/ 28 w 84"/>
                <a:gd name="T123" fmla="*/ 3 h 96"/>
                <a:gd name="T124" fmla="*/ 43 w 84"/>
                <a:gd name="T12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96">
                  <a:moveTo>
                    <a:pt x="50" y="92"/>
                  </a:moveTo>
                  <a:cubicBezTo>
                    <a:pt x="52" y="88"/>
                    <a:pt x="55" y="84"/>
                    <a:pt x="57" y="81"/>
                  </a:cubicBezTo>
                  <a:cubicBezTo>
                    <a:pt x="58" y="79"/>
                    <a:pt x="58" y="77"/>
                    <a:pt x="56" y="75"/>
                  </a:cubicBezTo>
                  <a:cubicBezTo>
                    <a:pt x="52" y="71"/>
                    <a:pt x="48" y="67"/>
                    <a:pt x="43" y="63"/>
                  </a:cubicBezTo>
                  <a:cubicBezTo>
                    <a:pt x="41" y="61"/>
                    <a:pt x="40" y="61"/>
                    <a:pt x="38" y="62"/>
                  </a:cubicBezTo>
                  <a:cubicBezTo>
                    <a:pt x="35" y="63"/>
                    <a:pt x="33" y="65"/>
                    <a:pt x="30" y="67"/>
                  </a:cubicBezTo>
                  <a:cubicBezTo>
                    <a:pt x="21" y="53"/>
                    <a:pt x="19" y="45"/>
                    <a:pt x="17" y="35"/>
                  </a:cubicBezTo>
                  <a:cubicBezTo>
                    <a:pt x="20" y="34"/>
                    <a:pt x="23" y="32"/>
                    <a:pt x="26" y="31"/>
                  </a:cubicBezTo>
                  <a:cubicBezTo>
                    <a:pt x="27" y="30"/>
                    <a:pt x="28" y="28"/>
                    <a:pt x="27" y="25"/>
                  </a:cubicBezTo>
                  <a:cubicBezTo>
                    <a:pt x="26" y="20"/>
                    <a:pt x="24" y="14"/>
                    <a:pt x="22" y="8"/>
                  </a:cubicBezTo>
                  <a:cubicBezTo>
                    <a:pt x="22" y="6"/>
                    <a:pt x="20" y="4"/>
                    <a:pt x="18" y="4"/>
                  </a:cubicBezTo>
                  <a:cubicBezTo>
                    <a:pt x="14" y="5"/>
                    <a:pt x="9" y="5"/>
                    <a:pt x="4" y="6"/>
                  </a:cubicBezTo>
                  <a:cubicBezTo>
                    <a:pt x="0" y="6"/>
                    <a:pt x="0" y="7"/>
                    <a:pt x="0" y="10"/>
                  </a:cubicBezTo>
                  <a:cubicBezTo>
                    <a:pt x="1" y="46"/>
                    <a:pt x="15" y="78"/>
                    <a:pt x="43" y="94"/>
                  </a:cubicBezTo>
                  <a:cubicBezTo>
                    <a:pt x="46" y="96"/>
                    <a:pt x="47" y="96"/>
                    <a:pt x="50" y="92"/>
                  </a:cubicBezTo>
                  <a:close/>
                  <a:moveTo>
                    <a:pt x="45" y="53"/>
                  </a:moveTo>
                  <a:cubicBezTo>
                    <a:pt x="32" y="53"/>
                    <a:pt x="32" y="53"/>
                    <a:pt x="32" y="53"/>
                  </a:cubicBezTo>
                  <a:cubicBezTo>
                    <a:pt x="32" y="50"/>
                    <a:pt x="32" y="50"/>
                    <a:pt x="32" y="50"/>
                  </a:cubicBezTo>
                  <a:cubicBezTo>
                    <a:pt x="40" y="38"/>
                    <a:pt x="40" y="38"/>
                    <a:pt x="40" y="38"/>
                  </a:cubicBezTo>
                  <a:cubicBezTo>
                    <a:pt x="41" y="36"/>
                    <a:pt x="42" y="34"/>
                    <a:pt x="42" y="32"/>
                  </a:cubicBezTo>
                  <a:cubicBezTo>
                    <a:pt x="42" y="31"/>
                    <a:pt x="42" y="30"/>
                    <a:pt x="41" y="30"/>
                  </a:cubicBezTo>
                  <a:cubicBezTo>
                    <a:pt x="40" y="30"/>
                    <a:pt x="40" y="31"/>
                    <a:pt x="40" y="31"/>
                  </a:cubicBezTo>
                  <a:cubicBezTo>
                    <a:pt x="39" y="36"/>
                    <a:pt x="39" y="36"/>
                    <a:pt x="39" y="36"/>
                  </a:cubicBezTo>
                  <a:cubicBezTo>
                    <a:pt x="34" y="36"/>
                    <a:pt x="34" y="36"/>
                    <a:pt x="34" y="36"/>
                  </a:cubicBezTo>
                  <a:cubicBezTo>
                    <a:pt x="34" y="31"/>
                    <a:pt x="34" y="31"/>
                    <a:pt x="34" y="31"/>
                  </a:cubicBezTo>
                  <a:cubicBezTo>
                    <a:pt x="35" y="28"/>
                    <a:pt x="37" y="26"/>
                    <a:pt x="42" y="26"/>
                  </a:cubicBezTo>
                  <a:cubicBezTo>
                    <a:pt x="44" y="26"/>
                    <a:pt x="46" y="27"/>
                    <a:pt x="47" y="28"/>
                  </a:cubicBezTo>
                  <a:cubicBezTo>
                    <a:pt x="48" y="29"/>
                    <a:pt x="48" y="31"/>
                    <a:pt x="47" y="34"/>
                  </a:cubicBezTo>
                  <a:cubicBezTo>
                    <a:pt x="47" y="35"/>
                    <a:pt x="47" y="36"/>
                    <a:pt x="47" y="37"/>
                  </a:cubicBezTo>
                  <a:cubicBezTo>
                    <a:pt x="38" y="50"/>
                    <a:pt x="38" y="50"/>
                    <a:pt x="38" y="50"/>
                  </a:cubicBezTo>
                  <a:cubicBezTo>
                    <a:pt x="46" y="50"/>
                    <a:pt x="46" y="50"/>
                    <a:pt x="46" y="50"/>
                  </a:cubicBezTo>
                  <a:cubicBezTo>
                    <a:pt x="45" y="53"/>
                    <a:pt x="45" y="53"/>
                    <a:pt x="45" y="53"/>
                  </a:cubicBezTo>
                  <a:close/>
                  <a:moveTo>
                    <a:pt x="63" y="50"/>
                  </a:moveTo>
                  <a:cubicBezTo>
                    <a:pt x="60" y="50"/>
                    <a:pt x="60" y="50"/>
                    <a:pt x="60" y="50"/>
                  </a:cubicBezTo>
                  <a:cubicBezTo>
                    <a:pt x="60" y="53"/>
                    <a:pt x="60" y="53"/>
                    <a:pt x="60" y="53"/>
                  </a:cubicBezTo>
                  <a:cubicBezTo>
                    <a:pt x="54" y="53"/>
                    <a:pt x="54" y="53"/>
                    <a:pt x="54" y="53"/>
                  </a:cubicBezTo>
                  <a:cubicBezTo>
                    <a:pt x="54" y="50"/>
                    <a:pt x="54" y="50"/>
                    <a:pt x="54" y="50"/>
                  </a:cubicBezTo>
                  <a:cubicBezTo>
                    <a:pt x="46" y="50"/>
                    <a:pt x="46" y="50"/>
                    <a:pt x="46" y="50"/>
                  </a:cubicBezTo>
                  <a:cubicBezTo>
                    <a:pt x="47" y="46"/>
                    <a:pt x="47" y="46"/>
                    <a:pt x="47" y="46"/>
                  </a:cubicBezTo>
                  <a:cubicBezTo>
                    <a:pt x="55" y="26"/>
                    <a:pt x="55" y="26"/>
                    <a:pt x="55" y="26"/>
                  </a:cubicBezTo>
                  <a:cubicBezTo>
                    <a:pt x="63" y="26"/>
                    <a:pt x="63" y="26"/>
                    <a:pt x="63" y="26"/>
                  </a:cubicBezTo>
                  <a:cubicBezTo>
                    <a:pt x="61" y="46"/>
                    <a:pt x="61" y="46"/>
                    <a:pt x="61" y="46"/>
                  </a:cubicBezTo>
                  <a:cubicBezTo>
                    <a:pt x="63" y="46"/>
                    <a:pt x="63" y="46"/>
                    <a:pt x="63" y="46"/>
                  </a:cubicBezTo>
                  <a:cubicBezTo>
                    <a:pt x="63" y="50"/>
                    <a:pt x="63" y="50"/>
                    <a:pt x="63" y="50"/>
                  </a:cubicBezTo>
                  <a:close/>
                  <a:moveTo>
                    <a:pt x="55" y="46"/>
                  </a:moveTo>
                  <a:cubicBezTo>
                    <a:pt x="52" y="46"/>
                    <a:pt x="52" y="46"/>
                    <a:pt x="52" y="46"/>
                  </a:cubicBezTo>
                  <a:cubicBezTo>
                    <a:pt x="56" y="35"/>
                    <a:pt x="56" y="35"/>
                    <a:pt x="56" y="35"/>
                  </a:cubicBezTo>
                  <a:cubicBezTo>
                    <a:pt x="55" y="46"/>
                    <a:pt x="55" y="46"/>
                    <a:pt x="55" y="46"/>
                  </a:cubicBezTo>
                  <a:close/>
                  <a:moveTo>
                    <a:pt x="43" y="0"/>
                  </a:moveTo>
                  <a:cubicBezTo>
                    <a:pt x="54" y="0"/>
                    <a:pt x="65" y="5"/>
                    <a:pt x="72" y="12"/>
                  </a:cubicBezTo>
                  <a:cubicBezTo>
                    <a:pt x="80" y="20"/>
                    <a:pt x="84" y="30"/>
                    <a:pt x="84" y="41"/>
                  </a:cubicBezTo>
                  <a:cubicBezTo>
                    <a:pt x="84" y="53"/>
                    <a:pt x="80" y="63"/>
                    <a:pt x="72" y="71"/>
                  </a:cubicBezTo>
                  <a:cubicBezTo>
                    <a:pt x="70" y="73"/>
                    <a:pt x="68" y="75"/>
                    <a:pt x="65" y="76"/>
                  </a:cubicBezTo>
                  <a:cubicBezTo>
                    <a:pt x="65" y="75"/>
                    <a:pt x="64" y="74"/>
                    <a:pt x="63" y="73"/>
                  </a:cubicBezTo>
                  <a:cubicBezTo>
                    <a:pt x="59" y="69"/>
                    <a:pt x="59" y="69"/>
                    <a:pt x="59" y="69"/>
                  </a:cubicBezTo>
                  <a:cubicBezTo>
                    <a:pt x="61" y="68"/>
                    <a:pt x="64" y="66"/>
                    <a:pt x="66" y="64"/>
                  </a:cubicBezTo>
                  <a:cubicBezTo>
                    <a:pt x="71" y="58"/>
                    <a:pt x="75" y="50"/>
                    <a:pt x="75" y="41"/>
                  </a:cubicBezTo>
                  <a:cubicBezTo>
                    <a:pt x="75" y="33"/>
                    <a:pt x="71" y="25"/>
                    <a:pt x="66" y="19"/>
                  </a:cubicBezTo>
                  <a:cubicBezTo>
                    <a:pt x="60" y="13"/>
                    <a:pt x="52" y="10"/>
                    <a:pt x="43" y="10"/>
                  </a:cubicBezTo>
                  <a:cubicBezTo>
                    <a:pt x="39" y="10"/>
                    <a:pt x="35" y="11"/>
                    <a:pt x="31" y="12"/>
                  </a:cubicBezTo>
                  <a:cubicBezTo>
                    <a:pt x="29" y="6"/>
                    <a:pt x="29" y="6"/>
                    <a:pt x="29" y="6"/>
                  </a:cubicBezTo>
                  <a:cubicBezTo>
                    <a:pt x="29" y="5"/>
                    <a:pt x="28" y="4"/>
                    <a:pt x="28" y="3"/>
                  </a:cubicBezTo>
                  <a:cubicBezTo>
                    <a:pt x="33" y="1"/>
                    <a:pt x="38" y="0"/>
                    <a:pt x="43" y="0"/>
                  </a:cubicBez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43" name="Group 6"/>
          <p:cNvGrpSpPr/>
          <p:nvPr/>
        </p:nvGrpSpPr>
        <p:grpSpPr>
          <a:xfrm>
            <a:off x="6096000" y="2866293"/>
            <a:ext cx="2724550" cy="650630"/>
            <a:chOff x="6096000" y="2866293"/>
            <a:chExt cx="2724550" cy="650630"/>
          </a:xfrm>
        </p:grpSpPr>
        <p:sp>
          <p:nvSpPr>
            <p:cNvPr id="44" name="Rectangle 10"/>
            <p:cNvSpPr/>
            <p:nvPr/>
          </p:nvSpPr>
          <p:spPr>
            <a:xfrm>
              <a:off x="6096000" y="286629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useBgFill="1">
          <p:nvSpPr>
            <p:cNvPr id="45" name="Rectangle 11"/>
            <p:cNvSpPr/>
            <p:nvPr/>
          </p:nvSpPr>
          <p:spPr>
            <a:xfrm>
              <a:off x="6096000" y="286629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6" name="TextBox 36"/>
            <p:cNvSpPr txBox="1"/>
            <p:nvPr/>
          </p:nvSpPr>
          <p:spPr>
            <a:xfrm>
              <a:off x="6796493" y="3006942"/>
              <a:ext cx="1928733" cy="369332"/>
            </a:xfrm>
            <a:prstGeom prst="rect">
              <a:avLst/>
            </a:prstGeom>
            <a:noFill/>
          </p:spPr>
          <p:txBody>
            <a:bodyPr wrap="none" rtlCol="0">
              <a:spAutoFit/>
            </a:bodyPr>
            <a:lstStyle/>
            <a:p>
              <a:r>
                <a:rPr lang="en-US" b="1"/>
                <a:t>ADD YOUR TEXT</a:t>
              </a:r>
              <a:endParaRPr lang="en-GB" b="1"/>
            </a:p>
          </p:txBody>
        </p:sp>
        <p:sp>
          <p:nvSpPr>
            <p:cNvPr id="47" name="Freeform 40"/>
            <p:cNvSpPr>
              <a:spLocks noEditPoints="1"/>
            </p:cNvSpPr>
            <p:nvPr/>
          </p:nvSpPr>
          <p:spPr bwMode="auto">
            <a:xfrm>
              <a:off x="6252324" y="2995578"/>
              <a:ext cx="276702" cy="43700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48" name="Group 5"/>
          <p:cNvGrpSpPr/>
          <p:nvPr/>
        </p:nvGrpSpPr>
        <p:grpSpPr>
          <a:xfrm>
            <a:off x="8820550" y="2215663"/>
            <a:ext cx="2724550" cy="650630"/>
            <a:chOff x="8820550" y="2215663"/>
            <a:chExt cx="2724550" cy="650630"/>
          </a:xfrm>
        </p:grpSpPr>
        <p:sp>
          <p:nvSpPr>
            <p:cNvPr id="49" name="Rectangle 13"/>
            <p:cNvSpPr/>
            <p:nvPr/>
          </p:nvSpPr>
          <p:spPr>
            <a:xfrm>
              <a:off x="8820550" y="221566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useBgFill="1">
          <p:nvSpPr>
            <p:cNvPr id="50" name="Rectangle 14"/>
            <p:cNvSpPr/>
            <p:nvPr/>
          </p:nvSpPr>
          <p:spPr>
            <a:xfrm>
              <a:off x="8820550" y="221566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1" name="TextBox 35"/>
            <p:cNvSpPr txBox="1"/>
            <p:nvPr/>
          </p:nvSpPr>
          <p:spPr>
            <a:xfrm>
              <a:off x="9495338" y="2356312"/>
              <a:ext cx="1928733" cy="369332"/>
            </a:xfrm>
            <a:prstGeom prst="rect">
              <a:avLst/>
            </a:prstGeom>
            <a:noFill/>
          </p:spPr>
          <p:txBody>
            <a:bodyPr wrap="none" rtlCol="0">
              <a:spAutoFit/>
            </a:bodyPr>
            <a:lstStyle/>
            <a:p>
              <a:r>
                <a:rPr lang="en-US" b="1"/>
                <a:t>ADD YOUR TEXT</a:t>
              </a:r>
              <a:endParaRPr lang="en-GB" b="1"/>
            </a:p>
          </p:txBody>
        </p:sp>
        <p:sp>
          <p:nvSpPr>
            <p:cNvPr id="52" name="Freeform 41"/>
            <p:cNvSpPr>
              <a:spLocks noEditPoints="1"/>
            </p:cNvSpPr>
            <p:nvPr/>
          </p:nvSpPr>
          <p:spPr bwMode="auto">
            <a:xfrm>
              <a:off x="8987680" y="2349194"/>
              <a:ext cx="316777" cy="383568"/>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53" name="Rectangle 42"/>
          <p:cNvSpPr/>
          <p:nvPr/>
        </p:nvSpPr>
        <p:spPr>
          <a:xfrm>
            <a:off x="646901" y="4960981"/>
            <a:ext cx="2419164" cy="1200329"/>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 </a:t>
            </a:r>
            <a:endParaRPr lang="en-GB" sz="1200">
              <a:solidFill>
                <a:schemeClr val="bg1"/>
              </a:solidFill>
            </a:endParaRPr>
          </a:p>
        </p:txBody>
      </p:sp>
      <p:sp>
        <p:nvSpPr>
          <p:cNvPr id="54" name="Rectangle 43"/>
          <p:cNvSpPr/>
          <p:nvPr/>
        </p:nvSpPr>
        <p:spPr>
          <a:xfrm>
            <a:off x="3642216" y="4317800"/>
            <a:ext cx="2419164" cy="1200329"/>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 </a:t>
            </a:r>
            <a:endParaRPr lang="en-GB" sz="1200">
              <a:solidFill>
                <a:schemeClr val="bg1"/>
              </a:solidFill>
            </a:endParaRPr>
          </a:p>
        </p:txBody>
      </p:sp>
      <p:sp>
        <p:nvSpPr>
          <p:cNvPr id="55" name="Rectangle 44"/>
          <p:cNvSpPr/>
          <p:nvPr/>
        </p:nvSpPr>
        <p:spPr>
          <a:xfrm>
            <a:off x="6326855" y="3704015"/>
            <a:ext cx="2419164" cy="1200329"/>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 </a:t>
            </a:r>
            <a:endParaRPr lang="en-GB" sz="1200">
              <a:solidFill>
                <a:schemeClr val="bg1"/>
              </a:solidFill>
            </a:endParaRPr>
          </a:p>
        </p:txBody>
      </p:sp>
      <p:sp>
        <p:nvSpPr>
          <p:cNvPr id="56" name="Rectangle 45"/>
          <p:cNvSpPr/>
          <p:nvPr/>
        </p:nvSpPr>
        <p:spPr>
          <a:xfrm>
            <a:off x="8976874" y="2984073"/>
            <a:ext cx="2419164" cy="1200329"/>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 </a:t>
            </a:r>
            <a:endParaRPr lang="en-GB" sz="1200">
              <a:solidFill>
                <a:schemeClr val="bg1"/>
              </a:solidFill>
            </a:endParaRPr>
          </a:p>
        </p:txBody>
      </p:sp>
      <p:grpSp>
        <p:nvGrpSpPr>
          <p:cNvPr id="57" name="组合 56"/>
          <p:cNvGrpSpPr/>
          <p:nvPr/>
        </p:nvGrpSpPr>
        <p:grpSpPr>
          <a:xfrm>
            <a:off x="134487" y="637135"/>
            <a:ext cx="10533513" cy="523220"/>
            <a:chOff x="134487" y="637135"/>
            <a:chExt cx="10533513" cy="523220"/>
          </a:xfrm>
        </p:grpSpPr>
        <p:sp>
          <p:nvSpPr>
            <p:cNvPr id="58"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59"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61"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直接连接符 61"/>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900" decel="100000" fill="hold"/>
                                        <p:tgtEl>
                                          <p:spTgt spid="2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1000"/>
                                        <p:tgtEl>
                                          <p:spTgt spid="38"/>
                                        </p:tgtEl>
                                      </p:cBhvr>
                                    </p:animEffect>
                                    <p:anim calcmode="lin" valueType="num">
                                      <p:cBhvr>
                                        <p:cTn id="15" dur="1000" fill="hold"/>
                                        <p:tgtEl>
                                          <p:spTgt spid="38"/>
                                        </p:tgtEl>
                                        <p:attrNameLst>
                                          <p:attrName>ppt_x</p:attrName>
                                        </p:attrNameLst>
                                      </p:cBhvr>
                                      <p:tavLst>
                                        <p:tav tm="0">
                                          <p:val>
                                            <p:strVal val="#ppt_x"/>
                                          </p:val>
                                        </p:tav>
                                        <p:tav tm="100000">
                                          <p:val>
                                            <p:strVal val="#ppt_x"/>
                                          </p:val>
                                        </p:tav>
                                      </p:tavLst>
                                    </p:anim>
                                    <p:anim calcmode="lin" valueType="num">
                                      <p:cBhvr>
                                        <p:cTn id="16" dur="900" decel="100000" fill="hold"/>
                                        <p:tgtEl>
                                          <p:spTgt spid="38"/>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38"/>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37" presetClass="entr" presetSubtype="0" fill="hold" nodeType="after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1000"/>
                                        <p:tgtEl>
                                          <p:spTgt spid="43"/>
                                        </p:tgtEl>
                                      </p:cBhvr>
                                    </p:animEffect>
                                    <p:anim calcmode="lin" valueType="num">
                                      <p:cBhvr>
                                        <p:cTn id="22" dur="1000" fill="hold"/>
                                        <p:tgtEl>
                                          <p:spTgt spid="43"/>
                                        </p:tgtEl>
                                        <p:attrNameLst>
                                          <p:attrName>ppt_x</p:attrName>
                                        </p:attrNameLst>
                                      </p:cBhvr>
                                      <p:tavLst>
                                        <p:tav tm="0">
                                          <p:val>
                                            <p:strVal val="#ppt_x"/>
                                          </p:val>
                                        </p:tav>
                                        <p:tav tm="100000">
                                          <p:val>
                                            <p:strVal val="#ppt_x"/>
                                          </p:val>
                                        </p:tav>
                                      </p:tavLst>
                                    </p:anim>
                                    <p:anim calcmode="lin" valueType="num">
                                      <p:cBhvr>
                                        <p:cTn id="23" dur="900" decel="100000" fill="hold"/>
                                        <p:tgtEl>
                                          <p:spTgt spid="43"/>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43"/>
                                        </p:tgtEl>
                                        <p:attrNameLst>
                                          <p:attrName>ppt_y</p:attrName>
                                        </p:attrNameLst>
                                      </p:cBhvr>
                                      <p:tavLst>
                                        <p:tav tm="0">
                                          <p:val>
                                            <p:strVal val="#ppt_y-.03"/>
                                          </p:val>
                                        </p:tav>
                                        <p:tav tm="100000">
                                          <p:val>
                                            <p:strVal val="#ppt_y"/>
                                          </p:val>
                                        </p:tav>
                                      </p:tavLst>
                                    </p:anim>
                                  </p:childTnLst>
                                </p:cTn>
                              </p:par>
                            </p:childTnLst>
                          </p:cTn>
                        </p:par>
                        <p:par>
                          <p:cTn id="25" fill="hold">
                            <p:stCondLst>
                              <p:cond delay="3000"/>
                            </p:stCondLst>
                            <p:childTnLst>
                              <p:par>
                                <p:cTn id="26" presetID="37" presetClass="entr" presetSubtype="0" fill="hold"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1000"/>
                                        <p:tgtEl>
                                          <p:spTgt spid="48"/>
                                        </p:tgtEl>
                                      </p:cBhvr>
                                    </p:animEffect>
                                    <p:anim calcmode="lin" valueType="num">
                                      <p:cBhvr>
                                        <p:cTn id="29" dur="1000" fill="hold"/>
                                        <p:tgtEl>
                                          <p:spTgt spid="48"/>
                                        </p:tgtEl>
                                        <p:attrNameLst>
                                          <p:attrName>ppt_x</p:attrName>
                                        </p:attrNameLst>
                                      </p:cBhvr>
                                      <p:tavLst>
                                        <p:tav tm="0">
                                          <p:val>
                                            <p:strVal val="#ppt_x"/>
                                          </p:val>
                                        </p:tav>
                                        <p:tav tm="100000">
                                          <p:val>
                                            <p:strVal val="#ppt_x"/>
                                          </p:val>
                                        </p:tav>
                                      </p:tavLst>
                                    </p:anim>
                                    <p:anim calcmode="lin" valueType="num">
                                      <p:cBhvr>
                                        <p:cTn id="30" dur="900" decel="100000" fill="hold"/>
                                        <p:tgtEl>
                                          <p:spTgt spid="48"/>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48"/>
                                        </p:tgtEl>
                                        <p:attrNameLst>
                                          <p:attrName>ppt_y</p:attrName>
                                        </p:attrNameLst>
                                      </p:cBhvr>
                                      <p:tavLst>
                                        <p:tav tm="0">
                                          <p:val>
                                            <p:strVal val="#ppt_y-.03"/>
                                          </p:val>
                                        </p:tav>
                                        <p:tav tm="100000">
                                          <p:val>
                                            <p:strVal val="#ppt_y"/>
                                          </p:val>
                                        </p:tav>
                                      </p:tavLst>
                                    </p:anim>
                                  </p:childTnLst>
                                </p:cTn>
                              </p:par>
                            </p:childTnLst>
                          </p:cTn>
                        </p:par>
                        <p:par>
                          <p:cTn id="32" fill="hold">
                            <p:stCondLst>
                              <p:cond delay="4000"/>
                            </p:stCondLst>
                            <p:childTnLst>
                              <p:par>
                                <p:cTn id="33" presetID="49" presetClass="entr" presetSubtype="0" decel="100000" fill="hold" grpId="0" nodeType="after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p:cTn id="35" dur="500" fill="hold"/>
                                        <p:tgtEl>
                                          <p:spTgt spid="37"/>
                                        </p:tgtEl>
                                        <p:attrNameLst>
                                          <p:attrName>ppt_w</p:attrName>
                                        </p:attrNameLst>
                                      </p:cBhvr>
                                      <p:tavLst>
                                        <p:tav tm="0">
                                          <p:val>
                                            <p:fltVal val="0"/>
                                          </p:val>
                                        </p:tav>
                                        <p:tav tm="100000">
                                          <p:val>
                                            <p:strVal val="#ppt_w"/>
                                          </p:val>
                                        </p:tav>
                                      </p:tavLst>
                                    </p:anim>
                                    <p:anim calcmode="lin" valueType="num">
                                      <p:cBhvr>
                                        <p:cTn id="36" dur="500" fill="hold"/>
                                        <p:tgtEl>
                                          <p:spTgt spid="37"/>
                                        </p:tgtEl>
                                        <p:attrNameLst>
                                          <p:attrName>ppt_h</p:attrName>
                                        </p:attrNameLst>
                                      </p:cBhvr>
                                      <p:tavLst>
                                        <p:tav tm="0">
                                          <p:val>
                                            <p:fltVal val="0"/>
                                          </p:val>
                                        </p:tav>
                                        <p:tav tm="100000">
                                          <p:val>
                                            <p:strVal val="#ppt_h"/>
                                          </p:val>
                                        </p:tav>
                                      </p:tavLst>
                                    </p:anim>
                                    <p:anim calcmode="lin" valueType="num">
                                      <p:cBhvr>
                                        <p:cTn id="37" dur="500" fill="hold"/>
                                        <p:tgtEl>
                                          <p:spTgt spid="37"/>
                                        </p:tgtEl>
                                        <p:attrNameLst>
                                          <p:attrName>style.rotation</p:attrName>
                                        </p:attrNameLst>
                                      </p:cBhvr>
                                      <p:tavLst>
                                        <p:tav tm="0">
                                          <p:val>
                                            <p:fltVal val="360"/>
                                          </p:val>
                                        </p:tav>
                                        <p:tav tm="100000">
                                          <p:val>
                                            <p:fltVal val="0"/>
                                          </p:val>
                                        </p:tav>
                                      </p:tavLst>
                                    </p:anim>
                                    <p:animEffect transition="in" filter="fade">
                                      <p:cBhvr>
                                        <p:cTn id="38" dur="500"/>
                                        <p:tgtEl>
                                          <p:spTgt spid="37"/>
                                        </p:tgtEl>
                                      </p:cBhvr>
                                    </p:animEffect>
                                  </p:childTnLst>
                                </p:cTn>
                              </p:par>
                            </p:childTnLst>
                          </p:cTn>
                        </p:par>
                        <p:par>
                          <p:cTn id="39" fill="hold">
                            <p:stCondLst>
                              <p:cond delay="4500"/>
                            </p:stCondLst>
                            <p:childTnLst>
                              <p:par>
                                <p:cTn id="40" presetID="49" presetClass="entr" presetSubtype="0" decel="100000" fill="hold" grpId="0" nodeType="afterEffect">
                                  <p:stCondLst>
                                    <p:cond delay="0"/>
                                  </p:stCondLst>
                                  <p:childTnLst>
                                    <p:set>
                                      <p:cBhvr>
                                        <p:cTn id="41" dur="1" fill="hold">
                                          <p:stCondLst>
                                            <p:cond delay="0"/>
                                          </p:stCondLst>
                                        </p:cTn>
                                        <p:tgtEl>
                                          <p:spTgt spid="36"/>
                                        </p:tgtEl>
                                        <p:attrNameLst>
                                          <p:attrName>style.visibility</p:attrName>
                                        </p:attrNameLst>
                                      </p:cBhvr>
                                      <p:to>
                                        <p:strVal val="visible"/>
                                      </p:to>
                                    </p:set>
                                    <p:anim calcmode="lin" valueType="num">
                                      <p:cBhvr>
                                        <p:cTn id="42" dur="500" fill="hold"/>
                                        <p:tgtEl>
                                          <p:spTgt spid="36"/>
                                        </p:tgtEl>
                                        <p:attrNameLst>
                                          <p:attrName>ppt_w</p:attrName>
                                        </p:attrNameLst>
                                      </p:cBhvr>
                                      <p:tavLst>
                                        <p:tav tm="0">
                                          <p:val>
                                            <p:fltVal val="0"/>
                                          </p:val>
                                        </p:tav>
                                        <p:tav tm="100000">
                                          <p:val>
                                            <p:strVal val="#ppt_w"/>
                                          </p:val>
                                        </p:tav>
                                      </p:tavLst>
                                    </p:anim>
                                    <p:anim calcmode="lin" valueType="num">
                                      <p:cBhvr>
                                        <p:cTn id="43" dur="500" fill="hold"/>
                                        <p:tgtEl>
                                          <p:spTgt spid="36"/>
                                        </p:tgtEl>
                                        <p:attrNameLst>
                                          <p:attrName>ppt_h</p:attrName>
                                        </p:attrNameLst>
                                      </p:cBhvr>
                                      <p:tavLst>
                                        <p:tav tm="0">
                                          <p:val>
                                            <p:fltVal val="0"/>
                                          </p:val>
                                        </p:tav>
                                        <p:tav tm="100000">
                                          <p:val>
                                            <p:strVal val="#ppt_h"/>
                                          </p:val>
                                        </p:tav>
                                      </p:tavLst>
                                    </p:anim>
                                    <p:anim calcmode="lin" valueType="num">
                                      <p:cBhvr>
                                        <p:cTn id="44" dur="500" fill="hold"/>
                                        <p:tgtEl>
                                          <p:spTgt spid="36"/>
                                        </p:tgtEl>
                                        <p:attrNameLst>
                                          <p:attrName>style.rotation</p:attrName>
                                        </p:attrNameLst>
                                      </p:cBhvr>
                                      <p:tavLst>
                                        <p:tav tm="0">
                                          <p:val>
                                            <p:fltVal val="360"/>
                                          </p:val>
                                        </p:tav>
                                        <p:tav tm="100000">
                                          <p:val>
                                            <p:fltVal val="0"/>
                                          </p:val>
                                        </p:tav>
                                      </p:tavLst>
                                    </p:anim>
                                    <p:animEffect transition="in" filter="fade">
                                      <p:cBhvr>
                                        <p:cTn id="45" dur="500"/>
                                        <p:tgtEl>
                                          <p:spTgt spid="36"/>
                                        </p:tgtEl>
                                      </p:cBhvr>
                                    </p:animEffect>
                                  </p:childTnLst>
                                </p:cTn>
                              </p:par>
                            </p:childTnLst>
                          </p:cTn>
                        </p:par>
                        <p:par>
                          <p:cTn id="46" fill="hold">
                            <p:stCondLst>
                              <p:cond delay="5000"/>
                            </p:stCondLst>
                            <p:childTnLst>
                              <p:par>
                                <p:cTn id="47" presetID="43" presetClass="entr" presetSubtype="0" fill="hold" nodeType="after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100"/>
                                        <p:tgtEl>
                                          <p:spTgt spid="33"/>
                                        </p:tgtEl>
                                      </p:cBhvr>
                                    </p:animEffect>
                                    <p:anim calcmode="lin" valueType="num">
                                      <p:cBhvr>
                                        <p:cTn id="50" dur="400" fill="hold"/>
                                        <p:tgtEl>
                                          <p:spTgt spid="33"/>
                                        </p:tgtEl>
                                        <p:attrNameLst>
                                          <p:attrName>ppt_x</p:attrName>
                                        </p:attrNameLst>
                                      </p:cBhvr>
                                      <p:tavLst>
                                        <p:tav tm="0">
                                          <p:val>
                                            <p:strVal val="#ppt_x"/>
                                          </p:val>
                                        </p:tav>
                                        <p:tav tm="100000">
                                          <p:val>
                                            <p:strVal val="#ppt_x"/>
                                          </p:val>
                                        </p:tav>
                                      </p:tavLst>
                                    </p:anim>
                                    <p:anim calcmode="lin" valueType="num">
                                      <p:cBhvr>
                                        <p:cTn id="51" dur="400" fill="hold"/>
                                        <p:tgtEl>
                                          <p:spTgt spid="33"/>
                                        </p:tgtEl>
                                        <p:attrNameLst>
                                          <p:attrName>ppt_y</p:attrName>
                                        </p:attrNameLst>
                                      </p:cBhvr>
                                      <p:tavLst>
                                        <p:tav tm="0">
                                          <p:val>
                                            <p:strVal val="#ppt_y+0.31"/>
                                          </p:val>
                                        </p:tav>
                                        <p:tav tm="100000">
                                          <p:val>
                                            <p:strVal val="#ppt_y+0.31"/>
                                          </p:val>
                                        </p:tav>
                                      </p:tavLst>
                                    </p:anim>
                                    <p:anim calcmode="lin" valueType="num">
                                      <p:cBhvr>
                                        <p:cTn id="52" dur="600" decel="50000" fill="hold">
                                          <p:stCondLst>
                                            <p:cond delay="400"/>
                                          </p:stCondLst>
                                        </p:cTn>
                                        <p:tgtEl>
                                          <p:spTgt spid="3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3" dur="600" decel="50000" fill="hold">
                                          <p:stCondLst>
                                            <p:cond delay="400"/>
                                          </p:stCondLst>
                                        </p:cTn>
                                        <p:tgtEl>
                                          <p:spTgt spid="3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54" fill="hold">
                            <p:stCondLst>
                              <p:cond delay="600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childTnLst>
                          </p:cTn>
                        </p:par>
                        <p:par>
                          <p:cTn id="58" fill="hold">
                            <p:stCondLst>
                              <p:cond delay="6500"/>
                            </p:stCondLst>
                            <p:childTnLst>
                              <p:par>
                                <p:cTn id="59" presetID="10" presetClass="entr" presetSubtype="0" fill="hold" grpId="0" nodeType="after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fade">
                                      <p:cBhvr>
                                        <p:cTn id="61" dur="500"/>
                                        <p:tgtEl>
                                          <p:spTgt spid="54"/>
                                        </p:tgtEl>
                                      </p:cBhvr>
                                    </p:animEffect>
                                  </p:childTnLst>
                                </p:cTn>
                              </p:par>
                            </p:childTnLst>
                          </p:cTn>
                        </p:par>
                        <p:par>
                          <p:cTn id="62" fill="hold">
                            <p:stCondLst>
                              <p:cond delay="7000"/>
                            </p:stCondLst>
                            <p:childTnLst>
                              <p:par>
                                <p:cTn id="63" presetID="10" presetClass="entr" presetSubtype="0" fill="hold" grpId="0" nodeType="afterEffect">
                                  <p:stCondLst>
                                    <p:cond delay="0"/>
                                  </p:stCondLst>
                                  <p:childTnLst>
                                    <p:set>
                                      <p:cBhvr>
                                        <p:cTn id="64" dur="1" fill="hold">
                                          <p:stCondLst>
                                            <p:cond delay="0"/>
                                          </p:stCondLst>
                                        </p:cTn>
                                        <p:tgtEl>
                                          <p:spTgt spid="55"/>
                                        </p:tgtEl>
                                        <p:attrNameLst>
                                          <p:attrName>style.visibility</p:attrName>
                                        </p:attrNameLst>
                                      </p:cBhvr>
                                      <p:to>
                                        <p:strVal val="visible"/>
                                      </p:to>
                                    </p:set>
                                    <p:animEffect transition="in" filter="fade">
                                      <p:cBhvr>
                                        <p:cTn id="65" dur="500"/>
                                        <p:tgtEl>
                                          <p:spTgt spid="55"/>
                                        </p:tgtEl>
                                      </p:cBhvr>
                                    </p:animEffect>
                                  </p:childTnLst>
                                </p:cTn>
                              </p:par>
                            </p:childTnLst>
                          </p:cTn>
                        </p:par>
                        <p:par>
                          <p:cTn id="66" fill="hold">
                            <p:stCondLst>
                              <p:cond delay="7500"/>
                            </p:stCondLst>
                            <p:childTnLst>
                              <p:par>
                                <p:cTn id="67" presetID="10" presetClass="entr" presetSubtype="0" fill="hold" grpId="0" nodeType="afterEffect">
                                  <p:stCondLst>
                                    <p:cond delay="0"/>
                                  </p:stCondLst>
                                  <p:childTnLst>
                                    <p:set>
                                      <p:cBhvr>
                                        <p:cTn id="68" dur="1" fill="hold">
                                          <p:stCondLst>
                                            <p:cond delay="0"/>
                                          </p:stCondLst>
                                        </p:cTn>
                                        <p:tgtEl>
                                          <p:spTgt spid="56"/>
                                        </p:tgtEl>
                                        <p:attrNameLst>
                                          <p:attrName>style.visibility</p:attrName>
                                        </p:attrNameLst>
                                      </p:cBhvr>
                                      <p:to>
                                        <p:strVal val="visible"/>
                                      </p:to>
                                    </p:set>
                                    <p:animEffect transition="in" filter="fade">
                                      <p:cBhvr>
                                        <p:cTn id="6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53" grpId="0"/>
      <p:bldP spid="54" grpId="0"/>
      <p:bldP spid="55" grpId="0"/>
      <p:bldP spid="5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2" name="Group 60"/>
          <p:cNvGrpSpPr/>
          <p:nvPr/>
        </p:nvGrpSpPr>
        <p:grpSpPr>
          <a:xfrm>
            <a:off x="4379681" y="4947185"/>
            <a:ext cx="610979" cy="609498"/>
            <a:chOff x="4448949" y="5252205"/>
            <a:chExt cx="610979" cy="609498"/>
          </a:xfrm>
        </p:grpSpPr>
        <p:sp>
          <p:nvSpPr>
            <p:cNvPr id="183" name="Freeform 505"/>
            <p:cNvSpPr>
              <a:spLocks noEditPoints="1"/>
            </p:cNvSpPr>
            <p:nvPr/>
          </p:nvSpPr>
          <p:spPr bwMode="auto">
            <a:xfrm>
              <a:off x="4625207" y="5403284"/>
              <a:ext cx="259203" cy="404357"/>
            </a:xfrm>
            <a:custGeom>
              <a:avLst/>
              <a:gdLst>
                <a:gd name="T0" fmla="*/ 72 w 148"/>
                <a:gd name="T1" fmla="*/ 231 h 231"/>
                <a:gd name="T2" fmla="*/ 43 w 148"/>
                <a:gd name="T3" fmla="*/ 226 h 231"/>
                <a:gd name="T4" fmla="*/ 36 w 148"/>
                <a:gd name="T5" fmla="*/ 207 h 231"/>
                <a:gd name="T6" fmla="*/ 31 w 148"/>
                <a:gd name="T7" fmla="*/ 158 h 231"/>
                <a:gd name="T8" fmla="*/ 23 w 148"/>
                <a:gd name="T9" fmla="*/ 135 h 231"/>
                <a:gd name="T10" fmla="*/ 10 w 148"/>
                <a:gd name="T11" fmla="*/ 112 h 231"/>
                <a:gd name="T12" fmla="*/ 2 w 148"/>
                <a:gd name="T13" fmla="*/ 63 h 231"/>
                <a:gd name="T14" fmla="*/ 73 w 148"/>
                <a:gd name="T15" fmla="*/ 0 h 231"/>
                <a:gd name="T16" fmla="*/ 74 w 148"/>
                <a:gd name="T17" fmla="*/ 0 h 231"/>
                <a:gd name="T18" fmla="*/ 146 w 148"/>
                <a:gd name="T19" fmla="*/ 63 h 231"/>
                <a:gd name="T20" fmla="*/ 138 w 148"/>
                <a:gd name="T21" fmla="*/ 112 h 231"/>
                <a:gd name="T22" fmla="*/ 125 w 148"/>
                <a:gd name="T23" fmla="*/ 135 h 231"/>
                <a:gd name="T24" fmla="*/ 116 w 148"/>
                <a:gd name="T25" fmla="*/ 158 h 231"/>
                <a:gd name="T26" fmla="*/ 111 w 148"/>
                <a:gd name="T27" fmla="*/ 207 h 231"/>
                <a:gd name="T28" fmla="*/ 104 w 148"/>
                <a:gd name="T29" fmla="*/ 226 h 231"/>
                <a:gd name="T30" fmla="*/ 72 w 148"/>
                <a:gd name="T31" fmla="*/ 231 h 231"/>
                <a:gd name="T32" fmla="*/ 72 w 148"/>
                <a:gd name="T33" fmla="*/ 214 h 231"/>
                <a:gd name="T34" fmla="*/ 96 w 148"/>
                <a:gd name="T35" fmla="*/ 170 h 231"/>
                <a:gd name="T36" fmla="*/ 98 w 148"/>
                <a:gd name="T37" fmla="*/ 165 h 231"/>
                <a:gd name="T38" fmla="*/ 99 w 148"/>
                <a:gd name="T39" fmla="*/ 157 h 231"/>
                <a:gd name="T40" fmla="*/ 102 w 148"/>
                <a:gd name="T41" fmla="*/ 146 h 231"/>
                <a:gd name="T42" fmla="*/ 130 w 148"/>
                <a:gd name="T43" fmla="*/ 66 h 231"/>
                <a:gd name="T44" fmla="*/ 119 w 148"/>
                <a:gd name="T45" fmla="*/ 41 h 231"/>
                <a:gd name="T46" fmla="*/ 74 w 148"/>
                <a:gd name="T47" fmla="*/ 17 h 231"/>
                <a:gd name="T48" fmla="*/ 74 w 148"/>
                <a:gd name="T49" fmla="*/ 17 h 231"/>
                <a:gd name="T50" fmla="*/ 29 w 148"/>
                <a:gd name="T51" fmla="*/ 41 h 231"/>
                <a:gd name="T52" fmla="*/ 18 w 148"/>
                <a:gd name="T53" fmla="*/ 66 h 231"/>
                <a:gd name="T54" fmla="*/ 25 w 148"/>
                <a:gd name="T55" fmla="*/ 105 h 231"/>
                <a:gd name="T56" fmla="*/ 46 w 148"/>
                <a:gd name="T57" fmla="*/ 146 h 231"/>
                <a:gd name="T58" fmla="*/ 48 w 148"/>
                <a:gd name="T59" fmla="*/ 157 h 231"/>
                <a:gd name="T60" fmla="*/ 50 w 148"/>
                <a:gd name="T61" fmla="*/ 165 h 231"/>
                <a:gd name="T62" fmla="*/ 52 w 148"/>
                <a:gd name="T63" fmla="*/ 17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8" h="231">
                  <a:moveTo>
                    <a:pt x="72" y="231"/>
                  </a:moveTo>
                  <a:cubicBezTo>
                    <a:pt x="72" y="231"/>
                    <a:pt x="72" y="231"/>
                    <a:pt x="72" y="231"/>
                  </a:cubicBezTo>
                  <a:cubicBezTo>
                    <a:pt x="59" y="231"/>
                    <a:pt x="50" y="228"/>
                    <a:pt x="46" y="226"/>
                  </a:cubicBezTo>
                  <a:cubicBezTo>
                    <a:pt x="43" y="226"/>
                    <a:pt x="43" y="226"/>
                    <a:pt x="43" y="226"/>
                  </a:cubicBezTo>
                  <a:cubicBezTo>
                    <a:pt x="42" y="224"/>
                    <a:pt x="42" y="224"/>
                    <a:pt x="42" y="224"/>
                  </a:cubicBezTo>
                  <a:cubicBezTo>
                    <a:pt x="39" y="220"/>
                    <a:pt x="37" y="214"/>
                    <a:pt x="36" y="207"/>
                  </a:cubicBezTo>
                  <a:cubicBezTo>
                    <a:pt x="35" y="198"/>
                    <a:pt x="34" y="186"/>
                    <a:pt x="35" y="172"/>
                  </a:cubicBezTo>
                  <a:cubicBezTo>
                    <a:pt x="33" y="169"/>
                    <a:pt x="31" y="164"/>
                    <a:pt x="31" y="158"/>
                  </a:cubicBezTo>
                  <a:cubicBezTo>
                    <a:pt x="31" y="153"/>
                    <a:pt x="29" y="142"/>
                    <a:pt x="23" y="135"/>
                  </a:cubicBezTo>
                  <a:cubicBezTo>
                    <a:pt x="23" y="135"/>
                    <a:pt x="23" y="135"/>
                    <a:pt x="23" y="135"/>
                  </a:cubicBezTo>
                  <a:cubicBezTo>
                    <a:pt x="23" y="135"/>
                    <a:pt x="23" y="135"/>
                    <a:pt x="23" y="135"/>
                  </a:cubicBezTo>
                  <a:cubicBezTo>
                    <a:pt x="22" y="134"/>
                    <a:pt x="16" y="125"/>
                    <a:pt x="10" y="112"/>
                  </a:cubicBezTo>
                  <a:cubicBezTo>
                    <a:pt x="6" y="104"/>
                    <a:pt x="4" y="96"/>
                    <a:pt x="2" y="89"/>
                  </a:cubicBezTo>
                  <a:cubicBezTo>
                    <a:pt x="0" y="79"/>
                    <a:pt x="0" y="71"/>
                    <a:pt x="2" y="63"/>
                  </a:cubicBezTo>
                  <a:cubicBezTo>
                    <a:pt x="2" y="61"/>
                    <a:pt x="5" y="47"/>
                    <a:pt x="14" y="32"/>
                  </a:cubicBezTo>
                  <a:cubicBezTo>
                    <a:pt x="24" y="17"/>
                    <a:pt x="41" y="0"/>
                    <a:pt x="73" y="0"/>
                  </a:cubicBezTo>
                  <a:cubicBezTo>
                    <a:pt x="74" y="0"/>
                    <a:pt x="74" y="0"/>
                    <a:pt x="74" y="0"/>
                  </a:cubicBezTo>
                  <a:cubicBezTo>
                    <a:pt x="74" y="0"/>
                    <a:pt x="74" y="0"/>
                    <a:pt x="74" y="0"/>
                  </a:cubicBezTo>
                  <a:cubicBezTo>
                    <a:pt x="107" y="0"/>
                    <a:pt x="124" y="18"/>
                    <a:pt x="134" y="32"/>
                  </a:cubicBezTo>
                  <a:cubicBezTo>
                    <a:pt x="143" y="47"/>
                    <a:pt x="146" y="61"/>
                    <a:pt x="146" y="63"/>
                  </a:cubicBezTo>
                  <a:cubicBezTo>
                    <a:pt x="148" y="71"/>
                    <a:pt x="147" y="80"/>
                    <a:pt x="145" y="89"/>
                  </a:cubicBezTo>
                  <a:cubicBezTo>
                    <a:pt x="144" y="96"/>
                    <a:pt x="141" y="104"/>
                    <a:pt x="138" y="112"/>
                  </a:cubicBezTo>
                  <a:cubicBezTo>
                    <a:pt x="132" y="125"/>
                    <a:pt x="125" y="135"/>
                    <a:pt x="125" y="135"/>
                  </a:cubicBezTo>
                  <a:cubicBezTo>
                    <a:pt x="125" y="135"/>
                    <a:pt x="125" y="135"/>
                    <a:pt x="125" y="135"/>
                  </a:cubicBezTo>
                  <a:cubicBezTo>
                    <a:pt x="125" y="135"/>
                    <a:pt x="125" y="135"/>
                    <a:pt x="125" y="135"/>
                  </a:cubicBezTo>
                  <a:cubicBezTo>
                    <a:pt x="119" y="142"/>
                    <a:pt x="117" y="153"/>
                    <a:pt x="116" y="158"/>
                  </a:cubicBezTo>
                  <a:cubicBezTo>
                    <a:pt x="117" y="164"/>
                    <a:pt x="114" y="169"/>
                    <a:pt x="113" y="172"/>
                  </a:cubicBezTo>
                  <a:cubicBezTo>
                    <a:pt x="113" y="186"/>
                    <a:pt x="113" y="198"/>
                    <a:pt x="111" y="207"/>
                  </a:cubicBezTo>
                  <a:cubicBezTo>
                    <a:pt x="110" y="214"/>
                    <a:pt x="108" y="220"/>
                    <a:pt x="106" y="223"/>
                  </a:cubicBezTo>
                  <a:cubicBezTo>
                    <a:pt x="104" y="226"/>
                    <a:pt x="104" y="226"/>
                    <a:pt x="104" y="226"/>
                  </a:cubicBezTo>
                  <a:cubicBezTo>
                    <a:pt x="101" y="227"/>
                    <a:pt x="101" y="227"/>
                    <a:pt x="101" y="227"/>
                  </a:cubicBezTo>
                  <a:cubicBezTo>
                    <a:pt x="91" y="230"/>
                    <a:pt x="81" y="231"/>
                    <a:pt x="72" y="231"/>
                  </a:cubicBezTo>
                  <a:close/>
                  <a:moveTo>
                    <a:pt x="55" y="212"/>
                  </a:moveTo>
                  <a:cubicBezTo>
                    <a:pt x="58" y="213"/>
                    <a:pt x="64" y="214"/>
                    <a:pt x="72" y="214"/>
                  </a:cubicBezTo>
                  <a:cubicBezTo>
                    <a:pt x="79" y="214"/>
                    <a:pt x="86" y="213"/>
                    <a:pt x="93" y="211"/>
                  </a:cubicBezTo>
                  <a:cubicBezTo>
                    <a:pt x="95" y="207"/>
                    <a:pt x="97" y="196"/>
                    <a:pt x="96" y="170"/>
                  </a:cubicBezTo>
                  <a:cubicBezTo>
                    <a:pt x="95" y="167"/>
                    <a:pt x="95" y="167"/>
                    <a:pt x="95" y="167"/>
                  </a:cubicBezTo>
                  <a:cubicBezTo>
                    <a:pt x="98" y="165"/>
                    <a:pt x="98" y="165"/>
                    <a:pt x="98" y="165"/>
                  </a:cubicBezTo>
                  <a:cubicBezTo>
                    <a:pt x="98" y="164"/>
                    <a:pt x="100" y="161"/>
                    <a:pt x="100" y="158"/>
                  </a:cubicBezTo>
                  <a:cubicBezTo>
                    <a:pt x="99" y="157"/>
                    <a:pt x="99" y="157"/>
                    <a:pt x="99" y="157"/>
                  </a:cubicBezTo>
                  <a:cubicBezTo>
                    <a:pt x="100" y="157"/>
                    <a:pt x="100" y="157"/>
                    <a:pt x="100" y="157"/>
                  </a:cubicBezTo>
                  <a:cubicBezTo>
                    <a:pt x="100" y="156"/>
                    <a:pt x="100" y="152"/>
                    <a:pt x="102" y="146"/>
                  </a:cubicBezTo>
                  <a:cubicBezTo>
                    <a:pt x="104" y="137"/>
                    <a:pt x="107" y="130"/>
                    <a:pt x="111" y="125"/>
                  </a:cubicBezTo>
                  <a:cubicBezTo>
                    <a:pt x="113" y="122"/>
                    <a:pt x="134" y="91"/>
                    <a:pt x="130" y="66"/>
                  </a:cubicBezTo>
                  <a:cubicBezTo>
                    <a:pt x="130" y="66"/>
                    <a:pt x="130" y="66"/>
                    <a:pt x="130" y="66"/>
                  </a:cubicBezTo>
                  <a:cubicBezTo>
                    <a:pt x="129" y="65"/>
                    <a:pt x="127" y="53"/>
                    <a:pt x="119" y="41"/>
                  </a:cubicBezTo>
                  <a:cubicBezTo>
                    <a:pt x="109" y="25"/>
                    <a:pt x="94" y="17"/>
                    <a:pt x="74" y="17"/>
                  </a:cubicBezTo>
                  <a:cubicBezTo>
                    <a:pt x="74" y="17"/>
                    <a:pt x="74" y="17"/>
                    <a:pt x="74" y="17"/>
                  </a:cubicBezTo>
                  <a:cubicBezTo>
                    <a:pt x="74" y="17"/>
                    <a:pt x="74" y="17"/>
                    <a:pt x="74" y="17"/>
                  </a:cubicBezTo>
                  <a:cubicBezTo>
                    <a:pt x="74" y="17"/>
                    <a:pt x="74" y="17"/>
                    <a:pt x="74" y="17"/>
                  </a:cubicBezTo>
                  <a:cubicBezTo>
                    <a:pt x="74" y="17"/>
                    <a:pt x="74" y="17"/>
                    <a:pt x="73" y="17"/>
                  </a:cubicBezTo>
                  <a:cubicBezTo>
                    <a:pt x="54" y="17"/>
                    <a:pt x="39" y="25"/>
                    <a:pt x="29" y="41"/>
                  </a:cubicBezTo>
                  <a:cubicBezTo>
                    <a:pt x="21" y="53"/>
                    <a:pt x="18" y="65"/>
                    <a:pt x="18" y="66"/>
                  </a:cubicBezTo>
                  <a:cubicBezTo>
                    <a:pt x="18" y="66"/>
                    <a:pt x="18" y="66"/>
                    <a:pt x="18" y="66"/>
                  </a:cubicBezTo>
                  <a:cubicBezTo>
                    <a:pt x="18" y="66"/>
                    <a:pt x="18" y="66"/>
                    <a:pt x="18" y="66"/>
                  </a:cubicBezTo>
                  <a:cubicBezTo>
                    <a:pt x="16" y="79"/>
                    <a:pt x="21" y="94"/>
                    <a:pt x="25" y="105"/>
                  </a:cubicBezTo>
                  <a:cubicBezTo>
                    <a:pt x="30" y="116"/>
                    <a:pt x="35" y="124"/>
                    <a:pt x="36" y="125"/>
                  </a:cubicBezTo>
                  <a:cubicBezTo>
                    <a:pt x="41" y="130"/>
                    <a:pt x="44" y="137"/>
                    <a:pt x="46" y="146"/>
                  </a:cubicBezTo>
                  <a:cubicBezTo>
                    <a:pt x="48" y="152"/>
                    <a:pt x="48" y="156"/>
                    <a:pt x="48" y="157"/>
                  </a:cubicBezTo>
                  <a:cubicBezTo>
                    <a:pt x="48" y="157"/>
                    <a:pt x="48" y="157"/>
                    <a:pt x="48" y="157"/>
                  </a:cubicBezTo>
                  <a:cubicBezTo>
                    <a:pt x="48" y="158"/>
                    <a:pt x="48" y="158"/>
                    <a:pt x="48" y="158"/>
                  </a:cubicBezTo>
                  <a:cubicBezTo>
                    <a:pt x="48" y="162"/>
                    <a:pt x="50" y="165"/>
                    <a:pt x="50" y="165"/>
                  </a:cubicBezTo>
                  <a:cubicBezTo>
                    <a:pt x="52" y="167"/>
                    <a:pt x="52" y="167"/>
                    <a:pt x="52" y="167"/>
                  </a:cubicBezTo>
                  <a:cubicBezTo>
                    <a:pt x="52" y="170"/>
                    <a:pt x="52" y="170"/>
                    <a:pt x="52" y="170"/>
                  </a:cubicBezTo>
                  <a:cubicBezTo>
                    <a:pt x="51" y="197"/>
                    <a:pt x="53" y="208"/>
                    <a:pt x="55" y="212"/>
                  </a:cubicBez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84" name="Freeform 506"/>
            <p:cNvSpPr/>
            <p:nvPr/>
          </p:nvSpPr>
          <p:spPr bwMode="auto">
            <a:xfrm>
              <a:off x="4704449" y="5692110"/>
              <a:ext cx="99978" cy="101460"/>
            </a:xfrm>
            <a:custGeom>
              <a:avLst/>
              <a:gdLst>
                <a:gd name="T0" fmla="*/ 1 w 57"/>
                <a:gd name="T1" fmla="*/ 1 h 58"/>
                <a:gd name="T2" fmla="*/ 57 w 57"/>
                <a:gd name="T3" fmla="*/ 0 h 58"/>
                <a:gd name="T4" fmla="*/ 52 w 57"/>
                <a:gd name="T5" fmla="*/ 48 h 58"/>
                <a:gd name="T6" fmla="*/ 26 w 57"/>
                <a:gd name="T7" fmla="*/ 58 h 58"/>
                <a:gd name="T8" fmla="*/ 0 w 57"/>
                <a:gd name="T9" fmla="*/ 45 h 58"/>
                <a:gd name="T10" fmla="*/ 1 w 57"/>
                <a:gd name="T11" fmla="*/ 1 h 58"/>
              </a:gdLst>
              <a:ahLst/>
              <a:cxnLst>
                <a:cxn ang="0">
                  <a:pos x="T0" y="T1"/>
                </a:cxn>
                <a:cxn ang="0">
                  <a:pos x="T2" y="T3"/>
                </a:cxn>
                <a:cxn ang="0">
                  <a:pos x="T4" y="T5"/>
                </a:cxn>
                <a:cxn ang="0">
                  <a:pos x="T6" y="T7"/>
                </a:cxn>
                <a:cxn ang="0">
                  <a:pos x="T8" y="T9"/>
                </a:cxn>
                <a:cxn ang="0">
                  <a:pos x="T10" y="T11"/>
                </a:cxn>
              </a:cxnLst>
              <a:rect l="0" t="0" r="r" b="b"/>
              <a:pathLst>
                <a:path w="57" h="58">
                  <a:moveTo>
                    <a:pt x="1" y="1"/>
                  </a:moveTo>
                  <a:cubicBezTo>
                    <a:pt x="1" y="1"/>
                    <a:pt x="22" y="12"/>
                    <a:pt x="57" y="0"/>
                  </a:cubicBezTo>
                  <a:cubicBezTo>
                    <a:pt x="52" y="48"/>
                    <a:pt x="52" y="48"/>
                    <a:pt x="52" y="48"/>
                  </a:cubicBezTo>
                  <a:cubicBezTo>
                    <a:pt x="26" y="58"/>
                    <a:pt x="26" y="58"/>
                    <a:pt x="26" y="58"/>
                  </a:cubicBezTo>
                  <a:cubicBezTo>
                    <a:pt x="0" y="45"/>
                    <a:pt x="0" y="45"/>
                    <a:pt x="0" y="45"/>
                  </a:cubicBezTo>
                  <a:lnTo>
                    <a:pt x="1" y="1"/>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85" name="Freeform 507"/>
            <p:cNvSpPr/>
            <p:nvPr/>
          </p:nvSpPr>
          <p:spPr bwMode="auto">
            <a:xfrm>
              <a:off x="4740737" y="5620274"/>
              <a:ext cx="28142" cy="128120"/>
            </a:xfrm>
            <a:custGeom>
              <a:avLst/>
              <a:gdLst>
                <a:gd name="T0" fmla="*/ 16 w 16"/>
                <a:gd name="T1" fmla="*/ 65 h 73"/>
                <a:gd name="T2" fmla="*/ 8 w 16"/>
                <a:gd name="T3" fmla="*/ 73 h 73"/>
                <a:gd name="T4" fmla="*/ 8 w 16"/>
                <a:gd name="T5" fmla="*/ 73 h 73"/>
                <a:gd name="T6" fmla="*/ 1 w 16"/>
                <a:gd name="T7" fmla="*/ 65 h 73"/>
                <a:gd name="T8" fmla="*/ 0 w 16"/>
                <a:gd name="T9" fmla="*/ 8 h 73"/>
                <a:gd name="T10" fmla="*/ 7 w 16"/>
                <a:gd name="T11" fmla="*/ 0 h 73"/>
                <a:gd name="T12" fmla="*/ 7 w 16"/>
                <a:gd name="T13" fmla="*/ 0 h 73"/>
                <a:gd name="T14" fmla="*/ 15 w 16"/>
                <a:gd name="T15" fmla="*/ 8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69"/>
                    <a:pt x="12" y="73"/>
                    <a:pt x="8" y="73"/>
                  </a:cubicBezTo>
                  <a:cubicBezTo>
                    <a:pt x="8" y="73"/>
                    <a:pt x="8" y="73"/>
                    <a:pt x="8" y="73"/>
                  </a:cubicBezTo>
                  <a:cubicBezTo>
                    <a:pt x="4" y="73"/>
                    <a:pt x="1" y="69"/>
                    <a:pt x="1" y="65"/>
                  </a:cubicBezTo>
                  <a:cubicBezTo>
                    <a:pt x="0" y="8"/>
                    <a:pt x="0" y="8"/>
                    <a:pt x="0" y="8"/>
                  </a:cubicBezTo>
                  <a:cubicBezTo>
                    <a:pt x="0" y="4"/>
                    <a:pt x="3" y="1"/>
                    <a:pt x="7" y="0"/>
                  </a:cubicBezTo>
                  <a:cubicBezTo>
                    <a:pt x="7" y="0"/>
                    <a:pt x="7" y="0"/>
                    <a:pt x="7" y="0"/>
                  </a:cubicBezTo>
                  <a:cubicBezTo>
                    <a:pt x="11" y="0"/>
                    <a:pt x="15" y="4"/>
                    <a:pt x="15" y="8"/>
                  </a:cubicBezTo>
                  <a:lnTo>
                    <a:pt x="16" y="65"/>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86" name="Freeform 508"/>
            <p:cNvSpPr/>
            <p:nvPr/>
          </p:nvSpPr>
          <p:spPr bwMode="auto">
            <a:xfrm>
              <a:off x="4699265" y="5511408"/>
              <a:ext cx="102941" cy="143673"/>
            </a:xfrm>
            <a:custGeom>
              <a:avLst/>
              <a:gdLst>
                <a:gd name="T0" fmla="*/ 75 w 139"/>
                <a:gd name="T1" fmla="*/ 194 h 194"/>
                <a:gd name="T2" fmla="*/ 0 w 139"/>
                <a:gd name="T3" fmla="*/ 12 h 194"/>
                <a:gd name="T4" fmla="*/ 14 w 139"/>
                <a:gd name="T5" fmla="*/ 7 h 194"/>
                <a:gd name="T6" fmla="*/ 73 w 139"/>
                <a:gd name="T7" fmla="*/ 147 h 194"/>
                <a:gd name="T8" fmla="*/ 123 w 139"/>
                <a:gd name="T9" fmla="*/ 0 h 194"/>
                <a:gd name="T10" fmla="*/ 139 w 139"/>
                <a:gd name="T11" fmla="*/ 5 h 194"/>
                <a:gd name="T12" fmla="*/ 75 w 139"/>
                <a:gd name="T13" fmla="*/ 194 h 194"/>
              </a:gdLst>
              <a:ahLst/>
              <a:cxnLst>
                <a:cxn ang="0">
                  <a:pos x="T0" y="T1"/>
                </a:cxn>
                <a:cxn ang="0">
                  <a:pos x="T2" y="T3"/>
                </a:cxn>
                <a:cxn ang="0">
                  <a:pos x="T4" y="T5"/>
                </a:cxn>
                <a:cxn ang="0">
                  <a:pos x="T6" y="T7"/>
                </a:cxn>
                <a:cxn ang="0">
                  <a:pos x="T8" y="T9"/>
                </a:cxn>
                <a:cxn ang="0">
                  <a:pos x="T10" y="T11"/>
                </a:cxn>
                <a:cxn ang="0">
                  <a:pos x="T12" y="T13"/>
                </a:cxn>
              </a:cxnLst>
              <a:rect l="0" t="0" r="r" b="b"/>
              <a:pathLst>
                <a:path w="139" h="194">
                  <a:moveTo>
                    <a:pt x="75" y="194"/>
                  </a:moveTo>
                  <a:lnTo>
                    <a:pt x="0" y="12"/>
                  </a:lnTo>
                  <a:lnTo>
                    <a:pt x="14" y="7"/>
                  </a:lnTo>
                  <a:lnTo>
                    <a:pt x="73" y="147"/>
                  </a:lnTo>
                  <a:lnTo>
                    <a:pt x="123" y="0"/>
                  </a:lnTo>
                  <a:lnTo>
                    <a:pt x="139" y="5"/>
                  </a:lnTo>
                  <a:lnTo>
                    <a:pt x="75" y="194"/>
                  </a:lnTo>
                  <a:close/>
                </a:path>
              </a:pathLst>
            </a:custGeom>
            <a:solidFill>
              <a:srgbClr val="F4B183"/>
            </a:solidFill>
            <a:ln>
              <a:solidFill>
                <a:srgbClr val="F4B183"/>
              </a:solidFill>
            </a:ln>
          </p:spPr>
          <p:txBody>
            <a:bodyPr vert="horz" wrap="square" lIns="91440" tIns="45720" rIns="91440" bIns="45720" numCol="1" anchor="t" anchorCtr="0" compatLnSpc="1"/>
            <a:lstStyle/>
            <a:p>
              <a:endParaRPr lang="en-GB">
                <a:solidFill>
                  <a:schemeClr val="bg1"/>
                </a:solidFill>
              </a:endParaRPr>
            </a:p>
          </p:txBody>
        </p:sp>
        <p:sp>
          <p:nvSpPr>
            <p:cNvPr id="187" name="Freeform 509"/>
            <p:cNvSpPr/>
            <p:nvPr/>
          </p:nvSpPr>
          <p:spPr bwMode="auto">
            <a:xfrm>
              <a:off x="4704449" y="5494375"/>
              <a:ext cx="92573" cy="31104"/>
            </a:xfrm>
            <a:custGeom>
              <a:avLst/>
              <a:gdLst>
                <a:gd name="T0" fmla="*/ 0 w 53"/>
                <a:gd name="T1" fmla="*/ 15 h 18"/>
                <a:gd name="T2" fmla="*/ 6 w 53"/>
                <a:gd name="T3" fmla="*/ 9 h 18"/>
                <a:gd name="T4" fmla="*/ 7 w 53"/>
                <a:gd name="T5" fmla="*/ 17 h 18"/>
                <a:gd name="T6" fmla="*/ 9 w 53"/>
                <a:gd name="T7" fmla="*/ 9 h 18"/>
                <a:gd name="T8" fmla="*/ 17 w 53"/>
                <a:gd name="T9" fmla="*/ 14 h 18"/>
                <a:gd name="T10" fmla="*/ 13 w 53"/>
                <a:gd name="T11" fmla="*/ 15 h 18"/>
                <a:gd name="T12" fmla="*/ 16 w 53"/>
                <a:gd name="T13" fmla="*/ 9 h 18"/>
                <a:gd name="T14" fmla="*/ 24 w 53"/>
                <a:gd name="T15" fmla="*/ 7 h 18"/>
                <a:gd name="T16" fmla="*/ 24 w 53"/>
                <a:gd name="T17" fmla="*/ 15 h 18"/>
                <a:gd name="T18" fmla="*/ 21 w 53"/>
                <a:gd name="T19" fmla="*/ 11 h 18"/>
                <a:gd name="T20" fmla="*/ 36 w 53"/>
                <a:gd name="T21" fmla="*/ 12 h 18"/>
                <a:gd name="T22" fmla="*/ 30 w 53"/>
                <a:gd name="T23" fmla="*/ 14 h 18"/>
                <a:gd name="T24" fmla="*/ 36 w 53"/>
                <a:gd name="T25" fmla="*/ 6 h 18"/>
                <a:gd name="T26" fmla="*/ 40 w 53"/>
                <a:gd name="T27" fmla="*/ 16 h 18"/>
                <a:gd name="T28" fmla="*/ 41 w 53"/>
                <a:gd name="T29" fmla="*/ 9 h 18"/>
                <a:gd name="T30" fmla="*/ 51 w 53"/>
                <a:gd name="T31" fmla="*/ 8 h 18"/>
                <a:gd name="T32" fmla="*/ 50 w 53"/>
                <a:gd name="T33" fmla="*/ 16 h 18"/>
                <a:gd name="T34" fmla="*/ 48 w 53"/>
                <a:gd name="T35"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18">
                  <a:moveTo>
                    <a:pt x="0" y="15"/>
                  </a:moveTo>
                  <a:cubicBezTo>
                    <a:pt x="0" y="12"/>
                    <a:pt x="2" y="7"/>
                    <a:pt x="6" y="9"/>
                  </a:cubicBezTo>
                  <a:cubicBezTo>
                    <a:pt x="8" y="10"/>
                    <a:pt x="11" y="16"/>
                    <a:pt x="7" y="17"/>
                  </a:cubicBezTo>
                  <a:cubicBezTo>
                    <a:pt x="4" y="17"/>
                    <a:pt x="8" y="9"/>
                    <a:pt x="9" y="9"/>
                  </a:cubicBezTo>
                  <a:cubicBezTo>
                    <a:pt x="13" y="7"/>
                    <a:pt x="18" y="10"/>
                    <a:pt x="17" y="14"/>
                  </a:cubicBezTo>
                  <a:cubicBezTo>
                    <a:pt x="16" y="16"/>
                    <a:pt x="14" y="17"/>
                    <a:pt x="13" y="15"/>
                  </a:cubicBezTo>
                  <a:cubicBezTo>
                    <a:pt x="12" y="13"/>
                    <a:pt x="15" y="10"/>
                    <a:pt x="16" y="9"/>
                  </a:cubicBezTo>
                  <a:cubicBezTo>
                    <a:pt x="18" y="7"/>
                    <a:pt x="20" y="5"/>
                    <a:pt x="24" y="7"/>
                  </a:cubicBezTo>
                  <a:cubicBezTo>
                    <a:pt x="26" y="9"/>
                    <a:pt x="27" y="14"/>
                    <a:pt x="24" y="15"/>
                  </a:cubicBezTo>
                  <a:cubicBezTo>
                    <a:pt x="22" y="16"/>
                    <a:pt x="19" y="13"/>
                    <a:pt x="21" y="11"/>
                  </a:cubicBezTo>
                  <a:cubicBezTo>
                    <a:pt x="23" y="6"/>
                    <a:pt x="37" y="5"/>
                    <a:pt x="36" y="12"/>
                  </a:cubicBezTo>
                  <a:cubicBezTo>
                    <a:pt x="36" y="16"/>
                    <a:pt x="32" y="18"/>
                    <a:pt x="30" y="14"/>
                  </a:cubicBezTo>
                  <a:cubicBezTo>
                    <a:pt x="29" y="11"/>
                    <a:pt x="34" y="7"/>
                    <a:pt x="36" y="6"/>
                  </a:cubicBezTo>
                  <a:cubicBezTo>
                    <a:pt x="46" y="0"/>
                    <a:pt x="45" y="18"/>
                    <a:pt x="40" y="16"/>
                  </a:cubicBezTo>
                  <a:cubicBezTo>
                    <a:pt x="35" y="15"/>
                    <a:pt x="38" y="10"/>
                    <a:pt x="41" y="9"/>
                  </a:cubicBezTo>
                  <a:cubicBezTo>
                    <a:pt x="43" y="8"/>
                    <a:pt x="49" y="7"/>
                    <a:pt x="51" y="8"/>
                  </a:cubicBezTo>
                  <a:cubicBezTo>
                    <a:pt x="53" y="9"/>
                    <a:pt x="53" y="15"/>
                    <a:pt x="50" y="16"/>
                  </a:cubicBezTo>
                  <a:cubicBezTo>
                    <a:pt x="46" y="18"/>
                    <a:pt x="44" y="13"/>
                    <a:pt x="48" y="10"/>
                  </a:cubicBezTo>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88" name="Freeform 510"/>
            <p:cNvSpPr/>
            <p:nvPr/>
          </p:nvSpPr>
          <p:spPr bwMode="auto">
            <a:xfrm>
              <a:off x="4564479" y="5643232"/>
              <a:ext cx="85167" cy="85907"/>
            </a:xfrm>
            <a:custGeom>
              <a:avLst/>
              <a:gdLst>
                <a:gd name="T0" fmla="*/ 40 w 49"/>
                <a:gd name="T1" fmla="*/ 2 h 49"/>
                <a:gd name="T2" fmla="*/ 47 w 49"/>
                <a:gd name="T3" fmla="*/ 2 h 49"/>
                <a:gd name="T4" fmla="*/ 47 w 49"/>
                <a:gd name="T5" fmla="*/ 2 h 49"/>
                <a:gd name="T6" fmla="*/ 47 w 49"/>
                <a:gd name="T7" fmla="*/ 8 h 49"/>
                <a:gd name="T8" fmla="*/ 9 w 49"/>
                <a:gd name="T9" fmla="*/ 47 h 49"/>
                <a:gd name="T10" fmla="*/ 2 w 49"/>
                <a:gd name="T11" fmla="*/ 47 h 49"/>
                <a:gd name="T12" fmla="*/ 2 w 49"/>
                <a:gd name="T13" fmla="*/ 47 h 49"/>
                <a:gd name="T14" fmla="*/ 2 w 49"/>
                <a:gd name="T15" fmla="*/ 40 h 49"/>
                <a:gd name="T16" fmla="*/ 40 w 49"/>
                <a:gd name="T17"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49">
                  <a:moveTo>
                    <a:pt x="40" y="2"/>
                  </a:moveTo>
                  <a:cubicBezTo>
                    <a:pt x="42" y="0"/>
                    <a:pt x="45" y="0"/>
                    <a:pt x="47" y="2"/>
                  </a:cubicBezTo>
                  <a:cubicBezTo>
                    <a:pt x="47" y="2"/>
                    <a:pt x="47" y="2"/>
                    <a:pt x="47" y="2"/>
                  </a:cubicBezTo>
                  <a:cubicBezTo>
                    <a:pt x="49" y="3"/>
                    <a:pt x="49" y="6"/>
                    <a:pt x="47" y="8"/>
                  </a:cubicBezTo>
                  <a:cubicBezTo>
                    <a:pt x="9" y="47"/>
                    <a:pt x="9" y="47"/>
                    <a:pt x="9" y="47"/>
                  </a:cubicBezTo>
                  <a:cubicBezTo>
                    <a:pt x="7" y="49"/>
                    <a:pt x="4" y="49"/>
                    <a:pt x="2" y="47"/>
                  </a:cubicBezTo>
                  <a:cubicBezTo>
                    <a:pt x="2" y="47"/>
                    <a:pt x="2" y="47"/>
                    <a:pt x="2" y="47"/>
                  </a:cubicBezTo>
                  <a:cubicBezTo>
                    <a:pt x="0" y="45"/>
                    <a:pt x="0" y="42"/>
                    <a:pt x="2" y="40"/>
                  </a:cubicBezTo>
                  <a:lnTo>
                    <a:pt x="40" y="2"/>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89" name="Freeform 511"/>
            <p:cNvSpPr/>
            <p:nvPr/>
          </p:nvSpPr>
          <p:spPr bwMode="auto">
            <a:xfrm>
              <a:off x="4862193" y="5340334"/>
              <a:ext cx="85907" cy="85907"/>
            </a:xfrm>
            <a:custGeom>
              <a:avLst/>
              <a:gdLst>
                <a:gd name="T0" fmla="*/ 40 w 49"/>
                <a:gd name="T1" fmla="*/ 2 h 49"/>
                <a:gd name="T2" fmla="*/ 47 w 49"/>
                <a:gd name="T3" fmla="*/ 2 h 49"/>
                <a:gd name="T4" fmla="*/ 47 w 49"/>
                <a:gd name="T5" fmla="*/ 2 h 49"/>
                <a:gd name="T6" fmla="*/ 47 w 49"/>
                <a:gd name="T7" fmla="*/ 9 h 49"/>
                <a:gd name="T8" fmla="*/ 9 w 49"/>
                <a:gd name="T9" fmla="*/ 47 h 49"/>
                <a:gd name="T10" fmla="*/ 2 w 49"/>
                <a:gd name="T11" fmla="*/ 47 h 49"/>
                <a:gd name="T12" fmla="*/ 2 w 49"/>
                <a:gd name="T13" fmla="*/ 47 h 49"/>
                <a:gd name="T14" fmla="*/ 2 w 49"/>
                <a:gd name="T15" fmla="*/ 41 h 49"/>
                <a:gd name="T16" fmla="*/ 40 w 49"/>
                <a:gd name="T17"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49">
                  <a:moveTo>
                    <a:pt x="40" y="2"/>
                  </a:moveTo>
                  <a:cubicBezTo>
                    <a:pt x="42" y="0"/>
                    <a:pt x="45" y="0"/>
                    <a:pt x="47" y="2"/>
                  </a:cubicBezTo>
                  <a:cubicBezTo>
                    <a:pt x="47" y="2"/>
                    <a:pt x="47" y="2"/>
                    <a:pt x="47" y="2"/>
                  </a:cubicBezTo>
                  <a:cubicBezTo>
                    <a:pt x="49" y="4"/>
                    <a:pt x="49" y="7"/>
                    <a:pt x="47" y="9"/>
                  </a:cubicBezTo>
                  <a:cubicBezTo>
                    <a:pt x="9" y="47"/>
                    <a:pt x="9" y="47"/>
                    <a:pt x="9" y="47"/>
                  </a:cubicBezTo>
                  <a:cubicBezTo>
                    <a:pt x="7" y="49"/>
                    <a:pt x="4" y="49"/>
                    <a:pt x="2" y="47"/>
                  </a:cubicBezTo>
                  <a:cubicBezTo>
                    <a:pt x="2" y="47"/>
                    <a:pt x="2" y="47"/>
                    <a:pt x="2" y="47"/>
                  </a:cubicBezTo>
                  <a:cubicBezTo>
                    <a:pt x="0" y="45"/>
                    <a:pt x="0" y="42"/>
                    <a:pt x="2" y="41"/>
                  </a:cubicBezTo>
                  <a:lnTo>
                    <a:pt x="40" y="2"/>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90" name="Freeform 512"/>
            <p:cNvSpPr/>
            <p:nvPr/>
          </p:nvSpPr>
          <p:spPr bwMode="auto">
            <a:xfrm>
              <a:off x="4555592" y="5350702"/>
              <a:ext cx="87388" cy="82204"/>
            </a:xfrm>
            <a:custGeom>
              <a:avLst/>
              <a:gdLst>
                <a:gd name="T0" fmla="*/ 48 w 50"/>
                <a:gd name="T1" fmla="*/ 38 h 47"/>
                <a:gd name="T2" fmla="*/ 49 w 50"/>
                <a:gd name="T3" fmla="*/ 45 h 47"/>
                <a:gd name="T4" fmla="*/ 49 w 50"/>
                <a:gd name="T5" fmla="*/ 45 h 47"/>
                <a:gd name="T6" fmla="*/ 42 w 50"/>
                <a:gd name="T7" fmla="*/ 45 h 47"/>
                <a:gd name="T8" fmla="*/ 2 w 50"/>
                <a:gd name="T9" fmla="*/ 9 h 47"/>
                <a:gd name="T10" fmla="*/ 2 w 50"/>
                <a:gd name="T11" fmla="*/ 2 h 47"/>
                <a:gd name="T12" fmla="*/ 2 w 50"/>
                <a:gd name="T13" fmla="*/ 2 h 47"/>
                <a:gd name="T14" fmla="*/ 8 w 50"/>
                <a:gd name="T15" fmla="*/ 1 h 47"/>
                <a:gd name="T16" fmla="*/ 48 w 50"/>
                <a:gd name="T17" fmla="*/ 3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47">
                  <a:moveTo>
                    <a:pt x="48" y="38"/>
                  </a:moveTo>
                  <a:cubicBezTo>
                    <a:pt x="50" y="40"/>
                    <a:pt x="50" y="43"/>
                    <a:pt x="49" y="45"/>
                  </a:cubicBezTo>
                  <a:cubicBezTo>
                    <a:pt x="49" y="45"/>
                    <a:pt x="49" y="45"/>
                    <a:pt x="49" y="45"/>
                  </a:cubicBezTo>
                  <a:cubicBezTo>
                    <a:pt x="47" y="47"/>
                    <a:pt x="44" y="47"/>
                    <a:pt x="42" y="45"/>
                  </a:cubicBezTo>
                  <a:cubicBezTo>
                    <a:pt x="2" y="9"/>
                    <a:pt x="2" y="9"/>
                    <a:pt x="2" y="9"/>
                  </a:cubicBezTo>
                  <a:cubicBezTo>
                    <a:pt x="0" y="7"/>
                    <a:pt x="0" y="4"/>
                    <a:pt x="2" y="2"/>
                  </a:cubicBezTo>
                  <a:cubicBezTo>
                    <a:pt x="2" y="2"/>
                    <a:pt x="2" y="2"/>
                    <a:pt x="2" y="2"/>
                  </a:cubicBezTo>
                  <a:cubicBezTo>
                    <a:pt x="3" y="0"/>
                    <a:pt x="6" y="0"/>
                    <a:pt x="8" y="1"/>
                  </a:cubicBezTo>
                  <a:lnTo>
                    <a:pt x="48" y="38"/>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91" name="Freeform 513"/>
            <p:cNvSpPr/>
            <p:nvPr/>
          </p:nvSpPr>
          <p:spPr bwMode="auto">
            <a:xfrm>
              <a:off x="4868858" y="5635826"/>
              <a:ext cx="87388" cy="82204"/>
            </a:xfrm>
            <a:custGeom>
              <a:avLst/>
              <a:gdLst>
                <a:gd name="T0" fmla="*/ 48 w 50"/>
                <a:gd name="T1" fmla="*/ 38 h 47"/>
                <a:gd name="T2" fmla="*/ 48 w 50"/>
                <a:gd name="T3" fmla="*/ 45 h 47"/>
                <a:gd name="T4" fmla="*/ 48 w 50"/>
                <a:gd name="T5" fmla="*/ 45 h 47"/>
                <a:gd name="T6" fmla="*/ 42 w 50"/>
                <a:gd name="T7" fmla="*/ 45 h 47"/>
                <a:gd name="T8" fmla="*/ 2 w 50"/>
                <a:gd name="T9" fmla="*/ 9 h 47"/>
                <a:gd name="T10" fmla="*/ 2 w 50"/>
                <a:gd name="T11" fmla="*/ 2 h 47"/>
                <a:gd name="T12" fmla="*/ 2 w 50"/>
                <a:gd name="T13" fmla="*/ 2 h 47"/>
                <a:gd name="T14" fmla="*/ 8 w 50"/>
                <a:gd name="T15" fmla="*/ 2 h 47"/>
                <a:gd name="T16" fmla="*/ 48 w 50"/>
                <a:gd name="T17" fmla="*/ 3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47">
                  <a:moveTo>
                    <a:pt x="48" y="38"/>
                  </a:moveTo>
                  <a:cubicBezTo>
                    <a:pt x="50" y="40"/>
                    <a:pt x="50" y="43"/>
                    <a:pt x="48" y="45"/>
                  </a:cubicBezTo>
                  <a:cubicBezTo>
                    <a:pt x="48" y="45"/>
                    <a:pt x="48" y="45"/>
                    <a:pt x="48" y="45"/>
                  </a:cubicBezTo>
                  <a:cubicBezTo>
                    <a:pt x="47" y="47"/>
                    <a:pt x="44" y="47"/>
                    <a:pt x="42" y="45"/>
                  </a:cubicBezTo>
                  <a:cubicBezTo>
                    <a:pt x="2" y="9"/>
                    <a:pt x="2" y="9"/>
                    <a:pt x="2" y="9"/>
                  </a:cubicBezTo>
                  <a:cubicBezTo>
                    <a:pt x="0" y="7"/>
                    <a:pt x="0" y="4"/>
                    <a:pt x="2" y="2"/>
                  </a:cubicBezTo>
                  <a:cubicBezTo>
                    <a:pt x="2" y="2"/>
                    <a:pt x="2" y="2"/>
                    <a:pt x="2" y="2"/>
                  </a:cubicBezTo>
                  <a:cubicBezTo>
                    <a:pt x="3" y="0"/>
                    <a:pt x="6" y="0"/>
                    <a:pt x="8" y="2"/>
                  </a:cubicBezTo>
                  <a:lnTo>
                    <a:pt x="48" y="38"/>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92" name="Freeform 514"/>
            <p:cNvSpPr/>
            <p:nvPr/>
          </p:nvSpPr>
          <p:spPr bwMode="auto">
            <a:xfrm>
              <a:off x="4488940" y="5525479"/>
              <a:ext cx="110346" cy="17774"/>
            </a:xfrm>
            <a:custGeom>
              <a:avLst/>
              <a:gdLst>
                <a:gd name="T0" fmla="*/ 58 w 63"/>
                <a:gd name="T1" fmla="*/ 0 h 10"/>
                <a:gd name="T2" fmla="*/ 63 w 63"/>
                <a:gd name="T3" fmla="*/ 5 h 10"/>
                <a:gd name="T4" fmla="*/ 63 w 63"/>
                <a:gd name="T5" fmla="*/ 5 h 10"/>
                <a:gd name="T6" fmla="*/ 58 w 63"/>
                <a:gd name="T7" fmla="*/ 10 h 10"/>
                <a:gd name="T8" fmla="*/ 4 w 63"/>
                <a:gd name="T9" fmla="*/ 10 h 10"/>
                <a:gd name="T10" fmla="*/ 0 w 63"/>
                <a:gd name="T11" fmla="*/ 5 h 10"/>
                <a:gd name="T12" fmla="*/ 0 w 63"/>
                <a:gd name="T13" fmla="*/ 5 h 10"/>
                <a:gd name="T14" fmla="*/ 4 w 63"/>
                <a:gd name="T15" fmla="*/ 0 h 10"/>
                <a:gd name="T16" fmla="*/ 58 w 63"/>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10">
                  <a:moveTo>
                    <a:pt x="58" y="0"/>
                  </a:moveTo>
                  <a:cubicBezTo>
                    <a:pt x="61" y="0"/>
                    <a:pt x="63" y="2"/>
                    <a:pt x="63" y="5"/>
                  </a:cubicBezTo>
                  <a:cubicBezTo>
                    <a:pt x="63" y="5"/>
                    <a:pt x="63" y="5"/>
                    <a:pt x="63" y="5"/>
                  </a:cubicBezTo>
                  <a:cubicBezTo>
                    <a:pt x="63" y="8"/>
                    <a:pt x="61" y="10"/>
                    <a:pt x="58" y="10"/>
                  </a:cubicBezTo>
                  <a:cubicBezTo>
                    <a:pt x="4" y="10"/>
                    <a:pt x="4" y="10"/>
                    <a:pt x="4" y="10"/>
                  </a:cubicBezTo>
                  <a:cubicBezTo>
                    <a:pt x="2" y="10"/>
                    <a:pt x="0" y="8"/>
                    <a:pt x="0" y="5"/>
                  </a:cubicBezTo>
                  <a:cubicBezTo>
                    <a:pt x="0" y="5"/>
                    <a:pt x="0" y="5"/>
                    <a:pt x="0" y="5"/>
                  </a:cubicBezTo>
                  <a:cubicBezTo>
                    <a:pt x="0" y="2"/>
                    <a:pt x="2" y="0"/>
                    <a:pt x="4" y="0"/>
                  </a:cubicBezTo>
                  <a:lnTo>
                    <a:pt x="58" y="0"/>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93" name="Freeform 515"/>
            <p:cNvSpPr/>
            <p:nvPr/>
          </p:nvSpPr>
          <p:spPr bwMode="auto">
            <a:xfrm>
              <a:off x="4912552" y="5525479"/>
              <a:ext cx="110346" cy="17774"/>
            </a:xfrm>
            <a:custGeom>
              <a:avLst/>
              <a:gdLst>
                <a:gd name="T0" fmla="*/ 59 w 63"/>
                <a:gd name="T1" fmla="*/ 0 h 10"/>
                <a:gd name="T2" fmla="*/ 63 w 63"/>
                <a:gd name="T3" fmla="*/ 5 h 10"/>
                <a:gd name="T4" fmla="*/ 63 w 63"/>
                <a:gd name="T5" fmla="*/ 5 h 10"/>
                <a:gd name="T6" fmla="*/ 59 w 63"/>
                <a:gd name="T7" fmla="*/ 10 h 10"/>
                <a:gd name="T8" fmla="*/ 5 w 63"/>
                <a:gd name="T9" fmla="*/ 10 h 10"/>
                <a:gd name="T10" fmla="*/ 0 w 63"/>
                <a:gd name="T11" fmla="*/ 5 h 10"/>
                <a:gd name="T12" fmla="*/ 0 w 63"/>
                <a:gd name="T13" fmla="*/ 5 h 10"/>
                <a:gd name="T14" fmla="*/ 5 w 63"/>
                <a:gd name="T15" fmla="*/ 0 h 10"/>
                <a:gd name="T16" fmla="*/ 59 w 63"/>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10">
                  <a:moveTo>
                    <a:pt x="59" y="0"/>
                  </a:moveTo>
                  <a:cubicBezTo>
                    <a:pt x="61" y="0"/>
                    <a:pt x="63" y="2"/>
                    <a:pt x="63" y="5"/>
                  </a:cubicBezTo>
                  <a:cubicBezTo>
                    <a:pt x="63" y="5"/>
                    <a:pt x="63" y="5"/>
                    <a:pt x="63" y="5"/>
                  </a:cubicBezTo>
                  <a:cubicBezTo>
                    <a:pt x="63" y="8"/>
                    <a:pt x="61" y="10"/>
                    <a:pt x="59" y="10"/>
                  </a:cubicBezTo>
                  <a:cubicBezTo>
                    <a:pt x="5" y="10"/>
                    <a:pt x="5" y="10"/>
                    <a:pt x="5" y="10"/>
                  </a:cubicBezTo>
                  <a:cubicBezTo>
                    <a:pt x="2" y="10"/>
                    <a:pt x="0" y="8"/>
                    <a:pt x="0" y="5"/>
                  </a:cubicBezTo>
                  <a:cubicBezTo>
                    <a:pt x="0" y="5"/>
                    <a:pt x="0" y="5"/>
                    <a:pt x="0" y="5"/>
                  </a:cubicBezTo>
                  <a:cubicBezTo>
                    <a:pt x="0" y="2"/>
                    <a:pt x="2" y="0"/>
                    <a:pt x="5" y="0"/>
                  </a:cubicBezTo>
                  <a:lnTo>
                    <a:pt x="59" y="0"/>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94" name="Freeform 516"/>
            <p:cNvSpPr/>
            <p:nvPr/>
          </p:nvSpPr>
          <p:spPr bwMode="auto">
            <a:xfrm>
              <a:off x="4748143" y="5289234"/>
              <a:ext cx="15552" cy="94794"/>
            </a:xfrm>
            <a:custGeom>
              <a:avLst/>
              <a:gdLst>
                <a:gd name="T0" fmla="*/ 9 w 9"/>
                <a:gd name="T1" fmla="*/ 50 h 54"/>
                <a:gd name="T2" fmla="*/ 4 w 9"/>
                <a:gd name="T3" fmla="*/ 54 h 54"/>
                <a:gd name="T4" fmla="*/ 4 w 9"/>
                <a:gd name="T5" fmla="*/ 54 h 54"/>
                <a:gd name="T6" fmla="*/ 0 w 9"/>
                <a:gd name="T7" fmla="*/ 50 h 54"/>
                <a:gd name="T8" fmla="*/ 0 w 9"/>
                <a:gd name="T9" fmla="*/ 4 h 54"/>
                <a:gd name="T10" fmla="*/ 4 w 9"/>
                <a:gd name="T11" fmla="*/ 0 h 54"/>
                <a:gd name="T12" fmla="*/ 4 w 9"/>
                <a:gd name="T13" fmla="*/ 0 h 54"/>
                <a:gd name="T14" fmla="*/ 9 w 9"/>
                <a:gd name="T15" fmla="*/ 4 h 54"/>
                <a:gd name="T16" fmla="*/ 9 w 9"/>
                <a:gd name="T17"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54">
                  <a:moveTo>
                    <a:pt x="9" y="50"/>
                  </a:moveTo>
                  <a:cubicBezTo>
                    <a:pt x="9" y="52"/>
                    <a:pt x="7" y="54"/>
                    <a:pt x="4" y="54"/>
                  </a:cubicBezTo>
                  <a:cubicBezTo>
                    <a:pt x="4" y="54"/>
                    <a:pt x="4" y="54"/>
                    <a:pt x="4" y="54"/>
                  </a:cubicBezTo>
                  <a:cubicBezTo>
                    <a:pt x="2" y="54"/>
                    <a:pt x="0" y="52"/>
                    <a:pt x="0" y="50"/>
                  </a:cubicBezTo>
                  <a:cubicBezTo>
                    <a:pt x="0" y="4"/>
                    <a:pt x="0" y="4"/>
                    <a:pt x="0" y="4"/>
                  </a:cubicBezTo>
                  <a:cubicBezTo>
                    <a:pt x="0" y="1"/>
                    <a:pt x="2" y="0"/>
                    <a:pt x="4" y="0"/>
                  </a:cubicBezTo>
                  <a:cubicBezTo>
                    <a:pt x="4" y="0"/>
                    <a:pt x="4" y="0"/>
                    <a:pt x="4" y="0"/>
                  </a:cubicBezTo>
                  <a:cubicBezTo>
                    <a:pt x="7" y="0"/>
                    <a:pt x="9" y="1"/>
                    <a:pt x="9" y="4"/>
                  </a:cubicBezTo>
                  <a:lnTo>
                    <a:pt x="9" y="50"/>
                  </a:lnTo>
                  <a:close/>
                </a:path>
              </a:pathLst>
            </a:custGeom>
            <a:solidFill>
              <a:srgbClr val="F4B183"/>
            </a:solidFill>
            <a:ln>
              <a:noFill/>
            </a:ln>
          </p:spPr>
          <p:txBody>
            <a:bodyPr vert="horz" wrap="square" lIns="91440" tIns="45720" rIns="91440" bIns="45720" numCol="1" anchor="t" anchorCtr="0" compatLnSpc="1"/>
            <a:lstStyle/>
            <a:p>
              <a:endParaRPr lang="en-GB" dirty="0">
                <a:solidFill>
                  <a:schemeClr val="bg1"/>
                </a:solidFill>
              </a:endParaRPr>
            </a:p>
          </p:txBody>
        </p:sp>
        <p:sp>
          <p:nvSpPr>
            <p:cNvPr id="195" name="Freeform 517"/>
            <p:cNvSpPr/>
            <p:nvPr/>
          </p:nvSpPr>
          <p:spPr bwMode="auto">
            <a:xfrm>
              <a:off x="4448949" y="5252205"/>
              <a:ext cx="610979" cy="609498"/>
            </a:xfrm>
            <a:custGeom>
              <a:avLst/>
              <a:gdLst>
                <a:gd name="T0" fmla="*/ 349 w 349"/>
                <a:gd name="T1" fmla="*/ 281 h 348"/>
                <a:gd name="T2" fmla="*/ 282 w 349"/>
                <a:gd name="T3" fmla="*/ 348 h 348"/>
                <a:gd name="T4" fmla="*/ 68 w 349"/>
                <a:gd name="T5" fmla="*/ 348 h 348"/>
                <a:gd name="T6" fmla="*/ 0 w 349"/>
                <a:gd name="T7" fmla="*/ 281 h 348"/>
                <a:gd name="T8" fmla="*/ 0 w 349"/>
                <a:gd name="T9" fmla="*/ 67 h 348"/>
                <a:gd name="T10" fmla="*/ 68 w 349"/>
                <a:gd name="T11" fmla="*/ 0 h 348"/>
                <a:gd name="T12" fmla="*/ 282 w 349"/>
                <a:gd name="T13" fmla="*/ 0 h 348"/>
                <a:gd name="T14" fmla="*/ 349 w 349"/>
                <a:gd name="T15" fmla="*/ 67 h 348"/>
                <a:gd name="T16" fmla="*/ 349 w 349"/>
                <a:gd name="T17" fmla="*/ 281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48">
                  <a:moveTo>
                    <a:pt x="349" y="281"/>
                  </a:moveTo>
                  <a:cubicBezTo>
                    <a:pt x="349" y="318"/>
                    <a:pt x="319" y="348"/>
                    <a:pt x="282" y="348"/>
                  </a:cubicBezTo>
                  <a:cubicBezTo>
                    <a:pt x="68" y="348"/>
                    <a:pt x="68" y="348"/>
                    <a:pt x="68" y="348"/>
                  </a:cubicBezTo>
                  <a:cubicBezTo>
                    <a:pt x="31" y="348"/>
                    <a:pt x="0" y="318"/>
                    <a:pt x="0" y="281"/>
                  </a:cubicBezTo>
                  <a:cubicBezTo>
                    <a:pt x="0" y="67"/>
                    <a:pt x="0" y="67"/>
                    <a:pt x="0" y="67"/>
                  </a:cubicBezTo>
                  <a:cubicBezTo>
                    <a:pt x="0" y="30"/>
                    <a:pt x="31" y="0"/>
                    <a:pt x="68" y="0"/>
                  </a:cubicBezTo>
                  <a:cubicBezTo>
                    <a:pt x="282" y="0"/>
                    <a:pt x="282" y="0"/>
                    <a:pt x="282" y="0"/>
                  </a:cubicBezTo>
                  <a:cubicBezTo>
                    <a:pt x="319" y="0"/>
                    <a:pt x="349" y="30"/>
                    <a:pt x="349" y="67"/>
                  </a:cubicBezTo>
                  <a:lnTo>
                    <a:pt x="349" y="281"/>
                  </a:lnTo>
                  <a:close/>
                </a:path>
              </a:pathLst>
            </a:custGeom>
            <a:noFill/>
            <a:ln w="68263" cap="flat">
              <a:solidFill>
                <a:srgbClr val="F4B183"/>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solidFill>
                  <a:schemeClr val="bg1"/>
                </a:solidFill>
              </a:endParaRPr>
            </a:p>
          </p:txBody>
        </p:sp>
      </p:grpSp>
      <p:grpSp>
        <p:nvGrpSpPr>
          <p:cNvPr id="196" name="Group 59"/>
          <p:cNvGrpSpPr/>
          <p:nvPr/>
        </p:nvGrpSpPr>
        <p:grpSpPr>
          <a:xfrm>
            <a:off x="4180836" y="1236136"/>
            <a:ext cx="2152126" cy="2152127"/>
            <a:chOff x="4247511" y="1566336"/>
            <a:chExt cx="2152126" cy="2152127"/>
          </a:xfrm>
        </p:grpSpPr>
        <p:sp>
          <p:nvSpPr>
            <p:cNvPr id="197" name="Freeform 490"/>
            <p:cNvSpPr>
              <a:spLocks noEditPoints="1"/>
            </p:cNvSpPr>
            <p:nvPr/>
          </p:nvSpPr>
          <p:spPr bwMode="auto">
            <a:xfrm>
              <a:off x="4247511" y="1566336"/>
              <a:ext cx="2152126" cy="2152127"/>
            </a:xfrm>
            <a:custGeom>
              <a:avLst/>
              <a:gdLst>
                <a:gd name="T0" fmla="*/ 1225 w 1229"/>
                <a:gd name="T1" fmla="*/ 665 h 1229"/>
                <a:gd name="T2" fmla="*/ 1201 w 1229"/>
                <a:gd name="T3" fmla="*/ 629 h 1229"/>
                <a:gd name="T4" fmla="*/ 1101 w 1229"/>
                <a:gd name="T5" fmla="*/ 598 h 1229"/>
                <a:gd name="T6" fmla="*/ 1039 w 1229"/>
                <a:gd name="T7" fmla="*/ 535 h 1229"/>
                <a:gd name="T8" fmla="*/ 1046 w 1229"/>
                <a:gd name="T9" fmla="*/ 447 h 1229"/>
                <a:gd name="T10" fmla="*/ 1146 w 1229"/>
                <a:gd name="T11" fmla="*/ 354 h 1229"/>
                <a:gd name="T12" fmla="*/ 1152 w 1229"/>
                <a:gd name="T13" fmla="*/ 314 h 1229"/>
                <a:gd name="T14" fmla="*/ 1082 w 1229"/>
                <a:gd name="T15" fmla="*/ 216 h 1229"/>
                <a:gd name="T16" fmla="*/ 1031 w 1229"/>
                <a:gd name="T17" fmla="*/ 209 h 1229"/>
                <a:gd name="T18" fmla="*/ 920 w 1229"/>
                <a:gd name="T19" fmla="*/ 266 h 1229"/>
                <a:gd name="T20" fmla="*/ 848 w 1229"/>
                <a:gd name="T21" fmla="*/ 253 h 1229"/>
                <a:gd name="T22" fmla="*/ 802 w 1229"/>
                <a:gd name="T23" fmla="*/ 206 h 1229"/>
                <a:gd name="T24" fmla="*/ 806 w 1229"/>
                <a:gd name="T25" fmla="*/ 53 h 1229"/>
                <a:gd name="T26" fmla="*/ 782 w 1229"/>
                <a:gd name="T27" fmla="*/ 24 h 1229"/>
                <a:gd name="T28" fmla="*/ 663 w 1229"/>
                <a:gd name="T29" fmla="*/ 4 h 1229"/>
                <a:gd name="T30" fmla="*/ 628 w 1229"/>
                <a:gd name="T31" fmla="*/ 29 h 1229"/>
                <a:gd name="T32" fmla="*/ 586 w 1229"/>
                <a:gd name="T33" fmla="*/ 164 h 1229"/>
                <a:gd name="T34" fmla="*/ 535 w 1229"/>
                <a:gd name="T35" fmla="*/ 192 h 1229"/>
                <a:gd name="T36" fmla="*/ 457 w 1229"/>
                <a:gd name="T37" fmla="*/ 192 h 1229"/>
                <a:gd name="T38" fmla="*/ 363 w 1229"/>
                <a:gd name="T39" fmla="*/ 90 h 1229"/>
                <a:gd name="T40" fmla="*/ 325 w 1229"/>
                <a:gd name="T41" fmla="*/ 79 h 1229"/>
                <a:gd name="T42" fmla="*/ 218 w 1229"/>
                <a:gd name="T43" fmla="*/ 152 h 1229"/>
                <a:gd name="T44" fmla="*/ 210 w 1229"/>
                <a:gd name="T45" fmla="*/ 202 h 1229"/>
                <a:gd name="T46" fmla="*/ 264 w 1229"/>
                <a:gd name="T47" fmla="*/ 309 h 1229"/>
                <a:gd name="T48" fmla="*/ 253 w 1229"/>
                <a:gd name="T49" fmla="*/ 389 h 1229"/>
                <a:gd name="T50" fmla="*/ 195 w 1229"/>
                <a:gd name="T51" fmla="*/ 431 h 1229"/>
                <a:gd name="T52" fmla="*/ 73 w 1229"/>
                <a:gd name="T53" fmla="*/ 421 h 1229"/>
                <a:gd name="T54" fmla="*/ 25 w 1229"/>
                <a:gd name="T55" fmla="*/ 459 h 1229"/>
                <a:gd name="T56" fmla="*/ 6 w 1229"/>
                <a:gd name="T57" fmla="*/ 563 h 1229"/>
                <a:gd name="T58" fmla="*/ 36 w 1229"/>
                <a:gd name="T59" fmla="*/ 607 h 1229"/>
                <a:gd name="T60" fmla="*/ 148 w 1229"/>
                <a:gd name="T61" fmla="*/ 644 h 1229"/>
                <a:gd name="T62" fmla="*/ 195 w 1229"/>
                <a:gd name="T63" fmla="*/ 714 h 1229"/>
                <a:gd name="T64" fmla="*/ 183 w 1229"/>
                <a:gd name="T65" fmla="*/ 783 h 1229"/>
                <a:gd name="T66" fmla="*/ 97 w 1229"/>
                <a:gd name="T67" fmla="*/ 865 h 1229"/>
                <a:gd name="T68" fmla="*/ 87 w 1229"/>
                <a:gd name="T69" fmla="*/ 920 h 1229"/>
                <a:gd name="T70" fmla="*/ 149 w 1229"/>
                <a:gd name="T71" fmla="*/ 1008 h 1229"/>
                <a:gd name="T72" fmla="*/ 201 w 1229"/>
                <a:gd name="T73" fmla="*/ 1021 h 1229"/>
                <a:gd name="T74" fmla="*/ 315 w 1229"/>
                <a:gd name="T75" fmla="*/ 963 h 1229"/>
                <a:gd name="T76" fmla="*/ 400 w 1229"/>
                <a:gd name="T77" fmla="*/ 987 h 1229"/>
                <a:gd name="T78" fmla="*/ 430 w 1229"/>
                <a:gd name="T79" fmla="*/ 1046 h 1229"/>
                <a:gd name="T80" fmla="*/ 425 w 1229"/>
                <a:gd name="T81" fmla="*/ 1163 h 1229"/>
                <a:gd name="T82" fmla="*/ 455 w 1229"/>
                <a:gd name="T83" fmla="*/ 1202 h 1229"/>
                <a:gd name="T84" fmla="*/ 566 w 1229"/>
                <a:gd name="T85" fmla="*/ 1221 h 1229"/>
                <a:gd name="T86" fmla="*/ 610 w 1229"/>
                <a:gd name="T87" fmla="*/ 1199 h 1229"/>
                <a:gd name="T88" fmla="*/ 649 w 1229"/>
                <a:gd name="T89" fmla="*/ 1075 h 1229"/>
                <a:gd name="T90" fmla="*/ 716 w 1229"/>
                <a:gd name="T91" fmla="*/ 1034 h 1229"/>
                <a:gd name="T92" fmla="*/ 794 w 1229"/>
                <a:gd name="T93" fmla="*/ 1054 h 1229"/>
                <a:gd name="T94" fmla="*/ 866 w 1229"/>
                <a:gd name="T95" fmla="*/ 1133 h 1229"/>
                <a:gd name="T96" fmla="*/ 911 w 1229"/>
                <a:gd name="T97" fmla="*/ 1147 h 1229"/>
                <a:gd name="T98" fmla="*/ 1015 w 1229"/>
                <a:gd name="T99" fmla="*/ 1076 h 1229"/>
                <a:gd name="T100" fmla="*/ 1024 w 1229"/>
                <a:gd name="T101" fmla="*/ 1032 h 1229"/>
                <a:gd name="T102" fmla="*/ 961 w 1229"/>
                <a:gd name="T103" fmla="*/ 895 h 1229"/>
                <a:gd name="T104" fmla="*/ 989 w 1229"/>
                <a:gd name="T105" fmla="*/ 831 h 1229"/>
                <a:gd name="T106" fmla="*/ 1045 w 1229"/>
                <a:gd name="T107" fmla="*/ 798 h 1229"/>
                <a:gd name="T108" fmla="*/ 1154 w 1229"/>
                <a:gd name="T109" fmla="*/ 801 h 1229"/>
                <a:gd name="T110" fmla="*/ 1197 w 1229"/>
                <a:gd name="T111" fmla="*/ 785 h 1229"/>
                <a:gd name="T112" fmla="*/ 1225 w 1229"/>
                <a:gd name="T113" fmla="*/ 665 h 1229"/>
                <a:gd name="T114" fmla="*/ 596 w 1229"/>
                <a:gd name="T115" fmla="*/ 729 h 1229"/>
                <a:gd name="T116" fmla="*/ 499 w 1229"/>
                <a:gd name="T117" fmla="*/ 592 h 1229"/>
                <a:gd name="T118" fmla="*/ 636 w 1229"/>
                <a:gd name="T119" fmla="*/ 495 h 1229"/>
                <a:gd name="T120" fmla="*/ 733 w 1229"/>
                <a:gd name="T121" fmla="*/ 632 h 1229"/>
                <a:gd name="T122" fmla="*/ 596 w 1229"/>
                <a:gd name="T123" fmla="*/ 729 h 1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1229">
                  <a:moveTo>
                    <a:pt x="1225" y="665"/>
                  </a:moveTo>
                  <a:cubicBezTo>
                    <a:pt x="1229" y="635"/>
                    <a:pt x="1201" y="629"/>
                    <a:pt x="1201" y="629"/>
                  </a:cubicBezTo>
                  <a:cubicBezTo>
                    <a:pt x="1201" y="629"/>
                    <a:pt x="1154" y="612"/>
                    <a:pt x="1101" y="598"/>
                  </a:cubicBezTo>
                  <a:cubicBezTo>
                    <a:pt x="1048" y="583"/>
                    <a:pt x="1039" y="535"/>
                    <a:pt x="1039" y="535"/>
                  </a:cubicBezTo>
                  <a:cubicBezTo>
                    <a:pt x="1013" y="473"/>
                    <a:pt x="1046" y="447"/>
                    <a:pt x="1046" y="447"/>
                  </a:cubicBezTo>
                  <a:cubicBezTo>
                    <a:pt x="1146" y="354"/>
                    <a:pt x="1146" y="354"/>
                    <a:pt x="1146" y="354"/>
                  </a:cubicBezTo>
                  <a:cubicBezTo>
                    <a:pt x="1166" y="334"/>
                    <a:pt x="1152" y="314"/>
                    <a:pt x="1152" y="314"/>
                  </a:cubicBezTo>
                  <a:cubicBezTo>
                    <a:pt x="1082" y="216"/>
                    <a:pt x="1082" y="216"/>
                    <a:pt x="1082" y="216"/>
                  </a:cubicBezTo>
                  <a:cubicBezTo>
                    <a:pt x="1062" y="189"/>
                    <a:pt x="1031" y="209"/>
                    <a:pt x="1031" y="209"/>
                  </a:cubicBezTo>
                  <a:cubicBezTo>
                    <a:pt x="920" y="266"/>
                    <a:pt x="920" y="266"/>
                    <a:pt x="920" y="266"/>
                  </a:cubicBezTo>
                  <a:cubicBezTo>
                    <a:pt x="899" y="275"/>
                    <a:pt x="848" y="253"/>
                    <a:pt x="848" y="253"/>
                  </a:cubicBezTo>
                  <a:cubicBezTo>
                    <a:pt x="818" y="239"/>
                    <a:pt x="802" y="206"/>
                    <a:pt x="802" y="206"/>
                  </a:cubicBezTo>
                  <a:cubicBezTo>
                    <a:pt x="806" y="53"/>
                    <a:pt x="806" y="53"/>
                    <a:pt x="806" y="53"/>
                  </a:cubicBezTo>
                  <a:cubicBezTo>
                    <a:pt x="807" y="32"/>
                    <a:pt x="782" y="24"/>
                    <a:pt x="782" y="24"/>
                  </a:cubicBezTo>
                  <a:cubicBezTo>
                    <a:pt x="663" y="4"/>
                    <a:pt x="663" y="4"/>
                    <a:pt x="663" y="4"/>
                  </a:cubicBezTo>
                  <a:cubicBezTo>
                    <a:pt x="635" y="0"/>
                    <a:pt x="628" y="29"/>
                    <a:pt x="628" y="29"/>
                  </a:cubicBezTo>
                  <a:cubicBezTo>
                    <a:pt x="626" y="35"/>
                    <a:pt x="586" y="164"/>
                    <a:pt x="586" y="164"/>
                  </a:cubicBezTo>
                  <a:cubicBezTo>
                    <a:pt x="578" y="177"/>
                    <a:pt x="535" y="192"/>
                    <a:pt x="535" y="192"/>
                  </a:cubicBezTo>
                  <a:cubicBezTo>
                    <a:pt x="494" y="211"/>
                    <a:pt x="457" y="192"/>
                    <a:pt x="457" y="192"/>
                  </a:cubicBezTo>
                  <a:cubicBezTo>
                    <a:pt x="363" y="90"/>
                    <a:pt x="363" y="90"/>
                    <a:pt x="363" y="90"/>
                  </a:cubicBezTo>
                  <a:cubicBezTo>
                    <a:pt x="350" y="72"/>
                    <a:pt x="325" y="79"/>
                    <a:pt x="325" y="79"/>
                  </a:cubicBezTo>
                  <a:cubicBezTo>
                    <a:pt x="218" y="152"/>
                    <a:pt x="218" y="152"/>
                    <a:pt x="218" y="152"/>
                  </a:cubicBezTo>
                  <a:cubicBezTo>
                    <a:pt x="196" y="170"/>
                    <a:pt x="210" y="202"/>
                    <a:pt x="210" y="202"/>
                  </a:cubicBezTo>
                  <a:cubicBezTo>
                    <a:pt x="264" y="309"/>
                    <a:pt x="264" y="309"/>
                    <a:pt x="264" y="309"/>
                  </a:cubicBezTo>
                  <a:cubicBezTo>
                    <a:pt x="284" y="340"/>
                    <a:pt x="253" y="389"/>
                    <a:pt x="253" y="389"/>
                  </a:cubicBezTo>
                  <a:cubicBezTo>
                    <a:pt x="235" y="421"/>
                    <a:pt x="195" y="431"/>
                    <a:pt x="195" y="431"/>
                  </a:cubicBezTo>
                  <a:cubicBezTo>
                    <a:pt x="73" y="421"/>
                    <a:pt x="73" y="421"/>
                    <a:pt x="73" y="421"/>
                  </a:cubicBezTo>
                  <a:cubicBezTo>
                    <a:pt x="30" y="419"/>
                    <a:pt x="25" y="459"/>
                    <a:pt x="25" y="459"/>
                  </a:cubicBezTo>
                  <a:cubicBezTo>
                    <a:pt x="6" y="563"/>
                    <a:pt x="6" y="563"/>
                    <a:pt x="6" y="563"/>
                  </a:cubicBezTo>
                  <a:cubicBezTo>
                    <a:pt x="0" y="600"/>
                    <a:pt x="36" y="607"/>
                    <a:pt x="36" y="607"/>
                  </a:cubicBezTo>
                  <a:cubicBezTo>
                    <a:pt x="148" y="644"/>
                    <a:pt x="148" y="644"/>
                    <a:pt x="148" y="644"/>
                  </a:cubicBezTo>
                  <a:cubicBezTo>
                    <a:pt x="189" y="655"/>
                    <a:pt x="195" y="714"/>
                    <a:pt x="195" y="714"/>
                  </a:cubicBezTo>
                  <a:cubicBezTo>
                    <a:pt x="208" y="764"/>
                    <a:pt x="183" y="783"/>
                    <a:pt x="183" y="783"/>
                  </a:cubicBezTo>
                  <a:cubicBezTo>
                    <a:pt x="97" y="865"/>
                    <a:pt x="97" y="865"/>
                    <a:pt x="97" y="865"/>
                  </a:cubicBezTo>
                  <a:cubicBezTo>
                    <a:pt x="67" y="888"/>
                    <a:pt x="87" y="920"/>
                    <a:pt x="87" y="920"/>
                  </a:cubicBezTo>
                  <a:cubicBezTo>
                    <a:pt x="149" y="1008"/>
                    <a:pt x="149" y="1008"/>
                    <a:pt x="149" y="1008"/>
                  </a:cubicBezTo>
                  <a:cubicBezTo>
                    <a:pt x="179" y="1038"/>
                    <a:pt x="201" y="1021"/>
                    <a:pt x="201" y="1021"/>
                  </a:cubicBezTo>
                  <a:cubicBezTo>
                    <a:pt x="315" y="963"/>
                    <a:pt x="315" y="963"/>
                    <a:pt x="315" y="963"/>
                  </a:cubicBezTo>
                  <a:cubicBezTo>
                    <a:pt x="356" y="943"/>
                    <a:pt x="400" y="987"/>
                    <a:pt x="400" y="987"/>
                  </a:cubicBezTo>
                  <a:cubicBezTo>
                    <a:pt x="437" y="1013"/>
                    <a:pt x="430" y="1046"/>
                    <a:pt x="430" y="1046"/>
                  </a:cubicBezTo>
                  <a:cubicBezTo>
                    <a:pt x="425" y="1163"/>
                    <a:pt x="425" y="1163"/>
                    <a:pt x="425" y="1163"/>
                  </a:cubicBezTo>
                  <a:cubicBezTo>
                    <a:pt x="422" y="1190"/>
                    <a:pt x="455" y="1202"/>
                    <a:pt x="455" y="1202"/>
                  </a:cubicBezTo>
                  <a:cubicBezTo>
                    <a:pt x="566" y="1221"/>
                    <a:pt x="566" y="1221"/>
                    <a:pt x="566" y="1221"/>
                  </a:cubicBezTo>
                  <a:cubicBezTo>
                    <a:pt x="605" y="1229"/>
                    <a:pt x="610" y="1199"/>
                    <a:pt x="610" y="1199"/>
                  </a:cubicBezTo>
                  <a:cubicBezTo>
                    <a:pt x="649" y="1075"/>
                    <a:pt x="649" y="1075"/>
                    <a:pt x="649" y="1075"/>
                  </a:cubicBezTo>
                  <a:cubicBezTo>
                    <a:pt x="661" y="1042"/>
                    <a:pt x="716" y="1034"/>
                    <a:pt x="716" y="1034"/>
                  </a:cubicBezTo>
                  <a:cubicBezTo>
                    <a:pt x="769" y="1019"/>
                    <a:pt x="794" y="1054"/>
                    <a:pt x="794" y="1054"/>
                  </a:cubicBezTo>
                  <a:cubicBezTo>
                    <a:pt x="866" y="1133"/>
                    <a:pt x="866" y="1133"/>
                    <a:pt x="866" y="1133"/>
                  </a:cubicBezTo>
                  <a:cubicBezTo>
                    <a:pt x="880" y="1157"/>
                    <a:pt x="911" y="1147"/>
                    <a:pt x="911" y="1147"/>
                  </a:cubicBezTo>
                  <a:cubicBezTo>
                    <a:pt x="1015" y="1076"/>
                    <a:pt x="1015" y="1076"/>
                    <a:pt x="1015" y="1076"/>
                  </a:cubicBezTo>
                  <a:cubicBezTo>
                    <a:pt x="1039" y="1054"/>
                    <a:pt x="1024" y="1032"/>
                    <a:pt x="1024" y="1032"/>
                  </a:cubicBezTo>
                  <a:cubicBezTo>
                    <a:pt x="961" y="895"/>
                    <a:pt x="961" y="895"/>
                    <a:pt x="961" y="895"/>
                  </a:cubicBezTo>
                  <a:cubicBezTo>
                    <a:pt x="952" y="871"/>
                    <a:pt x="989" y="831"/>
                    <a:pt x="989" y="831"/>
                  </a:cubicBezTo>
                  <a:cubicBezTo>
                    <a:pt x="1014" y="796"/>
                    <a:pt x="1045" y="798"/>
                    <a:pt x="1045" y="798"/>
                  </a:cubicBezTo>
                  <a:cubicBezTo>
                    <a:pt x="1154" y="801"/>
                    <a:pt x="1154" y="801"/>
                    <a:pt x="1154" y="801"/>
                  </a:cubicBezTo>
                  <a:cubicBezTo>
                    <a:pt x="1194" y="807"/>
                    <a:pt x="1197" y="785"/>
                    <a:pt x="1197" y="785"/>
                  </a:cubicBezTo>
                  <a:cubicBezTo>
                    <a:pt x="1197" y="785"/>
                    <a:pt x="1220" y="696"/>
                    <a:pt x="1225" y="665"/>
                  </a:cubicBezTo>
                  <a:close/>
                  <a:moveTo>
                    <a:pt x="596" y="729"/>
                  </a:moveTo>
                  <a:cubicBezTo>
                    <a:pt x="531" y="718"/>
                    <a:pt x="488" y="657"/>
                    <a:pt x="499" y="592"/>
                  </a:cubicBezTo>
                  <a:cubicBezTo>
                    <a:pt x="510" y="528"/>
                    <a:pt x="571" y="484"/>
                    <a:pt x="636" y="495"/>
                  </a:cubicBezTo>
                  <a:cubicBezTo>
                    <a:pt x="701" y="507"/>
                    <a:pt x="744" y="568"/>
                    <a:pt x="733" y="632"/>
                  </a:cubicBezTo>
                  <a:cubicBezTo>
                    <a:pt x="722" y="697"/>
                    <a:pt x="660" y="740"/>
                    <a:pt x="596" y="729"/>
                  </a:cubicBez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98" name="Freeform 492"/>
            <p:cNvSpPr>
              <a:spLocks noEditPoints="1"/>
            </p:cNvSpPr>
            <p:nvPr/>
          </p:nvSpPr>
          <p:spPr bwMode="auto">
            <a:xfrm>
              <a:off x="4893297" y="2041048"/>
              <a:ext cx="288826" cy="294010"/>
            </a:xfrm>
            <a:custGeom>
              <a:avLst/>
              <a:gdLst>
                <a:gd name="T0" fmla="*/ 128 w 165"/>
                <a:gd name="T1" fmla="*/ 26 h 168"/>
                <a:gd name="T2" fmla="*/ 25 w 165"/>
                <a:gd name="T3" fmla="*/ 37 h 168"/>
                <a:gd name="T4" fmla="*/ 36 w 165"/>
                <a:gd name="T5" fmla="*/ 142 h 168"/>
                <a:gd name="T6" fmla="*/ 140 w 165"/>
                <a:gd name="T7" fmla="*/ 130 h 168"/>
                <a:gd name="T8" fmla="*/ 128 w 165"/>
                <a:gd name="T9" fmla="*/ 26 h 168"/>
                <a:gd name="T10" fmla="*/ 50 w 165"/>
                <a:gd name="T11" fmla="*/ 124 h 168"/>
                <a:gd name="T12" fmla="*/ 42 w 165"/>
                <a:gd name="T13" fmla="*/ 51 h 168"/>
                <a:gd name="T14" fmla="*/ 114 w 165"/>
                <a:gd name="T15" fmla="*/ 43 h 168"/>
                <a:gd name="T16" fmla="*/ 122 w 165"/>
                <a:gd name="T17" fmla="*/ 116 h 168"/>
                <a:gd name="T18" fmla="*/ 50 w 165"/>
                <a:gd name="T19" fmla="*/ 1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68">
                  <a:moveTo>
                    <a:pt x="128" y="26"/>
                  </a:moveTo>
                  <a:cubicBezTo>
                    <a:pt x="97" y="0"/>
                    <a:pt x="50" y="5"/>
                    <a:pt x="25" y="37"/>
                  </a:cubicBezTo>
                  <a:cubicBezTo>
                    <a:pt x="0" y="69"/>
                    <a:pt x="5" y="116"/>
                    <a:pt x="36" y="142"/>
                  </a:cubicBezTo>
                  <a:cubicBezTo>
                    <a:pt x="68" y="168"/>
                    <a:pt x="114" y="163"/>
                    <a:pt x="140" y="130"/>
                  </a:cubicBezTo>
                  <a:cubicBezTo>
                    <a:pt x="165" y="98"/>
                    <a:pt x="160" y="51"/>
                    <a:pt x="128" y="26"/>
                  </a:cubicBezTo>
                  <a:close/>
                  <a:moveTo>
                    <a:pt x="50" y="124"/>
                  </a:moveTo>
                  <a:cubicBezTo>
                    <a:pt x="28" y="107"/>
                    <a:pt x="25" y="74"/>
                    <a:pt x="42" y="51"/>
                  </a:cubicBezTo>
                  <a:cubicBezTo>
                    <a:pt x="60" y="29"/>
                    <a:pt x="92" y="25"/>
                    <a:pt x="114" y="43"/>
                  </a:cubicBezTo>
                  <a:cubicBezTo>
                    <a:pt x="136" y="61"/>
                    <a:pt x="140" y="94"/>
                    <a:pt x="122" y="116"/>
                  </a:cubicBezTo>
                  <a:cubicBezTo>
                    <a:pt x="105" y="139"/>
                    <a:pt x="72" y="142"/>
                    <a:pt x="50" y="124"/>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199" name="Freeform 493"/>
            <p:cNvSpPr/>
            <p:nvPr/>
          </p:nvSpPr>
          <p:spPr bwMode="auto">
            <a:xfrm>
              <a:off x="4888113" y="2272109"/>
              <a:ext cx="91091" cy="108865"/>
            </a:xfrm>
            <a:custGeom>
              <a:avLst/>
              <a:gdLst>
                <a:gd name="T0" fmla="*/ 20 w 52"/>
                <a:gd name="T1" fmla="*/ 56 h 62"/>
                <a:gd name="T2" fmla="*/ 5 w 52"/>
                <a:gd name="T3" fmla="*/ 58 h 62"/>
                <a:gd name="T4" fmla="*/ 5 w 52"/>
                <a:gd name="T5" fmla="*/ 58 h 62"/>
                <a:gd name="T6" fmla="*/ 3 w 52"/>
                <a:gd name="T7" fmla="*/ 43 h 62"/>
                <a:gd name="T8" fmla="*/ 31 w 52"/>
                <a:gd name="T9" fmla="*/ 6 h 62"/>
                <a:gd name="T10" fmla="*/ 46 w 52"/>
                <a:gd name="T11" fmla="*/ 4 h 62"/>
                <a:gd name="T12" fmla="*/ 46 w 52"/>
                <a:gd name="T13" fmla="*/ 4 h 62"/>
                <a:gd name="T14" fmla="*/ 48 w 52"/>
                <a:gd name="T15" fmla="*/ 20 h 62"/>
                <a:gd name="T16" fmla="*/ 20 w 52"/>
                <a:gd name="T17" fmla="*/ 5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62">
                  <a:moveTo>
                    <a:pt x="20" y="56"/>
                  </a:moveTo>
                  <a:cubicBezTo>
                    <a:pt x="17" y="61"/>
                    <a:pt x="10" y="62"/>
                    <a:pt x="5" y="58"/>
                  </a:cubicBezTo>
                  <a:cubicBezTo>
                    <a:pt x="5" y="58"/>
                    <a:pt x="5" y="58"/>
                    <a:pt x="5" y="58"/>
                  </a:cubicBezTo>
                  <a:cubicBezTo>
                    <a:pt x="0" y="54"/>
                    <a:pt x="0" y="47"/>
                    <a:pt x="3" y="43"/>
                  </a:cubicBezTo>
                  <a:cubicBezTo>
                    <a:pt x="31" y="6"/>
                    <a:pt x="31" y="6"/>
                    <a:pt x="31" y="6"/>
                  </a:cubicBezTo>
                  <a:cubicBezTo>
                    <a:pt x="35" y="1"/>
                    <a:pt x="42" y="0"/>
                    <a:pt x="46" y="4"/>
                  </a:cubicBezTo>
                  <a:cubicBezTo>
                    <a:pt x="46" y="4"/>
                    <a:pt x="46" y="4"/>
                    <a:pt x="46" y="4"/>
                  </a:cubicBezTo>
                  <a:cubicBezTo>
                    <a:pt x="51" y="8"/>
                    <a:pt x="52" y="15"/>
                    <a:pt x="48" y="20"/>
                  </a:cubicBezTo>
                  <a:lnTo>
                    <a:pt x="20" y="5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0" name="Freeform 494"/>
            <p:cNvSpPr/>
            <p:nvPr/>
          </p:nvSpPr>
          <p:spPr bwMode="auto">
            <a:xfrm>
              <a:off x="4975501" y="2106219"/>
              <a:ext cx="70355" cy="47397"/>
            </a:xfrm>
            <a:custGeom>
              <a:avLst/>
              <a:gdLst>
                <a:gd name="T0" fmla="*/ 8 w 40"/>
                <a:gd name="T1" fmla="*/ 26 h 27"/>
                <a:gd name="T2" fmla="*/ 9 w 40"/>
                <a:gd name="T3" fmla="*/ 25 h 27"/>
                <a:gd name="T4" fmla="*/ 34 w 40"/>
                <a:gd name="T5" fmla="*/ 10 h 27"/>
                <a:gd name="T6" fmla="*/ 32 w 40"/>
                <a:gd name="T7" fmla="*/ 1 h 27"/>
                <a:gd name="T8" fmla="*/ 32 w 40"/>
                <a:gd name="T9" fmla="*/ 0 h 27"/>
                <a:gd name="T10" fmla="*/ 2 w 40"/>
                <a:gd name="T11" fmla="*/ 19 h 27"/>
                <a:gd name="T12" fmla="*/ 1 w 40"/>
                <a:gd name="T13" fmla="*/ 19 h 27"/>
                <a:gd name="T14" fmla="*/ 8 w 40"/>
                <a:gd name="T15" fmla="*/ 26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7">
                  <a:moveTo>
                    <a:pt x="8" y="26"/>
                  </a:moveTo>
                  <a:cubicBezTo>
                    <a:pt x="9" y="26"/>
                    <a:pt x="9" y="25"/>
                    <a:pt x="9" y="25"/>
                  </a:cubicBezTo>
                  <a:cubicBezTo>
                    <a:pt x="16" y="17"/>
                    <a:pt x="25" y="12"/>
                    <a:pt x="34" y="10"/>
                  </a:cubicBezTo>
                  <a:cubicBezTo>
                    <a:pt x="40" y="4"/>
                    <a:pt x="32" y="1"/>
                    <a:pt x="32" y="1"/>
                  </a:cubicBezTo>
                  <a:cubicBezTo>
                    <a:pt x="32" y="1"/>
                    <a:pt x="32" y="1"/>
                    <a:pt x="32" y="0"/>
                  </a:cubicBezTo>
                  <a:cubicBezTo>
                    <a:pt x="21" y="3"/>
                    <a:pt x="10" y="9"/>
                    <a:pt x="2" y="19"/>
                  </a:cubicBezTo>
                  <a:cubicBezTo>
                    <a:pt x="2" y="19"/>
                    <a:pt x="1" y="19"/>
                    <a:pt x="1" y="19"/>
                  </a:cubicBezTo>
                  <a:cubicBezTo>
                    <a:pt x="0" y="27"/>
                    <a:pt x="8" y="26"/>
                    <a:pt x="8" y="26"/>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1" name="Freeform 522"/>
            <p:cNvSpPr/>
            <p:nvPr/>
          </p:nvSpPr>
          <p:spPr bwMode="auto">
            <a:xfrm>
              <a:off x="5487242" y="2869758"/>
              <a:ext cx="251797" cy="174777"/>
            </a:xfrm>
            <a:custGeom>
              <a:avLst/>
              <a:gdLst>
                <a:gd name="T0" fmla="*/ 296 w 340"/>
                <a:gd name="T1" fmla="*/ 96 h 236"/>
                <a:gd name="T2" fmla="*/ 319 w 340"/>
                <a:gd name="T3" fmla="*/ 52 h 236"/>
                <a:gd name="T4" fmla="*/ 340 w 340"/>
                <a:gd name="T5" fmla="*/ 4 h 236"/>
                <a:gd name="T6" fmla="*/ 286 w 340"/>
                <a:gd name="T7" fmla="*/ 2 h 236"/>
                <a:gd name="T8" fmla="*/ 232 w 340"/>
                <a:gd name="T9" fmla="*/ 0 h 236"/>
                <a:gd name="T10" fmla="*/ 253 w 340"/>
                <a:gd name="T11" fmla="*/ 26 h 236"/>
                <a:gd name="T12" fmla="*/ 2 w 340"/>
                <a:gd name="T13" fmla="*/ 175 h 236"/>
                <a:gd name="T14" fmla="*/ 0 w 340"/>
                <a:gd name="T15" fmla="*/ 236 h 236"/>
                <a:gd name="T16" fmla="*/ 272 w 340"/>
                <a:gd name="T17" fmla="*/ 66 h 236"/>
                <a:gd name="T18" fmla="*/ 296 w 340"/>
                <a:gd name="T19" fmla="*/ 9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236">
                  <a:moveTo>
                    <a:pt x="296" y="96"/>
                  </a:moveTo>
                  <a:lnTo>
                    <a:pt x="319" y="52"/>
                  </a:lnTo>
                  <a:lnTo>
                    <a:pt x="340" y="4"/>
                  </a:lnTo>
                  <a:lnTo>
                    <a:pt x="286" y="2"/>
                  </a:lnTo>
                  <a:lnTo>
                    <a:pt x="232" y="0"/>
                  </a:lnTo>
                  <a:lnTo>
                    <a:pt x="253" y="26"/>
                  </a:lnTo>
                  <a:lnTo>
                    <a:pt x="2" y="175"/>
                  </a:lnTo>
                  <a:lnTo>
                    <a:pt x="0" y="236"/>
                  </a:lnTo>
                  <a:lnTo>
                    <a:pt x="272" y="66"/>
                  </a:lnTo>
                  <a:lnTo>
                    <a:pt x="296" y="9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2" name="Freeform 523"/>
            <p:cNvSpPr/>
            <p:nvPr/>
          </p:nvSpPr>
          <p:spPr bwMode="auto">
            <a:xfrm>
              <a:off x="5669425" y="2953443"/>
              <a:ext cx="68133" cy="239948"/>
            </a:xfrm>
            <a:custGeom>
              <a:avLst/>
              <a:gdLst>
                <a:gd name="T0" fmla="*/ 39 w 39"/>
                <a:gd name="T1" fmla="*/ 125 h 137"/>
                <a:gd name="T2" fmla="*/ 26 w 39"/>
                <a:gd name="T3" fmla="*/ 137 h 137"/>
                <a:gd name="T4" fmla="*/ 13 w 39"/>
                <a:gd name="T5" fmla="*/ 137 h 137"/>
                <a:gd name="T6" fmla="*/ 0 w 39"/>
                <a:gd name="T7" fmla="*/ 125 h 137"/>
                <a:gd name="T8" fmla="*/ 0 w 39"/>
                <a:gd name="T9" fmla="*/ 13 h 137"/>
                <a:gd name="T10" fmla="*/ 13 w 39"/>
                <a:gd name="T11" fmla="*/ 0 h 137"/>
                <a:gd name="T12" fmla="*/ 26 w 39"/>
                <a:gd name="T13" fmla="*/ 0 h 137"/>
                <a:gd name="T14" fmla="*/ 39 w 39"/>
                <a:gd name="T15" fmla="*/ 13 h 137"/>
                <a:gd name="T16" fmla="*/ 39 w 39"/>
                <a:gd name="T17" fmla="*/ 12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137">
                  <a:moveTo>
                    <a:pt x="39" y="125"/>
                  </a:moveTo>
                  <a:cubicBezTo>
                    <a:pt x="39" y="132"/>
                    <a:pt x="33" y="137"/>
                    <a:pt x="26" y="137"/>
                  </a:cubicBezTo>
                  <a:cubicBezTo>
                    <a:pt x="13" y="137"/>
                    <a:pt x="13" y="137"/>
                    <a:pt x="13" y="137"/>
                  </a:cubicBezTo>
                  <a:cubicBezTo>
                    <a:pt x="6" y="137"/>
                    <a:pt x="0" y="132"/>
                    <a:pt x="0" y="125"/>
                  </a:cubicBezTo>
                  <a:cubicBezTo>
                    <a:pt x="0" y="13"/>
                    <a:pt x="0" y="13"/>
                    <a:pt x="0" y="13"/>
                  </a:cubicBezTo>
                  <a:cubicBezTo>
                    <a:pt x="0" y="6"/>
                    <a:pt x="6" y="0"/>
                    <a:pt x="13" y="0"/>
                  </a:cubicBezTo>
                  <a:cubicBezTo>
                    <a:pt x="26" y="0"/>
                    <a:pt x="26" y="0"/>
                    <a:pt x="26" y="0"/>
                  </a:cubicBezTo>
                  <a:cubicBezTo>
                    <a:pt x="33" y="0"/>
                    <a:pt x="39" y="6"/>
                    <a:pt x="39" y="13"/>
                  </a:cubicBezTo>
                  <a:lnTo>
                    <a:pt x="39" y="125"/>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3" name="Freeform 524"/>
            <p:cNvSpPr/>
            <p:nvPr/>
          </p:nvSpPr>
          <p:spPr bwMode="auto">
            <a:xfrm>
              <a:off x="5579815" y="3004543"/>
              <a:ext cx="66652" cy="188848"/>
            </a:xfrm>
            <a:custGeom>
              <a:avLst/>
              <a:gdLst>
                <a:gd name="T0" fmla="*/ 38 w 38"/>
                <a:gd name="T1" fmla="*/ 96 h 108"/>
                <a:gd name="T2" fmla="*/ 26 w 38"/>
                <a:gd name="T3" fmla="*/ 108 h 108"/>
                <a:gd name="T4" fmla="*/ 13 w 38"/>
                <a:gd name="T5" fmla="*/ 108 h 108"/>
                <a:gd name="T6" fmla="*/ 0 w 38"/>
                <a:gd name="T7" fmla="*/ 96 h 108"/>
                <a:gd name="T8" fmla="*/ 0 w 38"/>
                <a:gd name="T9" fmla="*/ 12 h 108"/>
                <a:gd name="T10" fmla="*/ 13 w 38"/>
                <a:gd name="T11" fmla="*/ 0 h 108"/>
                <a:gd name="T12" fmla="*/ 26 w 38"/>
                <a:gd name="T13" fmla="*/ 0 h 108"/>
                <a:gd name="T14" fmla="*/ 38 w 38"/>
                <a:gd name="T15" fmla="*/ 12 h 108"/>
                <a:gd name="T16" fmla="*/ 38 w 38"/>
                <a:gd name="T1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108">
                  <a:moveTo>
                    <a:pt x="38" y="96"/>
                  </a:moveTo>
                  <a:cubicBezTo>
                    <a:pt x="38" y="103"/>
                    <a:pt x="33" y="108"/>
                    <a:pt x="26" y="108"/>
                  </a:cubicBezTo>
                  <a:cubicBezTo>
                    <a:pt x="13" y="108"/>
                    <a:pt x="13" y="108"/>
                    <a:pt x="13" y="108"/>
                  </a:cubicBezTo>
                  <a:cubicBezTo>
                    <a:pt x="6" y="108"/>
                    <a:pt x="0" y="103"/>
                    <a:pt x="0" y="96"/>
                  </a:cubicBezTo>
                  <a:cubicBezTo>
                    <a:pt x="0" y="12"/>
                    <a:pt x="0" y="12"/>
                    <a:pt x="0" y="12"/>
                  </a:cubicBezTo>
                  <a:cubicBezTo>
                    <a:pt x="0" y="6"/>
                    <a:pt x="6" y="0"/>
                    <a:pt x="13" y="0"/>
                  </a:cubicBezTo>
                  <a:cubicBezTo>
                    <a:pt x="26" y="0"/>
                    <a:pt x="26" y="0"/>
                    <a:pt x="26" y="0"/>
                  </a:cubicBezTo>
                  <a:cubicBezTo>
                    <a:pt x="33" y="0"/>
                    <a:pt x="38" y="6"/>
                    <a:pt x="38" y="12"/>
                  </a:cubicBezTo>
                  <a:lnTo>
                    <a:pt x="38" y="9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4" name="Freeform 525"/>
            <p:cNvSpPr/>
            <p:nvPr/>
          </p:nvSpPr>
          <p:spPr bwMode="auto">
            <a:xfrm>
              <a:off x="5483540" y="3051200"/>
              <a:ext cx="79242" cy="148857"/>
            </a:xfrm>
            <a:custGeom>
              <a:avLst/>
              <a:gdLst>
                <a:gd name="T0" fmla="*/ 29 w 45"/>
                <a:gd name="T1" fmla="*/ 85 h 85"/>
                <a:gd name="T2" fmla="*/ 15 w 45"/>
                <a:gd name="T3" fmla="*/ 85 h 85"/>
                <a:gd name="T4" fmla="*/ 0 w 45"/>
                <a:gd name="T5" fmla="*/ 69 h 85"/>
                <a:gd name="T6" fmla="*/ 0 w 45"/>
                <a:gd name="T7" fmla="*/ 16 h 85"/>
                <a:gd name="T8" fmla="*/ 15 w 45"/>
                <a:gd name="T9" fmla="*/ 0 h 85"/>
                <a:gd name="T10" fmla="*/ 29 w 45"/>
                <a:gd name="T11" fmla="*/ 0 h 85"/>
                <a:gd name="T12" fmla="*/ 45 w 45"/>
                <a:gd name="T13" fmla="*/ 16 h 85"/>
                <a:gd name="T14" fmla="*/ 45 w 45"/>
                <a:gd name="T15" fmla="*/ 69 h 85"/>
                <a:gd name="T16" fmla="*/ 29 w 45"/>
                <a:gd name="T17"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85">
                  <a:moveTo>
                    <a:pt x="29" y="85"/>
                  </a:moveTo>
                  <a:cubicBezTo>
                    <a:pt x="15" y="85"/>
                    <a:pt x="15" y="85"/>
                    <a:pt x="15" y="85"/>
                  </a:cubicBezTo>
                  <a:cubicBezTo>
                    <a:pt x="7" y="85"/>
                    <a:pt x="0" y="78"/>
                    <a:pt x="0" y="69"/>
                  </a:cubicBezTo>
                  <a:cubicBezTo>
                    <a:pt x="0" y="16"/>
                    <a:pt x="0" y="16"/>
                    <a:pt x="0" y="16"/>
                  </a:cubicBezTo>
                  <a:cubicBezTo>
                    <a:pt x="0" y="7"/>
                    <a:pt x="7" y="0"/>
                    <a:pt x="15" y="0"/>
                  </a:cubicBezTo>
                  <a:cubicBezTo>
                    <a:pt x="29" y="0"/>
                    <a:pt x="29" y="0"/>
                    <a:pt x="29" y="0"/>
                  </a:cubicBezTo>
                  <a:cubicBezTo>
                    <a:pt x="37" y="0"/>
                    <a:pt x="45" y="7"/>
                    <a:pt x="45" y="16"/>
                  </a:cubicBezTo>
                  <a:cubicBezTo>
                    <a:pt x="45" y="69"/>
                    <a:pt x="45" y="69"/>
                    <a:pt x="45" y="69"/>
                  </a:cubicBezTo>
                  <a:cubicBezTo>
                    <a:pt x="45" y="78"/>
                    <a:pt x="37" y="85"/>
                    <a:pt x="29" y="85"/>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5" name="Freeform 526"/>
            <p:cNvSpPr/>
            <p:nvPr/>
          </p:nvSpPr>
          <p:spPr bwMode="auto">
            <a:xfrm>
              <a:off x="5722006" y="2144729"/>
              <a:ext cx="138489" cy="134786"/>
            </a:xfrm>
            <a:custGeom>
              <a:avLst/>
              <a:gdLst>
                <a:gd name="T0" fmla="*/ 41 w 79"/>
                <a:gd name="T1" fmla="*/ 76 h 77"/>
                <a:gd name="T2" fmla="*/ 78 w 79"/>
                <a:gd name="T3" fmla="*/ 37 h 77"/>
                <a:gd name="T4" fmla="*/ 38 w 79"/>
                <a:gd name="T5" fmla="*/ 0 h 77"/>
                <a:gd name="T6" fmla="*/ 1 w 79"/>
                <a:gd name="T7" fmla="*/ 40 h 77"/>
                <a:gd name="T8" fmla="*/ 41 w 79"/>
                <a:gd name="T9" fmla="*/ 76 h 77"/>
              </a:gdLst>
              <a:ahLst/>
              <a:cxnLst>
                <a:cxn ang="0">
                  <a:pos x="T0" y="T1"/>
                </a:cxn>
                <a:cxn ang="0">
                  <a:pos x="T2" y="T3"/>
                </a:cxn>
                <a:cxn ang="0">
                  <a:pos x="T4" y="T5"/>
                </a:cxn>
                <a:cxn ang="0">
                  <a:pos x="T6" y="T7"/>
                </a:cxn>
                <a:cxn ang="0">
                  <a:pos x="T8" y="T9"/>
                </a:cxn>
              </a:cxnLst>
              <a:rect l="0" t="0" r="r" b="b"/>
              <a:pathLst>
                <a:path w="79" h="77">
                  <a:moveTo>
                    <a:pt x="41" y="76"/>
                  </a:moveTo>
                  <a:cubicBezTo>
                    <a:pt x="62" y="76"/>
                    <a:pt x="79" y="58"/>
                    <a:pt x="78" y="37"/>
                  </a:cubicBezTo>
                  <a:cubicBezTo>
                    <a:pt x="78" y="16"/>
                    <a:pt x="60" y="0"/>
                    <a:pt x="38" y="0"/>
                  </a:cubicBezTo>
                  <a:cubicBezTo>
                    <a:pt x="17" y="1"/>
                    <a:pt x="0" y="19"/>
                    <a:pt x="1" y="40"/>
                  </a:cubicBezTo>
                  <a:cubicBezTo>
                    <a:pt x="2" y="61"/>
                    <a:pt x="20" y="77"/>
                    <a:pt x="41" y="76"/>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6" name="Freeform 527"/>
            <p:cNvSpPr/>
            <p:nvPr/>
          </p:nvSpPr>
          <p:spPr bwMode="auto">
            <a:xfrm>
              <a:off x="5655354" y="2288402"/>
              <a:ext cx="273274" cy="197735"/>
            </a:xfrm>
            <a:custGeom>
              <a:avLst/>
              <a:gdLst>
                <a:gd name="T0" fmla="*/ 119 w 156"/>
                <a:gd name="T1" fmla="*/ 0 h 113"/>
                <a:gd name="T2" fmla="*/ 80 w 156"/>
                <a:gd name="T3" fmla="*/ 46 h 113"/>
                <a:gd name="T4" fmla="*/ 37 w 156"/>
                <a:gd name="T5" fmla="*/ 1 h 113"/>
                <a:gd name="T6" fmla="*/ 1 w 156"/>
                <a:gd name="T7" fmla="*/ 50 h 113"/>
                <a:gd name="T8" fmla="*/ 3 w 156"/>
                <a:gd name="T9" fmla="*/ 113 h 113"/>
                <a:gd name="T10" fmla="*/ 156 w 156"/>
                <a:gd name="T11" fmla="*/ 113 h 113"/>
                <a:gd name="T12" fmla="*/ 154 w 156"/>
                <a:gd name="T13" fmla="*/ 45 h 113"/>
                <a:gd name="T14" fmla="*/ 119 w 156"/>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113">
                  <a:moveTo>
                    <a:pt x="119" y="0"/>
                  </a:moveTo>
                  <a:cubicBezTo>
                    <a:pt x="80" y="46"/>
                    <a:pt x="80" y="46"/>
                    <a:pt x="80" y="46"/>
                  </a:cubicBezTo>
                  <a:cubicBezTo>
                    <a:pt x="37" y="1"/>
                    <a:pt x="37" y="1"/>
                    <a:pt x="37" y="1"/>
                  </a:cubicBezTo>
                  <a:cubicBezTo>
                    <a:pt x="11" y="11"/>
                    <a:pt x="0" y="26"/>
                    <a:pt x="1" y="50"/>
                  </a:cubicBezTo>
                  <a:cubicBezTo>
                    <a:pt x="3" y="113"/>
                    <a:pt x="3" y="113"/>
                    <a:pt x="3" y="113"/>
                  </a:cubicBezTo>
                  <a:cubicBezTo>
                    <a:pt x="156" y="113"/>
                    <a:pt x="156" y="113"/>
                    <a:pt x="156" y="113"/>
                  </a:cubicBezTo>
                  <a:cubicBezTo>
                    <a:pt x="154" y="45"/>
                    <a:pt x="154" y="45"/>
                    <a:pt x="154" y="45"/>
                  </a:cubicBezTo>
                  <a:cubicBezTo>
                    <a:pt x="153" y="23"/>
                    <a:pt x="144" y="9"/>
                    <a:pt x="119"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7" name="Freeform 534"/>
            <p:cNvSpPr>
              <a:spLocks noEditPoints="1"/>
            </p:cNvSpPr>
            <p:nvPr/>
          </p:nvSpPr>
          <p:spPr bwMode="auto">
            <a:xfrm>
              <a:off x="4751846" y="2769779"/>
              <a:ext cx="159225" cy="268090"/>
            </a:xfrm>
            <a:custGeom>
              <a:avLst/>
              <a:gdLst>
                <a:gd name="T0" fmla="*/ 54 w 91"/>
                <a:gd name="T1" fmla="*/ 71 h 153"/>
                <a:gd name="T2" fmla="*/ 91 w 91"/>
                <a:gd name="T3" fmla="*/ 25 h 153"/>
                <a:gd name="T4" fmla="*/ 91 w 91"/>
                <a:gd name="T5" fmla="*/ 25 h 153"/>
                <a:gd name="T6" fmla="*/ 91 w 91"/>
                <a:gd name="T7" fmla="*/ 0 h 153"/>
                <a:gd name="T8" fmla="*/ 46 w 91"/>
                <a:gd name="T9" fmla="*/ 0 h 153"/>
                <a:gd name="T10" fmla="*/ 45 w 91"/>
                <a:gd name="T11" fmla="*/ 0 h 153"/>
                <a:gd name="T12" fmla="*/ 0 w 91"/>
                <a:gd name="T13" fmla="*/ 0 h 153"/>
                <a:gd name="T14" fmla="*/ 0 w 91"/>
                <a:gd name="T15" fmla="*/ 25 h 153"/>
                <a:gd name="T16" fmla="*/ 0 w 91"/>
                <a:gd name="T17" fmla="*/ 25 h 153"/>
                <a:gd name="T18" fmla="*/ 37 w 91"/>
                <a:gd name="T19" fmla="*/ 71 h 153"/>
                <a:gd name="T20" fmla="*/ 42 w 91"/>
                <a:gd name="T21" fmla="*/ 77 h 153"/>
                <a:gd name="T22" fmla="*/ 40 w 91"/>
                <a:gd name="T23" fmla="*/ 82 h 153"/>
                <a:gd name="T24" fmla="*/ 0 w 91"/>
                <a:gd name="T25" fmla="*/ 128 h 153"/>
                <a:gd name="T26" fmla="*/ 0 w 91"/>
                <a:gd name="T27" fmla="*/ 128 h 153"/>
                <a:gd name="T28" fmla="*/ 0 w 91"/>
                <a:gd name="T29" fmla="*/ 153 h 153"/>
                <a:gd name="T30" fmla="*/ 45 w 91"/>
                <a:gd name="T31" fmla="*/ 153 h 153"/>
                <a:gd name="T32" fmla="*/ 46 w 91"/>
                <a:gd name="T33" fmla="*/ 153 h 153"/>
                <a:gd name="T34" fmla="*/ 91 w 91"/>
                <a:gd name="T35" fmla="*/ 153 h 153"/>
                <a:gd name="T36" fmla="*/ 91 w 91"/>
                <a:gd name="T37" fmla="*/ 128 h 153"/>
                <a:gd name="T38" fmla="*/ 91 w 91"/>
                <a:gd name="T39" fmla="*/ 128 h 153"/>
                <a:gd name="T40" fmla="*/ 51 w 91"/>
                <a:gd name="T41" fmla="*/ 82 h 153"/>
                <a:gd name="T42" fmla="*/ 49 w 91"/>
                <a:gd name="T43" fmla="*/ 77 h 153"/>
                <a:gd name="T44" fmla="*/ 54 w 91"/>
                <a:gd name="T45" fmla="*/ 71 h 153"/>
                <a:gd name="T46" fmla="*/ 14 w 91"/>
                <a:gd name="T47" fmla="*/ 127 h 153"/>
                <a:gd name="T48" fmla="*/ 14 w 91"/>
                <a:gd name="T49" fmla="*/ 124 h 153"/>
                <a:gd name="T50" fmla="*/ 14 w 91"/>
                <a:gd name="T51" fmla="*/ 124 h 153"/>
                <a:gd name="T52" fmla="*/ 42 w 91"/>
                <a:gd name="T53" fmla="*/ 92 h 153"/>
                <a:gd name="T54" fmla="*/ 14 w 91"/>
                <a:gd name="T55" fmla="*/ 127 h 153"/>
                <a:gd name="T56" fmla="*/ 80 w 91"/>
                <a:gd name="T57" fmla="*/ 124 h 153"/>
                <a:gd name="T58" fmla="*/ 80 w 91"/>
                <a:gd name="T59" fmla="*/ 126 h 153"/>
                <a:gd name="T60" fmla="*/ 52 w 91"/>
                <a:gd name="T61" fmla="*/ 92 h 153"/>
                <a:gd name="T62" fmla="*/ 80 w 91"/>
                <a:gd name="T63" fmla="*/ 124 h 153"/>
                <a:gd name="T64" fmla="*/ 42 w 91"/>
                <a:gd name="T65" fmla="*/ 41 h 153"/>
                <a:gd name="T66" fmla="*/ 18 w 91"/>
                <a:gd name="T67" fmla="*/ 45 h 153"/>
                <a:gd name="T68" fmla="*/ 14 w 91"/>
                <a:gd name="T69" fmla="*/ 28 h 153"/>
                <a:gd name="T70" fmla="*/ 14 w 91"/>
                <a:gd name="T71" fmla="*/ 28 h 153"/>
                <a:gd name="T72" fmla="*/ 14 w 91"/>
                <a:gd name="T73" fmla="*/ 11 h 153"/>
                <a:gd name="T74" fmla="*/ 19 w 91"/>
                <a:gd name="T75" fmla="*/ 11 h 153"/>
                <a:gd name="T76" fmla="*/ 75 w 91"/>
                <a:gd name="T77" fmla="*/ 11 h 153"/>
                <a:gd name="T78" fmla="*/ 80 w 91"/>
                <a:gd name="T79" fmla="*/ 11 h 153"/>
                <a:gd name="T80" fmla="*/ 80 w 91"/>
                <a:gd name="T81" fmla="*/ 28 h 153"/>
                <a:gd name="T82" fmla="*/ 79 w 91"/>
                <a:gd name="T83" fmla="*/ 37 h 153"/>
                <a:gd name="T84" fmla="*/ 60 w 91"/>
                <a:gd name="T85" fmla="*/ 43 h 153"/>
                <a:gd name="T86" fmla="*/ 42 w 91"/>
                <a:gd name="T87" fmla="*/ 4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 h="153">
                  <a:moveTo>
                    <a:pt x="54" y="71"/>
                  </a:moveTo>
                  <a:cubicBezTo>
                    <a:pt x="75" y="66"/>
                    <a:pt x="91" y="48"/>
                    <a:pt x="91" y="25"/>
                  </a:cubicBezTo>
                  <a:cubicBezTo>
                    <a:pt x="91" y="25"/>
                    <a:pt x="91" y="25"/>
                    <a:pt x="91" y="25"/>
                  </a:cubicBezTo>
                  <a:cubicBezTo>
                    <a:pt x="91" y="0"/>
                    <a:pt x="91" y="0"/>
                    <a:pt x="91" y="0"/>
                  </a:cubicBezTo>
                  <a:cubicBezTo>
                    <a:pt x="46" y="0"/>
                    <a:pt x="46" y="0"/>
                    <a:pt x="46" y="0"/>
                  </a:cubicBezTo>
                  <a:cubicBezTo>
                    <a:pt x="45" y="0"/>
                    <a:pt x="45" y="0"/>
                    <a:pt x="45" y="0"/>
                  </a:cubicBezTo>
                  <a:cubicBezTo>
                    <a:pt x="0" y="0"/>
                    <a:pt x="0" y="0"/>
                    <a:pt x="0" y="0"/>
                  </a:cubicBezTo>
                  <a:cubicBezTo>
                    <a:pt x="0" y="25"/>
                    <a:pt x="0" y="25"/>
                    <a:pt x="0" y="25"/>
                  </a:cubicBezTo>
                  <a:cubicBezTo>
                    <a:pt x="0" y="25"/>
                    <a:pt x="0" y="25"/>
                    <a:pt x="0" y="25"/>
                  </a:cubicBezTo>
                  <a:cubicBezTo>
                    <a:pt x="0" y="48"/>
                    <a:pt x="16" y="66"/>
                    <a:pt x="37" y="71"/>
                  </a:cubicBezTo>
                  <a:cubicBezTo>
                    <a:pt x="39" y="72"/>
                    <a:pt x="41" y="75"/>
                    <a:pt x="42" y="77"/>
                  </a:cubicBezTo>
                  <a:cubicBezTo>
                    <a:pt x="42" y="79"/>
                    <a:pt x="41" y="80"/>
                    <a:pt x="40" y="82"/>
                  </a:cubicBezTo>
                  <a:cubicBezTo>
                    <a:pt x="17" y="85"/>
                    <a:pt x="0" y="104"/>
                    <a:pt x="0" y="128"/>
                  </a:cubicBezTo>
                  <a:cubicBezTo>
                    <a:pt x="0" y="128"/>
                    <a:pt x="0" y="128"/>
                    <a:pt x="0" y="128"/>
                  </a:cubicBezTo>
                  <a:cubicBezTo>
                    <a:pt x="0" y="153"/>
                    <a:pt x="0" y="153"/>
                    <a:pt x="0" y="153"/>
                  </a:cubicBezTo>
                  <a:cubicBezTo>
                    <a:pt x="45" y="153"/>
                    <a:pt x="45" y="153"/>
                    <a:pt x="45" y="153"/>
                  </a:cubicBezTo>
                  <a:cubicBezTo>
                    <a:pt x="46" y="153"/>
                    <a:pt x="46" y="153"/>
                    <a:pt x="46" y="153"/>
                  </a:cubicBezTo>
                  <a:cubicBezTo>
                    <a:pt x="91" y="153"/>
                    <a:pt x="91" y="153"/>
                    <a:pt x="91" y="153"/>
                  </a:cubicBezTo>
                  <a:cubicBezTo>
                    <a:pt x="91" y="128"/>
                    <a:pt x="91" y="128"/>
                    <a:pt x="91" y="128"/>
                  </a:cubicBezTo>
                  <a:cubicBezTo>
                    <a:pt x="91" y="128"/>
                    <a:pt x="91" y="128"/>
                    <a:pt x="91" y="128"/>
                  </a:cubicBezTo>
                  <a:cubicBezTo>
                    <a:pt x="91" y="104"/>
                    <a:pt x="74" y="85"/>
                    <a:pt x="51" y="82"/>
                  </a:cubicBezTo>
                  <a:cubicBezTo>
                    <a:pt x="50" y="80"/>
                    <a:pt x="49" y="79"/>
                    <a:pt x="49" y="77"/>
                  </a:cubicBezTo>
                  <a:cubicBezTo>
                    <a:pt x="50" y="75"/>
                    <a:pt x="51" y="72"/>
                    <a:pt x="54" y="71"/>
                  </a:cubicBezTo>
                  <a:close/>
                  <a:moveTo>
                    <a:pt x="14" y="127"/>
                  </a:moveTo>
                  <a:cubicBezTo>
                    <a:pt x="14" y="124"/>
                    <a:pt x="14" y="124"/>
                    <a:pt x="14" y="124"/>
                  </a:cubicBezTo>
                  <a:cubicBezTo>
                    <a:pt x="14" y="124"/>
                    <a:pt x="14" y="124"/>
                    <a:pt x="14" y="124"/>
                  </a:cubicBezTo>
                  <a:cubicBezTo>
                    <a:pt x="14" y="108"/>
                    <a:pt x="26" y="95"/>
                    <a:pt x="42" y="92"/>
                  </a:cubicBezTo>
                  <a:cubicBezTo>
                    <a:pt x="41" y="98"/>
                    <a:pt x="38" y="114"/>
                    <a:pt x="14" y="127"/>
                  </a:cubicBezTo>
                  <a:close/>
                  <a:moveTo>
                    <a:pt x="80" y="124"/>
                  </a:moveTo>
                  <a:cubicBezTo>
                    <a:pt x="80" y="126"/>
                    <a:pt x="80" y="126"/>
                    <a:pt x="80" y="126"/>
                  </a:cubicBezTo>
                  <a:cubicBezTo>
                    <a:pt x="70" y="120"/>
                    <a:pt x="51" y="106"/>
                    <a:pt x="52" y="92"/>
                  </a:cubicBezTo>
                  <a:cubicBezTo>
                    <a:pt x="67" y="94"/>
                    <a:pt x="80" y="108"/>
                    <a:pt x="80" y="124"/>
                  </a:cubicBezTo>
                  <a:close/>
                  <a:moveTo>
                    <a:pt x="42" y="41"/>
                  </a:moveTo>
                  <a:cubicBezTo>
                    <a:pt x="32" y="37"/>
                    <a:pt x="23" y="42"/>
                    <a:pt x="18" y="45"/>
                  </a:cubicBezTo>
                  <a:cubicBezTo>
                    <a:pt x="16" y="40"/>
                    <a:pt x="14" y="34"/>
                    <a:pt x="14" y="28"/>
                  </a:cubicBezTo>
                  <a:cubicBezTo>
                    <a:pt x="14" y="28"/>
                    <a:pt x="14" y="28"/>
                    <a:pt x="14" y="28"/>
                  </a:cubicBezTo>
                  <a:cubicBezTo>
                    <a:pt x="14" y="11"/>
                    <a:pt x="14" y="11"/>
                    <a:pt x="14" y="11"/>
                  </a:cubicBezTo>
                  <a:cubicBezTo>
                    <a:pt x="19" y="11"/>
                    <a:pt x="19" y="11"/>
                    <a:pt x="19" y="11"/>
                  </a:cubicBezTo>
                  <a:cubicBezTo>
                    <a:pt x="75" y="11"/>
                    <a:pt x="75" y="11"/>
                    <a:pt x="75" y="11"/>
                  </a:cubicBezTo>
                  <a:cubicBezTo>
                    <a:pt x="80" y="11"/>
                    <a:pt x="80" y="11"/>
                    <a:pt x="80" y="11"/>
                  </a:cubicBezTo>
                  <a:cubicBezTo>
                    <a:pt x="80" y="28"/>
                    <a:pt x="80" y="28"/>
                    <a:pt x="80" y="28"/>
                  </a:cubicBezTo>
                  <a:cubicBezTo>
                    <a:pt x="80" y="31"/>
                    <a:pt x="79" y="34"/>
                    <a:pt x="79" y="37"/>
                  </a:cubicBezTo>
                  <a:cubicBezTo>
                    <a:pt x="73" y="37"/>
                    <a:pt x="63" y="41"/>
                    <a:pt x="60" y="43"/>
                  </a:cubicBezTo>
                  <a:cubicBezTo>
                    <a:pt x="55" y="45"/>
                    <a:pt x="55" y="47"/>
                    <a:pt x="42" y="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8" name="Freeform 535"/>
            <p:cNvSpPr/>
            <p:nvPr/>
          </p:nvSpPr>
          <p:spPr bwMode="auto">
            <a:xfrm>
              <a:off x="4735553" y="3046016"/>
              <a:ext cx="194773" cy="35548"/>
            </a:xfrm>
            <a:custGeom>
              <a:avLst/>
              <a:gdLst>
                <a:gd name="T0" fmla="*/ 103 w 111"/>
                <a:gd name="T1" fmla="*/ 0 h 20"/>
                <a:gd name="T2" fmla="*/ 7 w 111"/>
                <a:gd name="T3" fmla="*/ 0 h 20"/>
                <a:gd name="T4" fmla="*/ 0 w 111"/>
                <a:gd name="T5" fmla="*/ 10 h 20"/>
                <a:gd name="T6" fmla="*/ 7 w 111"/>
                <a:gd name="T7" fmla="*/ 20 h 20"/>
                <a:gd name="T8" fmla="*/ 103 w 111"/>
                <a:gd name="T9" fmla="*/ 20 h 20"/>
                <a:gd name="T10" fmla="*/ 111 w 111"/>
                <a:gd name="T11" fmla="*/ 10 h 20"/>
                <a:gd name="T12" fmla="*/ 103 w 111"/>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1" h="20">
                  <a:moveTo>
                    <a:pt x="103" y="0"/>
                  </a:moveTo>
                  <a:cubicBezTo>
                    <a:pt x="7" y="0"/>
                    <a:pt x="7" y="0"/>
                    <a:pt x="7" y="0"/>
                  </a:cubicBezTo>
                  <a:cubicBezTo>
                    <a:pt x="3" y="0"/>
                    <a:pt x="0" y="5"/>
                    <a:pt x="0" y="10"/>
                  </a:cubicBezTo>
                  <a:cubicBezTo>
                    <a:pt x="0" y="16"/>
                    <a:pt x="3" y="20"/>
                    <a:pt x="7" y="20"/>
                  </a:cubicBezTo>
                  <a:cubicBezTo>
                    <a:pt x="103" y="20"/>
                    <a:pt x="103" y="20"/>
                    <a:pt x="103" y="20"/>
                  </a:cubicBezTo>
                  <a:cubicBezTo>
                    <a:pt x="107" y="20"/>
                    <a:pt x="111" y="16"/>
                    <a:pt x="111" y="10"/>
                  </a:cubicBezTo>
                  <a:cubicBezTo>
                    <a:pt x="111" y="5"/>
                    <a:pt x="107" y="0"/>
                    <a:pt x="103"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9" name="Freeform 536"/>
            <p:cNvSpPr/>
            <p:nvPr/>
          </p:nvSpPr>
          <p:spPr bwMode="auto">
            <a:xfrm>
              <a:off x="4735553" y="2723863"/>
              <a:ext cx="194773" cy="35548"/>
            </a:xfrm>
            <a:custGeom>
              <a:avLst/>
              <a:gdLst>
                <a:gd name="T0" fmla="*/ 7 w 111"/>
                <a:gd name="T1" fmla="*/ 20 h 20"/>
                <a:gd name="T2" fmla="*/ 103 w 111"/>
                <a:gd name="T3" fmla="*/ 20 h 20"/>
                <a:gd name="T4" fmla="*/ 111 w 111"/>
                <a:gd name="T5" fmla="*/ 10 h 20"/>
                <a:gd name="T6" fmla="*/ 103 w 111"/>
                <a:gd name="T7" fmla="*/ 0 h 20"/>
                <a:gd name="T8" fmla="*/ 7 w 111"/>
                <a:gd name="T9" fmla="*/ 0 h 20"/>
                <a:gd name="T10" fmla="*/ 0 w 111"/>
                <a:gd name="T11" fmla="*/ 10 h 20"/>
                <a:gd name="T12" fmla="*/ 7 w 111"/>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1" h="20">
                  <a:moveTo>
                    <a:pt x="7" y="20"/>
                  </a:moveTo>
                  <a:cubicBezTo>
                    <a:pt x="103" y="20"/>
                    <a:pt x="103" y="20"/>
                    <a:pt x="103" y="20"/>
                  </a:cubicBezTo>
                  <a:cubicBezTo>
                    <a:pt x="107" y="20"/>
                    <a:pt x="111" y="16"/>
                    <a:pt x="111" y="10"/>
                  </a:cubicBezTo>
                  <a:cubicBezTo>
                    <a:pt x="111" y="5"/>
                    <a:pt x="107" y="0"/>
                    <a:pt x="103" y="0"/>
                  </a:cubicBezTo>
                  <a:cubicBezTo>
                    <a:pt x="7" y="0"/>
                    <a:pt x="7" y="0"/>
                    <a:pt x="7" y="0"/>
                  </a:cubicBezTo>
                  <a:cubicBezTo>
                    <a:pt x="3" y="0"/>
                    <a:pt x="0" y="5"/>
                    <a:pt x="0" y="10"/>
                  </a:cubicBezTo>
                  <a:cubicBezTo>
                    <a:pt x="0" y="16"/>
                    <a:pt x="3" y="20"/>
                    <a:pt x="7" y="2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10" name="Freeform 537"/>
            <p:cNvSpPr>
              <a:spLocks noEditPoints="1"/>
            </p:cNvSpPr>
            <p:nvPr/>
          </p:nvSpPr>
          <p:spPr bwMode="auto">
            <a:xfrm>
              <a:off x="4893297" y="2823842"/>
              <a:ext cx="225877" cy="224396"/>
            </a:xfrm>
            <a:custGeom>
              <a:avLst/>
              <a:gdLst>
                <a:gd name="T0" fmla="*/ 65 w 129"/>
                <a:gd name="T1" fmla="*/ 0 h 128"/>
                <a:gd name="T2" fmla="*/ 0 w 129"/>
                <a:gd name="T3" fmla="*/ 64 h 128"/>
                <a:gd name="T4" fmla="*/ 65 w 129"/>
                <a:gd name="T5" fmla="*/ 128 h 128"/>
                <a:gd name="T6" fmla="*/ 129 w 129"/>
                <a:gd name="T7" fmla="*/ 64 h 128"/>
                <a:gd name="T8" fmla="*/ 65 w 129"/>
                <a:gd name="T9" fmla="*/ 0 h 128"/>
                <a:gd name="T10" fmla="*/ 65 w 129"/>
                <a:gd name="T11" fmla="*/ 114 h 128"/>
                <a:gd name="T12" fmla="*/ 14 w 129"/>
                <a:gd name="T13" fmla="*/ 64 h 128"/>
                <a:gd name="T14" fmla="*/ 65 w 129"/>
                <a:gd name="T15" fmla="*/ 13 h 128"/>
                <a:gd name="T16" fmla="*/ 115 w 129"/>
                <a:gd name="T17" fmla="*/ 64 h 128"/>
                <a:gd name="T18" fmla="*/ 65 w 129"/>
                <a:gd name="T19" fmla="*/ 11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128">
                  <a:moveTo>
                    <a:pt x="65" y="0"/>
                  </a:moveTo>
                  <a:cubicBezTo>
                    <a:pt x="29" y="0"/>
                    <a:pt x="0" y="28"/>
                    <a:pt x="0" y="64"/>
                  </a:cubicBezTo>
                  <a:cubicBezTo>
                    <a:pt x="0" y="99"/>
                    <a:pt x="29" y="128"/>
                    <a:pt x="65" y="128"/>
                  </a:cubicBezTo>
                  <a:cubicBezTo>
                    <a:pt x="100" y="128"/>
                    <a:pt x="129" y="99"/>
                    <a:pt x="129" y="64"/>
                  </a:cubicBezTo>
                  <a:cubicBezTo>
                    <a:pt x="129" y="28"/>
                    <a:pt x="100" y="0"/>
                    <a:pt x="65" y="0"/>
                  </a:cubicBezTo>
                  <a:close/>
                  <a:moveTo>
                    <a:pt x="65" y="114"/>
                  </a:moveTo>
                  <a:cubicBezTo>
                    <a:pt x="37" y="114"/>
                    <a:pt x="14" y="92"/>
                    <a:pt x="14" y="64"/>
                  </a:cubicBezTo>
                  <a:cubicBezTo>
                    <a:pt x="14" y="36"/>
                    <a:pt x="37" y="13"/>
                    <a:pt x="65" y="13"/>
                  </a:cubicBezTo>
                  <a:cubicBezTo>
                    <a:pt x="92" y="13"/>
                    <a:pt x="115" y="36"/>
                    <a:pt x="115" y="64"/>
                  </a:cubicBezTo>
                  <a:cubicBezTo>
                    <a:pt x="115" y="92"/>
                    <a:pt x="92" y="114"/>
                    <a:pt x="65" y="114"/>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11" name="Freeform 538"/>
            <p:cNvSpPr>
              <a:spLocks noEditPoints="1"/>
            </p:cNvSpPr>
            <p:nvPr/>
          </p:nvSpPr>
          <p:spPr bwMode="auto">
            <a:xfrm>
              <a:off x="4972539" y="2869758"/>
              <a:ext cx="69615" cy="132564"/>
            </a:xfrm>
            <a:custGeom>
              <a:avLst/>
              <a:gdLst>
                <a:gd name="T0" fmla="*/ 18 w 40"/>
                <a:gd name="T1" fmla="*/ 76 h 76"/>
                <a:gd name="T2" fmla="*/ 18 w 40"/>
                <a:gd name="T3" fmla="*/ 69 h 76"/>
                <a:gd name="T4" fmla="*/ 9 w 40"/>
                <a:gd name="T5" fmla="*/ 66 h 76"/>
                <a:gd name="T6" fmla="*/ 3 w 40"/>
                <a:gd name="T7" fmla="*/ 60 h 76"/>
                <a:gd name="T8" fmla="*/ 0 w 40"/>
                <a:gd name="T9" fmla="*/ 51 h 76"/>
                <a:gd name="T10" fmla="*/ 7 w 40"/>
                <a:gd name="T11" fmla="*/ 49 h 76"/>
                <a:gd name="T12" fmla="*/ 10 w 40"/>
                <a:gd name="T13" fmla="*/ 58 h 76"/>
                <a:gd name="T14" fmla="*/ 18 w 40"/>
                <a:gd name="T15" fmla="*/ 63 h 76"/>
                <a:gd name="T16" fmla="*/ 18 w 40"/>
                <a:gd name="T17" fmla="*/ 39 h 76"/>
                <a:gd name="T18" fmla="*/ 8 w 40"/>
                <a:gd name="T19" fmla="*/ 35 h 76"/>
                <a:gd name="T20" fmla="*/ 3 w 40"/>
                <a:gd name="T21" fmla="*/ 29 h 76"/>
                <a:gd name="T22" fmla="*/ 1 w 40"/>
                <a:gd name="T23" fmla="*/ 21 h 76"/>
                <a:gd name="T24" fmla="*/ 7 w 40"/>
                <a:gd name="T25" fmla="*/ 8 h 76"/>
                <a:gd name="T26" fmla="*/ 18 w 40"/>
                <a:gd name="T27" fmla="*/ 4 h 76"/>
                <a:gd name="T28" fmla="*/ 18 w 40"/>
                <a:gd name="T29" fmla="*/ 0 h 76"/>
                <a:gd name="T30" fmla="*/ 22 w 40"/>
                <a:gd name="T31" fmla="*/ 0 h 76"/>
                <a:gd name="T32" fmla="*/ 22 w 40"/>
                <a:gd name="T33" fmla="*/ 4 h 76"/>
                <a:gd name="T34" fmla="*/ 33 w 40"/>
                <a:gd name="T35" fmla="*/ 8 h 76"/>
                <a:gd name="T36" fmla="*/ 39 w 40"/>
                <a:gd name="T37" fmla="*/ 19 h 76"/>
                <a:gd name="T38" fmla="*/ 31 w 40"/>
                <a:gd name="T39" fmla="*/ 20 h 76"/>
                <a:gd name="T40" fmla="*/ 28 w 40"/>
                <a:gd name="T41" fmla="*/ 14 h 76"/>
                <a:gd name="T42" fmla="*/ 22 w 40"/>
                <a:gd name="T43" fmla="*/ 10 h 76"/>
                <a:gd name="T44" fmla="*/ 22 w 40"/>
                <a:gd name="T45" fmla="*/ 32 h 76"/>
                <a:gd name="T46" fmla="*/ 30 w 40"/>
                <a:gd name="T47" fmla="*/ 34 h 76"/>
                <a:gd name="T48" fmla="*/ 36 w 40"/>
                <a:gd name="T49" fmla="*/ 38 h 76"/>
                <a:gd name="T50" fmla="*/ 39 w 40"/>
                <a:gd name="T51" fmla="*/ 43 h 76"/>
                <a:gd name="T52" fmla="*/ 40 w 40"/>
                <a:gd name="T53" fmla="*/ 50 h 76"/>
                <a:gd name="T54" fmla="*/ 35 w 40"/>
                <a:gd name="T55" fmla="*/ 63 h 76"/>
                <a:gd name="T56" fmla="*/ 22 w 40"/>
                <a:gd name="T57" fmla="*/ 69 h 76"/>
                <a:gd name="T58" fmla="*/ 22 w 40"/>
                <a:gd name="T59" fmla="*/ 76 h 76"/>
                <a:gd name="T60" fmla="*/ 18 w 40"/>
                <a:gd name="T61" fmla="*/ 76 h 76"/>
                <a:gd name="T62" fmla="*/ 18 w 40"/>
                <a:gd name="T63" fmla="*/ 10 h 76"/>
                <a:gd name="T64" fmla="*/ 11 w 40"/>
                <a:gd name="T65" fmla="*/ 14 h 76"/>
                <a:gd name="T66" fmla="*/ 9 w 40"/>
                <a:gd name="T67" fmla="*/ 21 h 76"/>
                <a:gd name="T68" fmla="*/ 11 w 40"/>
                <a:gd name="T69" fmla="*/ 27 h 76"/>
                <a:gd name="T70" fmla="*/ 18 w 40"/>
                <a:gd name="T71" fmla="*/ 31 h 76"/>
                <a:gd name="T72" fmla="*/ 18 w 40"/>
                <a:gd name="T73" fmla="*/ 10 h 76"/>
                <a:gd name="T74" fmla="*/ 22 w 40"/>
                <a:gd name="T75" fmla="*/ 63 h 76"/>
                <a:gd name="T76" fmla="*/ 30 w 40"/>
                <a:gd name="T77" fmla="*/ 59 h 76"/>
                <a:gd name="T78" fmla="*/ 33 w 40"/>
                <a:gd name="T79" fmla="*/ 51 h 76"/>
                <a:gd name="T80" fmla="*/ 31 w 40"/>
                <a:gd name="T81" fmla="*/ 44 h 76"/>
                <a:gd name="T82" fmla="*/ 22 w 40"/>
                <a:gd name="T83" fmla="*/ 40 h 76"/>
                <a:gd name="T84" fmla="*/ 22 w 40"/>
                <a:gd name="T85" fmla="*/ 6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 h="76">
                  <a:moveTo>
                    <a:pt x="18" y="76"/>
                  </a:moveTo>
                  <a:cubicBezTo>
                    <a:pt x="18" y="69"/>
                    <a:pt x="18" y="69"/>
                    <a:pt x="18" y="69"/>
                  </a:cubicBezTo>
                  <a:cubicBezTo>
                    <a:pt x="14" y="68"/>
                    <a:pt x="11" y="68"/>
                    <a:pt x="9" y="66"/>
                  </a:cubicBezTo>
                  <a:cubicBezTo>
                    <a:pt x="6" y="65"/>
                    <a:pt x="4" y="63"/>
                    <a:pt x="3" y="60"/>
                  </a:cubicBezTo>
                  <a:cubicBezTo>
                    <a:pt x="1" y="58"/>
                    <a:pt x="0" y="54"/>
                    <a:pt x="0" y="51"/>
                  </a:cubicBezTo>
                  <a:cubicBezTo>
                    <a:pt x="7" y="49"/>
                    <a:pt x="7" y="49"/>
                    <a:pt x="7" y="49"/>
                  </a:cubicBezTo>
                  <a:cubicBezTo>
                    <a:pt x="8" y="53"/>
                    <a:pt x="9" y="56"/>
                    <a:pt x="10" y="58"/>
                  </a:cubicBezTo>
                  <a:cubicBezTo>
                    <a:pt x="12" y="61"/>
                    <a:pt x="15" y="62"/>
                    <a:pt x="18" y="63"/>
                  </a:cubicBezTo>
                  <a:cubicBezTo>
                    <a:pt x="18" y="39"/>
                    <a:pt x="18" y="39"/>
                    <a:pt x="18" y="39"/>
                  </a:cubicBezTo>
                  <a:cubicBezTo>
                    <a:pt x="15" y="38"/>
                    <a:pt x="12" y="37"/>
                    <a:pt x="8" y="35"/>
                  </a:cubicBezTo>
                  <a:cubicBezTo>
                    <a:pt x="6" y="34"/>
                    <a:pt x="4" y="32"/>
                    <a:pt x="3" y="29"/>
                  </a:cubicBezTo>
                  <a:cubicBezTo>
                    <a:pt x="2" y="27"/>
                    <a:pt x="1" y="24"/>
                    <a:pt x="1" y="21"/>
                  </a:cubicBezTo>
                  <a:cubicBezTo>
                    <a:pt x="1" y="16"/>
                    <a:pt x="3" y="12"/>
                    <a:pt x="7" y="8"/>
                  </a:cubicBezTo>
                  <a:cubicBezTo>
                    <a:pt x="9" y="6"/>
                    <a:pt x="13" y="5"/>
                    <a:pt x="18" y="4"/>
                  </a:cubicBezTo>
                  <a:cubicBezTo>
                    <a:pt x="18" y="0"/>
                    <a:pt x="18" y="0"/>
                    <a:pt x="18" y="0"/>
                  </a:cubicBezTo>
                  <a:cubicBezTo>
                    <a:pt x="22" y="0"/>
                    <a:pt x="22" y="0"/>
                    <a:pt x="22" y="0"/>
                  </a:cubicBezTo>
                  <a:cubicBezTo>
                    <a:pt x="22" y="4"/>
                    <a:pt x="22" y="4"/>
                    <a:pt x="22" y="4"/>
                  </a:cubicBezTo>
                  <a:cubicBezTo>
                    <a:pt x="27" y="5"/>
                    <a:pt x="30" y="6"/>
                    <a:pt x="33" y="8"/>
                  </a:cubicBezTo>
                  <a:cubicBezTo>
                    <a:pt x="36" y="11"/>
                    <a:pt x="38" y="14"/>
                    <a:pt x="39" y="19"/>
                  </a:cubicBezTo>
                  <a:cubicBezTo>
                    <a:pt x="31" y="20"/>
                    <a:pt x="31" y="20"/>
                    <a:pt x="31" y="20"/>
                  </a:cubicBezTo>
                  <a:cubicBezTo>
                    <a:pt x="31" y="17"/>
                    <a:pt x="30" y="15"/>
                    <a:pt x="28" y="14"/>
                  </a:cubicBezTo>
                  <a:cubicBezTo>
                    <a:pt x="27" y="12"/>
                    <a:pt x="25" y="11"/>
                    <a:pt x="22" y="10"/>
                  </a:cubicBezTo>
                  <a:cubicBezTo>
                    <a:pt x="22" y="32"/>
                    <a:pt x="22" y="32"/>
                    <a:pt x="22" y="32"/>
                  </a:cubicBezTo>
                  <a:cubicBezTo>
                    <a:pt x="26" y="33"/>
                    <a:pt x="29" y="34"/>
                    <a:pt x="30" y="34"/>
                  </a:cubicBezTo>
                  <a:cubicBezTo>
                    <a:pt x="32" y="35"/>
                    <a:pt x="34" y="37"/>
                    <a:pt x="36" y="38"/>
                  </a:cubicBezTo>
                  <a:cubicBezTo>
                    <a:pt x="37" y="40"/>
                    <a:pt x="38" y="41"/>
                    <a:pt x="39" y="43"/>
                  </a:cubicBezTo>
                  <a:cubicBezTo>
                    <a:pt x="40" y="46"/>
                    <a:pt x="40" y="48"/>
                    <a:pt x="40" y="50"/>
                  </a:cubicBezTo>
                  <a:cubicBezTo>
                    <a:pt x="40" y="55"/>
                    <a:pt x="39" y="60"/>
                    <a:pt x="35" y="63"/>
                  </a:cubicBezTo>
                  <a:cubicBezTo>
                    <a:pt x="32" y="67"/>
                    <a:pt x="28" y="69"/>
                    <a:pt x="22" y="69"/>
                  </a:cubicBezTo>
                  <a:cubicBezTo>
                    <a:pt x="22" y="76"/>
                    <a:pt x="22" y="76"/>
                    <a:pt x="22" y="76"/>
                  </a:cubicBezTo>
                  <a:lnTo>
                    <a:pt x="18" y="76"/>
                  </a:lnTo>
                  <a:close/>
                  <a:moveTo>
                    <a:pt x="18" y="10"/>
                  </a:moveTo>
                  <a:cubicBezTo>
                    <a:pt x="15" y="11"/>
                    <a:pt x="13" y="12"/>
                    <a:pt x="11" y="14"/>
                  </a:cubicBezTo>
                  <a:cubicBezTo>
                    <a:pt x="9" y="16"/>
                    <a:pt x="9" y="18"/>
                    <a:pt x="9" y="21"/>
                  </a:cubicBezTo>
                  <a:cubicBezTo>
                    <a:pt x="9" y="23"/>
                    <a:pt x="9" y="25"/>
                    <a:pt x="11" y="27"/>
                  </a:cubicBezTo>
                  <a:cubicBezTo>
                    <a:pt x="12" y="29"/>
                    <a:pt x="15" y="30"/>
                    <a:pt x="18" y="31"/>
                  </a:cubicBezTo>
                  <a:lnTo>
                    <a:pt x="18" y="10"/>
                  </a:lnTo>
                  <a:close/>
                  <a:moveTo>
                    <a:pt x="22" y="63"/>
                  </a:moveTo>
                  <a:cubicBezTo>
                    <a:pt x="25" y="62"/>
                    <a:pt x="28" y="61"/>
                    <a:pt x="30" y="59"/>
                  </a:cubicBezTo>
                  <a:cubicBezTo>
                    <a:pt x="32" y="57"/>
                    <a:pt x="33" y="54"/>
                    <a:pt x="33" y="51"/>
                  </a:cubicBezTo>
                  <a:cubicBezTo>
                    <a:pt x="33" y="48"/>
                    <a:pt x="32" y="46"/>
                    <a:pt x="31" y="44"/>
                  </a:cubicBezTo>
                  <a:cubicBezTo>
                    <a:pt x="29" y="42"/>
                    <a:pt x="26" y="41"/>
                    <a:pt x="22" y="40"/>
                  </a:cubicBezTo>
                  <a:lnTo>
                    <a:pt x="22" y="6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grpSp>
      <p:grpSp>
        <p:nvGrpSpPr>
          <p:cNvPr id="212" name="Group 61"/>
          <p:cNvGrpSpPr/>
          <p:nvPr/>
        </p:nvGrpSpPr>
        <p:grpSpPr>
          <a:xfrm>
            <a:off x="4891793" y="2997977"/>
            <a:ext cx="2986020" cy="2997870"/>
            <a:chOff x="4958468" y="3328177"/>
            <a:chExt cx="2986020" cy="2997870"/>
          </a:xfrm>
        </p:grpSpPr>
        <p:sp>
          <p:nvSpPr>
            <p:cNvPr id="213" name="Freeform 491"/>
            <p:cNvSpPr>
              <a:spLocks noEditPoints="1"/>
            </p:cNvSpPr>
            <p:nvPr/>
          </p:nvSpPr>
          <p:spPr bwMode="auto">
            <a:xfrm>
              <a:off x="4958468" y="3328177"/>
              <a:ext cx="2986020" cy="2997870"/>
            </a:xfrm>
            <a:custGeom>
              <a:avLst/>
              <a:gdLst>
                <a:gd name="T0" fmla="*/ 1407 w 1705"/>
                <a:gd name="T1" fmla="*/ 204 h 1712"/>
                <a:gd name="T2" fmla="*/ 1345 w 1705"/>
                <a:gd name="T3" fmla="*/ 201 h 1712"/>
                <a:gd name="T4" fmla="*/ 1229 w 1705"/>
                <a:gd name="T5" fmla="*/ 290 h 1712"/>
                <a:gd name="T6" fmla="*/ 1107 w 1705"/>
                <a:gd name="T7" fmla="*/ 310 h 1712"/>
                <a:gd name="T8" fmla="*/ 1012 w 1705"/>
                <a:gd name="T9" fmla="*/ 230 h 1712"/>
                <a:gd name="T10" fmla="*/ 986 w 1705"/>
                <a:gd name="T11" fmla="*/ 40 h 1712"/>
                <a:gd name="T12" fmla="*/ 946 w 1705"/>
                <a:gd name="T13" fmla="*/ 0 h 1712"/>
                <a:gd name="T14" fmla="*/ 777 w 1705"/>
                <a:gd name="T15" fmla="*/ 0 h 1712"/>
                <a:gd name="T16" fmla="*/ 728 w 1705"/>
                <a:gd name="T17" fmla="*/ 54 h 1712"/>
                <a:gd name="T18" fmla="*/ 702 w 1705"/>
                <a:gd name="T19" fmla="*/ 227 h 1712"/>
                <a:gd name="T20" fmla="*/ 628 w 1705"/>
                <a:gd name="T21" fmla="*/ 299 h 1712"/>
                <a:gd name="T22" fmla="*/ 537 w 1705"/>
                <a:gd name="T23" fmla="*/ 313 h 1712"/>
                <a:gd name="T24" fmla="*/ 365 w 1705"/>
                <a:gd name="T25" fmla="*/ 184 h 1712"/>
                <a:gd name="T26" fmla="*/ 312 w 1705"/>
                <a:gd name="T27" fmla="*/ 187 h 1712"/>
                <a:gd name="T28" fmla="*/ 193 w 1705"/>
                <a:gd name="T29" fmla="*/ 307 h 1712"/>
                <a:gd name="T30" fmla="*/ 193 w 1705"/>
                <a:gd name="T31" fmla="*/ 367 h 1712"/>
                <a:gd name="T32" fmla="*/ 314 w 1705"/>
                <a:gd name="T33" fmla="*/ 525 h 1712"/>
                <a:gd name="T34" fmla="*/ 304 w 1705"/>
                <a:gd name="T35" fmla="*/ 607 h 1712"/>
                <a:gd name="T36" fmla="*/ 241 w 1705"/>
                <a:gd name="T37" fmla="*/ 696 h 1712"/>
                <a:gd name="T38" fmla="*/ 46 w 1705"/>
                <a:gd name="T39" fmla="*/ 720 h 1712"/>
                <a:gd name="T40" fmla="*/ 4 w 1705"/>
                <a:gd name="T41" fmla="*/ 755 h 1712"/>
                <a:gd name="T42" fmla="*/ 0 w 1705"/>
                <a:gd name="T43" fmla="*/ 936 h 1712"/>
                <a:gd name="T44" fmla="*/ 51 w 1705"/>
                <a:gd name="T45" fmla="*/ 986 h 1712"/>
                <a:gd name="T46" fmla="*/ 217 w 1705"/>
                <a:gd name="T47" fmla="*/ 1012 h 1712"/>
                <a:gd name="T48" fmla="*/ 298 w 1705"/>
                <a:gd name="T49" fmla="*/ 1089 h 1712"/>
                <a:gd name="T50" fmla="*/ 300 w 1705"/>
                <a:gd name="T51" fmla="*/ 1189 h 1712"/>
                <a:gd name="T52" fmla="*/ 190 w 1705"/>
                <a:gd name="T53" fmla="*/ 1322 h 1712"/>
                <a:gd name="T54" fmla="*/ 194 w 1705"/>
                <a:gd name="T55" fmla="*/ 1407 h 1712"/>
                <a:gd name="T56" fmla="*/ 297 w 1705"/>
                <a:gd name="T57" fmla="*/ 1514 h 1712"/>
                <a:gd name="T58" fmla="*/ 372 w 1705"/>
                <a:gd name="T59" fmla="*/ 1515 h 1712"/>
                <a:gd name="T60" fmla="*/ 505 w 1705"/>
                <a:gd name="T61" fmla="*/ 1417 h 1712"/>
                <a:gd name="T62" fmla="*/ 623 w 1705"/>
                <a:gd name="T63" fmla="*/ 1421 h 1712"/>
                <a:gd name="T64" fmla="*/ 693 w 1705"/>
                <a:gd name="T65" fmla="*/ 1490 h 1712"/>
                <a:gd name="T66" fmla="*/ 716 w 1705"/>
                <a:gd name="T67" fmla="*/ 1655 h 1712"/>
                <a:gd name="T68" fmla="*/ 771 w 1705"/>
                <a:gd name="T69" fmla="*/ 1712 h 1712"/>
                <a:gd name="T70" fmla="*/ 922 w 1705"/>
                <a:gd name="T71" fmla="*/ 1712 h 1712"/>
                <a:gd name="T72" fmla="*/ 980 w 1705"/>
                <a:gd name="T73" fmla="*/ 1663 h 1712"/>
                <a:gd name="T74" fmla="*/ 1007 w 1705"/>
                <a:gd name="T75" fmla="*/ 1486 h 1712"/>
                <a:gd name="T76" fmla="*/ 1103 w 1705"/>
                <a:gd name="T77" fmla="*/ 1408 h 1712"/>
                <a:gd name="T78" fmla="*/ 1194 w 1705"/>
                <a:gd name="T79" fmla="*/ 1422 h 1712"/>
                <a:gd name="T80" fmla="*/ 1324 w 1705"/>
                <a:gd name="T81" fmla="*/ 1523 h 1712"/>
                <a:gd name="T82" fmla="*/ 1393 w 1705"/>
                <a:gd name="T83" fmla="*/ 1521 h 1712"/>
                <a:gd name="T84" fmla="*/ 1505 w 1705"/>
                <a:gd name="T85" fmla="*/ 1410 h 1712"/>
                <a:gd name="T86" fmla="*/ 1516 w 1705"/>
                <a:gd name="T87" fmla="*/ 1341 h 1712"/>
                <a:gd name="T88" fmla="*/ 1406 w 1705"/>
                <a:gd name="T89" fmla="*/ 1195 h 1712"/>
                <a:gd name="T90" fmla="*/ 1414 w 1705"/>
                <a:gd name="T91" fmla="*/ 1085 h 1712"/>
                <a:gd name="T92" fmla="*/ 1501 w 1705"/>
                <a:gd name="T93" fmla="*/ 1012 h 1712"/>
                <a:gd name="T94" fmla="*/ 1649 w 1705"/>
                <a:gd name="T95" fmla="*/ 995 h 1712"/>
                <a:gd name="T96" fmla="*/ 1701 w 1705"/>
                <a:gd name="T97" fmla="*/ 954 h 1712"/>
                <a:gd name="T98" fmla="*/ 1705 w 1705"/>
                <a:gd name="T99" fmla="*/ 778 h 1712"/>
                <a:gd name="T100" fmla="*/ 1662 w 1705"/>
                <a:gd name="T101" fmla="*/ 732 h 1712"/>
                <a:gd name="T102" fmla="*/ 1455 w 1705"/>
                <a:gd name="T103" fmla="*/ 692 h 1712"/>
                <a:gd name="T104" fmla="*/ 1404 w 1705"/>
                <a:gd name="T105" fmla="*/ 608 h 1712"/>
                <a:gd name="T106" fmla="*/ 1412 w 1705"/>
                <a:gd name="T107" fmla="*/ 517 h 1712"/>
                <a:gd name="T108" fmla="*/ 1504 w 1705"/>
                <a:gd name="T109" fmla="*/ 396 h 1712"/>
                <a:gd name="T110" fmla="*/ 1521 w 1705"/>
                <a:gd name="T111" fmla="*/ 332 h 1712"/>
                <a:gd name="T112" fmla="*/ 1407 w 1705"/>
                <a:gd name="T113" fmla="*/ 204 h 1712"/>
                <a:gd name="T114" fmla="*/ 996 w 1705"/>
                <a:gd name="T115" fmla="*/ 1003 h 1712"/>
                <a:gd name="T116" fmla="*/ 703 w 1705"/>
                <a:gd name="T117" fmla="*/ 1002 h 1712"/>
                <a:gd name="T118" fmla="*/ 705 w 1705"/>
                <a:gd name="T119" fmla="*/ 710 h 1712"/>
                <a:gd name="T120" fmla="*/ 997 w 1705"/>
                <a:gd name="T121" fmla="*/ 711 h 1712"/>
                <a:gd name="T122" fmla="*/ 996 w 1705"/>
                <a:gd name="T123" fmla="*/ 1003 h 1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5" h="1712">
                  <a:moveTo>
                    <a:pt x="1407" y="204"/>
                  </a:moveTo>
                  <a:cubicBezTo>
                    <a:pt x="1376" y="174"/>
                    <a:pt x="1345" y="201"/>
                    <a:pt x="1345" y="201"/>
                  </a:cubicBezTo>
                  <a:cubicBezTo>
                    <a:pt x="1345" y="201"/>
                    <a:pt x="1289" y="241"/>
                    <a:pt x="1229" y="290"/>
                  </a:cubicBezTo>
                  <a:cubicBezTo>
                    <a:pt x="1169" y="338"/>
                    <a:pt x="1107" y="310"/>
                    <a:pt x="1107" y="310"/>
                  </a:cubicBezTo>
                  <a:cubicBezTo>
                    <a:pt x="1015" y="289"/>
                    <a:pt x="1012" y="230"/>
                    <a:pt x="1012" y="230"/>
                  </a:cubicBezTo>
                  <a:cubicBezTo>
                    <a:pt x="986" y="40"/>
                    <a:pt x="986" y="40"/>
                    <a:pt x="986" y="40"/>
                  </a:cubicBezTo>
                  <a:cubicBezTo>
                    <a:pt x="980" y="1"/>
                    <a:pt x="946" y="0"/>
                    <a:pt x="946" y="0"/>
                  </a:cubicBezTo>
                  <a:cubicBezTo>
                    <a:pt x="777" y="0"/>
                    <a:pt x="777" y="0"/>
                    <a:pt x="777" y="0"/>
                  </a:cubicBezTo>
                  <a:cubicBezTo>
                    <a:pt x="730" y="2"/>
                    <a:pt x="728" y="54"/>
                    <a:pt x="728" y="54"/>
                  </a:cubicBezTo>
                  <a:cubicBezTo>
                    <a:pt x="702" y="227"/>
                    <a:pt x="702" y="227"/>
                    <a:pt x="702" y="227"/>
                  </a:cubicBezTo>
                  <a:cubicBezTo>
                    <a:pt x="696" y="258"/>
                    <a:pt x="628" y="299"/>
                    <a:pt x="628" y="299"/>
                  </a:cubicBezTo>
                  <a:cubicBezTo>
                    <a:pt x="589" y="322"/>
                    <a:pt x="537" y="313"/>
                    <a:pt x="537" y="313"/>
                  </a:cubicBezTo>
                  <a:cubicBezTo>
                    <a:pt x="365" y="184"/>
                    <a:pt x="365" y="184"/>
                    <a:pt x="365" y="184"/>
                  </a:cubicBezTo>
                  <a:cubicBezTo>
                    <a:pt x="342" y="166"/>
                    <a:pt x="312" y="187"/>
                    <a:pt x="312" y="187"/>
                  </a:cubicBezTo>
                  <a:cubicBezTo>
                    <a:pt x="193" y="307"/>
                    <a:pt x="193" y="307"/>
                    <a:pt x="193" y="307"/>
                  </a:cubicBezTo>
                  <a:cubicBezTo>
                    <a:pt x="165" y="336"/>
                    <a:pt x="193" y="367"/>
                    <a:pt x="193" y="367"/>
                  </a:cubicBezTo>
                  <a:cubicBezTo>
                    <a:pt x="199" y="374"/>
                    <a:pt x="314" y="525"/>
                    <a:pt x="314" y="525"/>
                  </a:cubicBezTo>
                  <a:cubicBezTo>
                    <a:pt x="322" y="545"/>
                    <a:pt x="304" y="607"/>
                    <a:pt x="304" y="607"/>
                  </a:cubicBezTo>
                  <a:cubicBezTo>
                    <a:pt x="292" y="669"/>
                    <a:pt x="241" y="696"/>
                    <a:pt x="241" y="696"/>
                  </a:cubicBezTo>
                  <a:cubicBezTo>
                    <a:pt x="46" y="720"/>
                    <a:pt x="46" y="720"/>
                    <a:pt x="46" y="720"/>
                  </a:cubicBezTo>
                  <a:cubicBezTo>
                    <a:pt x="16" y="720"/>
                    <a:pt x="4" y="755"/>
                    <a:pt x="4" y="755"/>
                  </a:cubicBezTo>
                  <a:cubicBezTo>
                    <a:pt x="0" y="936"/>
                    <a:pt x="0" y="936"/>
                    <a:pt x="0" y="936"/>
                  </a:cubicBezTo>
                  <a:cubicBezTo>
                    <a:pt x="2" y="977"/>
                    <a:pt x="51" y="986"/>
                    <a:pt x="51" y="986"/>
                  </a:cubicBezTo>
                  <a:cubicBezTo>
                    <a:pt x="217" y="1012"/>
                    <a:pt x="217" y="1012"/>
                    <a:pt x="217" y="1012"/>
                  </a:cubicBezTo>
                  <a:cubicBezTo>
                    <a:pt x="268" y="1014"/>
                    <a:pt x="298" y="1089"/>
                    <a:pt x="298" y="1089"/>
                  </a:cubicBezTo>
                  <a:cubicBezTo>
                    <a:pt x="321" y="1136"/>
                    <a:pt x="300" y="1189"/>
                    <a:pt x="300" y="1189"/>
                  </a:cubicBezTo>
                  <a:cubicBezTo>
                    <a:pt x="190" y="1322"/>
                    <a:pt x="190" y="1322"/>
                    <a:pt x="190" y="1322"/>
                  </a:cubicBezTo>
                  <a:cubicBezTo>
                    <a:pt x="152" y="1368"/>
                    <a:pt x="194" y="1407"/>
                    <a:pt x="194" y="1407"/>
                  </a:cubicBezTo>
                  <a:cubicBezTo>
                    <a:pt x="297" y="1514"/>
                    <a:pt x="297" y="1514"/>
                    <a:pt x="297" y="1514"/>
                  </a:cubicBezTo>
                  <a:cubicBezTo>
                    <a:pt x="335" y="1550"/>
                    <a:pt x="372" y="1515"/>
                    <a:pt x="372" y="1515"/>
                  </a:cubicBezTo>
                  <a:cubicBezTo>
                    <a:pt x="505" y="1417"/>
                    <a:pt x="505" y="1417"/>
                    <a:pt x="505" y="1417"/>
                  </a:cubicBezTo>
                  <a:cubicBezTo>
                    <a:pt x="551" y="1380"/>
                    <a:pt x="623" y="1421"/>
                    <a:pt x="623" y="1421"/>
                  </a:cubicBezTo>
                  <a:cubicBezTo>
                    <a:pt x="691" y="1446"/>
                    <a:pt x="693" y="1490"/>
                    <a:pt x="693" y="1490"/>
                  </a:cubicBezTo>
                  <a:cubicBezTo>
                    <a:pt x="716" y="1655"/>
                    <a:pt x="716" y="1655"/>
                    <a:pt x="716" y="1655"/>
                  </a:cubicBezTo>
                  <a:cubicBezTo>
                    <a:pt x="718" y="1709"/>
                    <a:pt x="771" y="1712"/>
                    <a:pt x="771" y="1712"/>
                  </a:cubicBezTo>
                  <a:cubicBezTo>
                    <a:pt x="922" y="1712"/>
                    <a:pt x="922" y="1712"/>
                    <a:pt x="922" y="1712"/>
                  </a:cubicBezTo>
                  <a:cubicBezTo>
                    <a:pt x="981" y="1703"/>
                    <a:pt x="980" y="1663"/>
                    <a:pt x="980" y="1663"/>
                  </a:cubicBezTo>
                  <a:cubicBezTo>
                    <a:pt x="1007" y="1486"/>
                    <a:pt x="1007" y="1486"/>
                    <a:pt x="1007" y="1486"/>
                  </a:cubicBezTo>
                  <a:cubicBezTo>
                    <a:pt x="1016" y="1422"/>
                    <a:pt x="1103" y="1408"/>
                    <a:pt x="1103" y="1408"/>
                  </a:cubicBezTo>
                  <a:cubicBezTo>
                    <a:pt x="1163" y="1387"/>
                    <a:pt x="1194" y="1422"/>
                    <a:pt x="1194" y="1422"/>
                  </a:cubicBezTo>
                  <a:cubicBezTo>
                    <a:pt x="1324" y="1523"/>
                    <a:pt x="1324" y="1523"/>
                    <a:pt x="1324" y="1523"/>
                  </a:cubicBezTo>
                  <a:cubicBezTo>
                    <a:pt x="1353" y="1549"/>
                    <a:pt x="1393" y="1521"/>
                    <a:pt x="1393" y="1521"/>
                  </a:cubicBezTo>
                  <a:cubicBezTo>
                    <a:pt x="1505" y="1410"/>
                    <a:pt x="1505" y="1410"/>
                    <a:pt x="1505" y="1410"/>
                  </a:cubicBezTo>
                  <a:cubicBezTo>
                    <a:pt x="1546" y="1372"/>
                    <a:pt x="1516" y="1341"/>
                    <a:pt x="1516" y="1341"/>
                  </a:cubicBezTo>
                  <a:cubicBezTo>
                    <a:pt x="1406" y="1195"/>
                    <a:pt x="1406" y="1195"/>
                    <a:pt x="1406" y="1195"/>
                  </a:cubicBezTo>
                  <a:cubicBezTo>
                    <a:pt x="1378" y="1154"/>
                    <a:pt x="1414" y="1085"/>
                    <a:pt x="1414" y="1085"/>
                  </a:cubicBezTo>
                  <a:cubicBezTo>
                    <a:pt x="1439" y="1013"/>
                    <a:pt x="1501" y="1012"/>
                    <a:pt x="1501" y="1012"/>
                  </a:cubicBezTo>
                  <a:cubicBezTo>
                    <a:pt x="1649" y="995"/>
                    <a:pt x="1649" y="995"/>
                    <a:pt x="1649" y="995"/>
                  </a:cubicBezTo>
                  <a:cubicBezTo>
                    <a:pt x="1688" y="998"/>
                    <a:pt x="1701" y="954"/>
                    <a:pt x="1701" y="954"/>
                  </a:cubicBezTo>
                  <a:cubicBezTo>
                    <a:pt x="1705" y="778"/>
                    <a:pt x="1705" y="778"/>
                    <a:pt x="1705" y="778"/>
                  </a:cubicBezTo>
                  <a:cubicBezTo>
                    <a:pt x="1700" y="733"/>
                    <a:pt x="1662" y="732"/>
                    <a:pt x="1662" y="732"/>
                  </a:cubicBezTo>
                  <a:cubicBezTo>
                    <a:pt x="1455" y="692"/>
                    <a:pt x="1455" y="692"/>
                    <a:pt x="1455" y="692"/>
                  </a:cubicBezTo>
                  <a:cubicBezTo>
                    <a:pt x="1420" y="683"/>
                    <a:pt x="1404" y="608"/>
                    <a:pt x="1404" y="608"/>
                  </a:cubicBezTo>
                  <a:cubicBezTo>
                    <a:pt x="1384" y="551"/>
                    <a:pt x="1412" y="517"/>
                    <a:pt x="1412" y="517"/>
                  </a:cubicBezTo>
                  <a:cubicBezTo>
                    <a:pt x="1504" y="396"/>
                    <a:pt x="1504" y="396"/>
                    <a:pt x="1504" y="396"/>
                  </a:cubicBezTo>
                  <a:cubicBezTo>
                    <a:pt x="1544" y="354"/>
                    <a:pt x="1521" y="332"/>
                    <a:pt x="1521" y="332"/>
                  </a:cubicBezTo>
                  <a:cubicBezTo>
                    <a:pt x="1521" y="332"/>
                    <a:pt x="1438" y="234"/>
                    <a:pt x="1407" y="204"/>
                  </a:cubicBezTo>
                  <a:close/>
                  <a:moveTo>
                    <a:pt x="996" y="1003"/>
                  </a:moveTo>
                  <a:cubicBezTo>
                    <a:pt x="915" y="1084"/>
                    <a:pt x="784" y="1083"/>
                    <a:pt x="703" y="1002"/>
                  </a:cubicBezTo>
                  <a:cubicBezTo>
                    <a:pt x="623" y="921"/>
                    <a:pt x="624" y="790"/>
                    <a:pt x="705" y="710"/>
                  </a:cubicBezTo>
                  <a:cubicBezTo>
                    <a:pt x="786" y="629"/>
                    <a:pt x="917" y="630"/>
                    <a:pt x="997" y="711"/>
                  </a:cubicBezTo>
                  <a:cubicBezTo>
                    <a:pt x="1077" y="792"/>
                    <a:pt x="1077" y="923"/>
                    <a:pt x="996" y="1003"/>
                  </a:cubicBez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214" name="Freeform 495"/>
            <p:cNvSpPr/>
            <p:nvPr/>
          </p:nvSpPr>
          <p:spPr bwMode="auto">
            <a:xfrm>
              <a:off x="5791621" y="5558806"/>
              <a:ext cx="124417" cy="14071"/>
            </a:xfrm>
            <a:custGeom>
              <a:avLst/>
              <a:gdLst>
                <a:gd name="T0" fmla="*/ 68 w 71"/>
                <a:gd name="T1" fmla="*/ 0 h 8"/>
                <a:gd name="T2" fmla="*/ 2 w 71"/>
                <a:gd name="T3" fmla="*/ 0 h 8"/>
                <a:gd name="T4" fmla="*/ 0 w 71"/>
                <a:gd name="T5" fmla="*/ 4 h 8"/>
                <a:gd name="T6" fmla="*/ 4 w 71"/>
                <a:gd name="T7" fmla="*/ 7 h 8"/>
                <a:gd name="T8" fmla="*/ 8 w 71"/>
                <a:gd name="T9" fmla="*/ 7 h 8"/>
                <a:gd name="T10" fmla="*/ 8 w 71"/>
                <a:gd name="T11" fmla="*/ 7 h 8"/>
                <a:gd name="T12" fmla="*/ 62 w 71"/>
                <a:gd name="T13" fmla="*/ 7 h 8"/>
                <a:gd name="T14" fmla="*/ 68 w 71"/>
                <a:gd name="T15" fmla="*/ 7 h 8"/>
                <a:gd name="T16" fmla="*/ 71 w 71"/>
                <a:gd name="T17" fmla="*/ 4 h 8"/>
                <a:gd name="T18" fmla="*/ 68 w 71"/>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8">
                  <a:moveTo>
                    <a:pt x="68" y="0"/>
                  </a:moveTo>
                  <a:cubicBezTo>
                    <a:pt x="2" y="0"/>
                    <a:pt x="2" y="0"/>
                    <a:pt x="2" y="0"/>
                  </a:cubicBezTo>
                  <a:cubicBezTo>
                    <a:pt x="2" y="0"/>
                    <a:pt x="0" y="0"/>
                    <a:pt x="0" y="4"/>
                  </a:cubicBezTo>
                  <a:cubicBezTo>
                    <a:pt x="0" y="8"/>
                    <a:pt x="4" y="7"/>
                    <a:pt x="4" y="7"/>
                  </a:cubicBezTo>
                  <a:cubicBezTo>
                    <a:pt x="8" y="7"/>
                    <a:pt x="8" y="7"/>
                    <a:pt x="8" y="7"/>
                  </a:cubicBezTo>
                  <a:cubicBezTo>
                    <a:pt x="8" y="7"/>
                    <a:pt x="8" y="7"/>
                    <a:pt x="8" y="7"/>
                  </a:cubicBezTo>
                  <a:cubicBezTo>
                    <a:pt x="62" y="7"/>
                    <a:pt x="62" y="7"/>
                    <a:pt x="62" y="7"/>
                  </a:cubicBezTo>
                  <a:cubicBezTo>
                    <a:pt x="68" y="7"/>
                    <a:pt x="68" y="7"/>
                    <a:pt x="68" y="7"/>
                  </a:cubicBezTo>
                  <a:cubicBezTo>
                    <a:pt x="68" y="7"/>
                    <a:pt x="71" y="6"/>
                    <a:pt x="71" y="4"/>
                  </a:cubicBezTo>
                  <a:cubicBezTo>
                    <a:pt x="71" y="1"/>
                    <a:pt x="68" y="0"/>
                    <a:pt x="68"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15" name="Freeform 496"/>
            <p:cNvSpPr/>
            <p:nvPr/>
          </p:nvSpPr>
          <p:spPr bwMode="auto">
            <a:xfrm>
              <a:off x="5784956" y="5539550"/>
              <a:ext cx="136267" cy="14071"/>
            </a:xfrm>
            <a:custGeom>
              <a:avLst/>
              <a:gdLst>
                <a:gd name="T0" fmla="*/ 75 w 78"/>
                <a:gd name="T1" fmla="*/ 0 h 8"/>
                <a:gd name="T2" fmla="*/ 3 w 78"/>
                <a:gd name="T3" fmla="*/ 0 h 8"/>
                <a:gd name="T4" fmla="*/ 0 w 78"/>
                <a:gd name="T5" fmla="*/ 4 h 8"/>
                <a:gd name="T6" fmla="*/ 6 w 78"/>
                <a:gd name="T7" fmla="*/ 7 h 8"/>
                <a:gd name="T8" fmla="*/ 72 w 78"/>
                <a:gd name="T9" fmla="*/ 7 h 8"/>
                <a:gd name="T10" fmla="*/ 75 w 78"/>
                <a:gd name="T11" fmla="*/ 7 h 8"/>
                <a:gd name="T12" fmla="*/ 78 w 78"/>
                <a:gd name="T13" fmla="*/ 3 h 8"/>
                <a:gd name="T14" fmla="*/ 75 w 78"/>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8">
                  <a:moveTo>
                    <a:pt x="75" y="0"/>
                  </a:moveTo>
                  <a:cubicBezTo>
                    <a:pt x="3" y="0"/>
                    <a:pt x="3" y="0"/>
                    <a:pt x="3" y="0"/>
                  </a:cubicBezTo>
                  <a:cubicBezTo>
                    <a:pt x="3" y="0"/>
                    <a:pt x="0" y="0"/>
                    <a:pt x="0" y="4"/>
                  </a:cubicBezTo>
                  <a:cubicBezTo>
                    <a:pt x="0" y="8"/>
                    <a:pt x="6" y="7"/>
                    <a:pt x="6" y="7"/>
                  </a:cubicBezTo>
                  <a:cubicBezTo>
                    <a:pt x="72" y="7"/>
                    <a:pt x="72" y="7"/>
                    <a:pt x="72" y="7"/>
                  </a:cubicBezTo>
                  <a:cubicBezTo>
                    <a:pt x="75" y="7"/>
                    <a:pt x="75" y="7"/>
                    <a:pt x="75" y="7"/>
                  </a:cubicBezTo>
                  <a:cubicBezTo>
                    <a:pt x="75" y="7"/>
                    <a:pt x="78" y="7"/>
                    <a:pt x="78" y="3"/>
                  </a:cubicBezTo>
                  <a:cubicBezTo>
                    <a:pt x="78" y="0"/>
                    <a:pt x="75" y="0"/>
                    <a:pt x="75"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16" name="Freeform 497"/>
            <p:cNvSpPr/>
            <p:nvPr/>
          </p:nvSpPr>
          <p:spPr bwMode="auto">
            <a:xfrm>
              <a:off x="5784956" y="5501040"/>
              <a:ext cx="136267" cy="12590"/>
            </a:xfrm>
            <a:custGeom>
              <a:avLst/>
              <a:gdLst>
                <a:gd name="T0" fmla="*/ 76 w 78"/>
                <a:gd name="T1" fmla="*/ 0 h 7"/>
                <a:gd name="T2" fmla="*/ 3 w 78"/>
                <a:gd name="T3" fmla="*/ 0 h 7"/>
                <a:gd name="T4" fmla="*/ 0 w 78"/>
                <a:gd name="T5" fmla="*/ 4 h 7"/>
                <a:gd name="T6" fmla="*/ 3 w 78"/>
                <a:gd name="T7" fmla="*/ 7 h 7"/>
                <a:gd name="T8" fmla="*/ 75 w 78"/>
                <a:gd name="T9" fmla="*/ 7 h 7"/>
                <a:gd name="T10" fmla="*/ 78 w 78"/>
                <a:gd name="T11" fmla="*/ 3 h 7"/>
                <a:gd name="T12" fmla="*/ 76 w 7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8" h="7">
                  <a:moveTo>
                    <a:pt x="76" y="0"/>
                  </a:moveTo>
                  <a:cubicBezTo>
                    <a:pt x="3" y="0"/>
                    <a:pt x="3" y="0"/>
                    <a:pt x="3" y="0"/>
                  </a:cubicBezTo>
                  <a:cubicBezTo>
                    <a:pt x="3" y="0"/>
                    <a:pt x="0" y="1"/>
                    <a:pt x="0" y="4"/>
                  </a:cubicBezTo>
                  <a:cubicBezTo>
                    <a:pt x="0" y="7"/>
                    <a:pt x="3" y="7"/>
                    <a:pt x="3" y="7"/>
                  </a:cubicBezTo>
                  <a:cubicBezTo>
                    <a:pt x="75" y="7"/>
                    <a:pt x="75" y="7"/>
                    <a:pt x="75" y="7"/>
                  </a:cubicBezTo>
                  <a:cubicBezTo>
                    <a:pt x="75" y="7"/>
                    <a:pt x="78" y="7"/>
                    <a:pt x="78" y="3"/>
                  </a:cubicBezTo>
                  <a:cubicBezTo>
                    <a:pt x="78" y="0"/>
                    <a:pt x="76" y="0"/>
                    <a:pt x="76"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17" name="Freeform 498"/>
            <p:cNvSpPr/>
            <p:nvPr/>
          </p:nvSpPr>
          <p:spPr bwMode="auto">
            <a:xfrm>
              <a:off x="5784956" y="5520295"/>
              <a:ext cx="136267" cy="12590"/>
            </a:xfrm>
            <a:custGeom>
              <a:avLst/>
              <a:gdLst>
                <a:gd name="T0" fmla="*/ 76 w 78"/>
                <a:gd name="T1" fmla="*/ 0 h 7"/>
                <a:gd name="T2" fmla="*/ 3 w 78"/>
                <a:gd name="T3" fmla="*/ 0 h 7"/>
                <a:gd name="T4" fmla="*/ 0 w 78"/>
                <a:gd name="T5" fmla="*/ 4 h 7"/>
                <a:gd name="T6" fmla="*/ 3 w 78"/>
                <a:gd name="T7" fmla="*/ 7 h 7"/>
                <a:gd name="T8" fmla="*/ 75 w 78"/>
                <a:gd name="T9" fmla="*/ 7 h 7"/>
                <a:gd name="T10" fmla="*/ 78 w 78"/>
                <a:gd name="T11" fmla="*/ 3 h 7"/>
                <a:gd name="T12" fmla="*/ 76 w 7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8" h="7">
                  <a:moveTo>
                    <a:pt x="76" y="0"/>
                  </a:moveTo>
                  <a:cubicBezTo>
                    <a:pt x="3" y="0"/>
                    <a:pt x="3" y="0"/>
                    <a:pt x="3" y="0"/>
                  </a:cubicBezTo>
                  <a:cubicBezTo>
                    <a:pt x="3" y="0"/>
                    <a:pt x="0" y="1"/>
                    <a:pt x="0" y="4"/>
                  </a:cubicBezTo>
                  <a:cubicBezTo>
                    <a:pt x="0" y="7"/>
                    <a:pt x="3" y="7"/>
                    <a:pt x="3" y="7"/>
                  </a:cubicBezTo>
                  <a:cubicBezTo>
                    <a:pt x="75" y="7"/>
                    <a:pt x="75" y="7"/>
                    <a:pt x="75" y="7"/>
                  </a:cubicBezTo>
                  <a:cubicBezTo>
                    <a:pt x="75" y="7"/>
                    <a:pt x="78" y="7"/>
                    <a:pt x="78" y="3"/>
                  </a:cubicBezTo>
                  <a:cubicBezTo>
                    <a:pt x="78" y="0"/>
                    <a:pt x="76" y="0"/>
                    <a:pt x="76"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18" name="Freeform 499"/>
            <p:cNvSpPr>
              <a:spLocks noEditPoints="1"/>
            </p:cNvSpPr>
            <p:nvPr/>
          </p:nvSpPr>
          <p:spPr bwMode="auto">
            <a:xfrm>
              <a:off x="5690161" y="5090018"/>
              <a:ext cx="324374" cy="402135"/>
            </a:xfrm>
            <a:custGeom>
              <a:avLst/>
              <a:gdLst>
                <a:gd name="T0" fmla="*/ 94 w 185"/>
                <a:gd name="T1" fmla="*/ 0 h 230"/>
                <a:gd name="T2" fmla="*/ 87 w 185"/>
                <a:gd name="T3" fmla="*/ 0 h 230"/>
                <a:gd name="T4" fmla="*/ 8 w 185"/>
                <a:gd name="T5" fmla="*/ 51 h 230"/>
                <a:gd name="T6" fmla="*/ 0 w 185"/>
                <a:gd name="T7" fmla="*/ 92 h 230"/>
                <a:gd name="T8" fmla="*/ 9 w 185"/>
                <a:gd name="T9" fmla="*/ 133 h 230"/>
                <a:gd name="T10" fmla="*/ 25 w 185"/>
                <a:gd name="T11" fmla="*/ 163 h 230"/>
                <a:gd name="T12" fmla="*/ 40 w 185"/>
                <a:gd name="T13" fmla="*/ 193 h 230"/>
                <a:gd name="T14" fmla="*/ 43 w 185"/>
                <a:gd name="T15" fmla="*/ 213 h 230"/>
                <a:gd name="T16" fmla="*/ 55 w 185"/>
                <a:gd name="T17" fmla="*/ 230 h 230"/>
                <a:gd name="T18" fmla="*/ 134 w 185"/>
                <a:gd name="T19" fmla="*/ 229 h 230"/>
                <a:gd name="T20" fmla="*/ 145 w 185"/>
                <a:gd name="T21" fmla="*/ 193 h 230"/>
                <a:gd name="T22" fmla="*/ 160 w 185"/>
                <a:gd name="T23" fmla="*/ 163 h 230"/>
                <a:gd name="T24" fmla="*/ 185 w 185"/>
                <a:gd name="T25" fmla="*/ 92 h 230"/>
                <a:gd name="T26" fmla="*/ 185 w 185"/>
                <a:gd name="T27" fmla="*/ 89 h 230"/>
                <a:gd name="T28" fmla="*/ 176 w 185"/>
                <a:gd name="T29" fmla="*/ 92 h 230"/>
                <a:gd name="T30" fmla="*/ 152 w 185"/>
                <a:gd name="T31" fmla="*/ 158 h 230"/>
                <a:gd name="T32" fmla="*/ 148 w 185"/>
                <a:gd name="T33" fmla="*/ 164 h 230"/>
                <a:gd name="T34" fmla="*/ 148 w 185"/>
                <a:gd name="T35" fmla="*/ 141 h 230"/>
                <a:gd name="T36" fmla="*/ 141 w 185"/>
                <a:gd name="T37" fmla="*/ 122 h 230"/>
                <a:gd name="T38" fmla="*/ 107 w 185"/>
                <a:gd name="T39" fmla="*/ 101 h 230"/>
                <a:gd name="T40" fmla="*/ 101 w 185"/>
                <a:gd name="T41" fmla="*/ 137 h 230"/>
                <a:gd name="T42" fmla="*/ 97 w 185"/>
                <a:gd name="T43" fmla="*/ 117 h 230"/>
                <a:gd name="T44" fmla="*/ 89 w 185"/>
                <a:gd name="T45" fmla="*/ 126 h 230"/>
                <a:gd name="T46" fmla="*/ 85 w 185"/>
                <a:gd name="T47" fmla="*/ 141 h 230"/>
                <a:gd name="T48" fmla="*/ 80 w 185"/>
                <a:gd name="T49" fmla="*/ 101 h 230"/>
                <a:gd name="T50" fmla="*/ 93 w 185"/>
                <a:gd name="T51" fmla="*/ 113 h 230"/>
                <a:gd name="T52" fmla="*/ 107 w 185"/>
                <a:gd name="T53" fmla="*/ 101 h 230"/>
                <a:gd name="T54" fmla="*/ 110 w 185"/>
                <a:gd name="T55" fmla="*/ 85 h 230"/>
                <a:gd name="T56" fmla="*/ 90 w 185"/>
                <a:gd name="T57" fmla="*/ 44 h 230"/>
                <a:gd name="T58" fmla="*/ 77 w 185"/>
                <a:gd name="T59" fmla="*/ 83 h 230"/>
                <a:gd name="T60" fmla="*/ 80 w 185"/>
                <a:gd name="T61" fmla="*/ 99 h 230"/>
                <a:gd name="T62" fmla="*/ 47 w 185"/>
                <a:gd name="T63" fmla="*/ 119 h 230"/>
                <a:gd name="T64" fmla="*/ 38 w 185"/>
                <a:gd name="T65" fmla="*/ 141 h 230"/>
                <a:gd name="T66" fmla="*/ 36 w 185"/>
                <a:gd name="T67" fmla="*/ 159 h 230"/>
                <a:gd name="T68" fmla="*/ 33 w 185"/>
                <a:gd name="T69" fmla="*/ 159 h 230"/>
                <a:gd name="T70" fmla="*/ 17 w 185"/>
                <a:gd name="T71" fmla="*/ 129 h 230"/>
                <a:gd name="T72" fmla="*/ 9 w 185"/>
                <a:gd name="T73" fmla="*/ 87 h 230"/>
                <a:gd name="T74" fmla="*/ 33 w 185"/>
                <a:gd name="T75" fmla="*/ 33 h 230"/>
                <a:gd name="T76" fmla="*/ 93 w 185"/>
                <a:gd name="T77" fmla="*/ 9 h 230"/>
                <a:gd name="T78" fmla="*/ 176 w 185"/>
                <a:gd name="T79" fmla="*/ 9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5" h="230">
                  <a:moveTo>
                    <a:pt x="158" y="26"/>
                  </a:moveTo>
                  <a:cubicBezTo>
                    <a:pt x="142" y="10"/>
                    <a:pt x="120" y="1"/>
                    <a:pt x="94" y="0"/>
                  </a:cubicBezTo>
                  <a:cubicBezTo>
                    <a:pt x="94" y="0"/>
                    <a:pt x="94" y="0"/>
                    <a:pt x="93" y="0"/>
                  </a:cubicBezTo>
                  <a:cubicBezTo>
                    <a:pt x="87" y="0"/>
                    <a:pt x="87" y="0"/>
                    <a:pt x="87" y="0"/>
                  </a:cubicBezTo>
                  <a:cubicBezTo>
                    <a:pt x="63" y="0"/>
                    <a:pt x="44" y="9"/>
                    <a:pt x="27" y="26"/>
                  </a:cubicBezTo>
                  <a:cubicBezTo>
                    <a:pt x="20" y="33"/>
                    <a:pt x="13" y="40"/>
                    <a:pt x="8" y="51"/>
                  </a:cubicBezTo>
                  <a:cubicBezTo>
                    <a:pt x="3" y="62"/>
                    <a:pt x="0" y="74"/>
                    <a:pt x="0" y="87"/>
                  </a:cubicBezTo>
                  <a:cubicBezTo>
                    <a:pt x="0" y="92"/>
                    <a:pt x="0" y="92"/>
                    <a:pt x="0" y="92"/>
                  </a:cubicBezTo>
                  <a:cubicBezTo>
                    <a:pt x="0" y="93"/>
                    <a:pt x="0" y="93"/>
                    <a:pt x="0" y="93"/>
                  </a:cubicBezTo>
                  <a:cubicBezTo>
                    <a:pt x="1" y="109"/>
                    <a:pt x="4" y="122"/>
                    <a:pt x="9" y="133"/>
                  </a:cubicBezTo>
                  <a:cubicBezTo>
                    <a:pt x="13" y="142"/>
                    <a:pt x="18" y="151"/>
                    <a:pt x="23" y="160"/>
                  </a:cubicBezTo>
                  <a:cubicBezTo>
                    <a:pt x="25" y="163"/>
                    <a:pt x="25" y="163"/>
                    <a:pt x="25" y="163"/>
                  </a:cubicBezTo>
                  <a:cubicBezTo>
                    <a:pt x="26" y="165"/>
                    <a:pt x="27" y="167"/>
                    <a:pt x="28" y="169"/>
                  </a:cubicBezTo>
                  <a:cubicBezTo>
                    <a:pt x="33" y="177"/>
                    <a:pt x="37" y="184"/>
                    <a:pt x="40" y="193"/>
                  </a:cubicBezTo>
                  <a:cubicBezTo>
                    <a:pt x="41" y="197"/>
                    <a:pt x="41" y="201"/>
                    <a:pt x="42" y="205"/>
                  </a:cubicBezTo>
                  <a:cubicBezTo>
                    <a:pt x="42" y="208"/>
                    <a:pt x="42" y="210"/>
                    <a:pt x="43" y="213"/>
                  </a:cubicBezTo>
                  <a:cubicBezTo>
                    <a:pt x="44" y="220"/>
                    <a:pt x="49" y="225"/>
                    <a:pt x="52" y="229"/>
                  </a:cubicBezTo>
                  <a:cubicBezTo>
                    <a:pt x="53" y="230"/>
                    <a:pt x="54" y="230"/>
                    <a:pt x="55" y="230"/>
                  </a:cubicBezTo>
                  <a:cubicBezTo>
                    <a:pt x="130" y="230"/>
                    <a:pt x="130" y="230"/>
                    <a:pt x="130" y="230"/>
                  </a:cubicBezTo>
                  <a:cubicBezTo>
                    <a:pt x="132" y="230"/>
                    <a:pt x="133" y="230"/>
                    <a:pt x="134" y="229"/>
                  </a:cubicBezTo>
                  <a:cubicBezTo>
                    <a:pt x="140" y="223"/>
                    <a:pt x="141" y="214"/>
                    <a:pt x="142" y="205"/>
                  </a:cubicBezTo>
                  <a:cubicBezTo>
                    <a:pt x="143" y="201"/>
                    <a:pt x="144" y="197"/>
                    <a:pt x="145" y="193"/>
                  </a:cubicBezTo>
                  <a:cubicBezTo>
                    <a:pt x="148" y="185"/>
                    <a:pt x="152" y="176"/>
                    <a:pt x="156" y="168"/>
                  </a:cubicBezTo>
                  <a:cubicBezTo>
                    <a:pt x="158" y="166"/>
                    <a:pt x="159" y="164"/>
                    <a:pt x="160" y="163"/>
                  </a:cubicBezTo>
                  <a:cubicBezTo>
                    <a:pt x="161" y="160"/>
                    <a:pt x="162" y="157"/>
                    <a:pt x="164" y="155"/>
                  </a:cubicBezTo>
                  <a:cubicBezTo>
                    <a:pt x="173" y="137"/>
                    <a:pt x="184" y="119"/>
                    <a:pt x="185" y="92"/>
                  </a:cubicBezTo>
                  <a:cubicBezTo>
                    <a:pt x="185" y="92"/>
                    <a:pt x="185" y="92"/>
                    <a:pt x="185" y="92"/>
                  </a:cubicBezTo>
                  <a:cubicBezTo>
                    <a:pt x="185" y="89"/>
                    <a:pt x="185" y="89"/>
                    <a:pt x="185" y="89"/>
                  </a:cubicBezTo>
                  <a:cubicBezTo>
                    <a:pt x="184" y="64"/>
                    <a:pt x="175" y="43"/>
                    <a:pt x="158" y="26"/>
                  </a:cubicBezTo>
                  <a:close/>
                  <a:moveTo>
                    <a:pt x="176" y="92"/>
                  </a:moveTo>
                  <a:cubicBezTo>
                    <a:pt x="174" y="116"/>
                    <a:pt x="165" y="133"/>
                    <a:pt x="156" y="150"/>
                  </a:cubicBezTo>
                  <a:cubicBezTo>
                    <a:pt x="154" y="153"/>
                    <a:pt x="153" y="156"/>
                    <a:pt x="152" y="158"/>
                  </a:cubicBezTo>
                  <a:cubicBezTo>
                    <a:pt x="151" y="160"/>
                    <a:pt x="149" y="162"/>
                    <a:pt x="148" y="164"/>
                  </a:cubicBezTo>
                  <a:cubicBezTo>
                    <a:pt x="148" y="164"/>
                    <a:pt x="148" y="164"/>
                    <a:pt x="148" y="164"/>
                  </a:cubicBezTo>
                  <a:cubicBezTo>
                    <a:pt x="148" y="161"/>
                    <a:pt x="148" y="159"/>
                    <a:pt x="149" y="154"/>
                  </a:cubicBezTo>
                  <a:cubicBezTo>
                    <a:pt x="150" y="148"/>
                    <a:pt x="148" y="144"/>
                    <a:pt x="148" y="141"/>
                  </a:cubicBezTo>
                  <a:cubicBezTo>
                    <a:pt x="147" y="137"/>
                    <a:pt x="145" y="129"/>
                    <a:pt x="145" y="129"/>
                  </a:cubicBezTo>
                  <a:cubicBezTo>
                    <a:pt x="145" y="120"/>
                    <a:pt x="141" y="122"/>
                    <a:pt x="141" y="122"/>
                  </a:cubicBezTo>
                  <a:cubicBezTo>
                    <a:pt x="139" y="118"/>
                    <a:pt x="117" y="110"/>
                    <a:pt x="117" y="110"/>
                  </a:cubicBezTo>
                  <a:cubicBezTo>
                    <a:pt x="107" y="101"/>
                    <a:pt x="107" y="101"/>
                    <a:pt x="107" y="101"/>
                  </a:cubicBezTo>
                  <a:cubicBezTo>
                    <a:pt x="109" y="103"/>
                    <a:pt x="109" y="103"/>
                    <a:pt x="109" y="103"/>
                  </a:cubicBezTo>
                  <a:cubicBezTo>
                    <a:pt x="109" y="111"/>
                    <a:pt x="101" y="137"/>
                    <a:pt x="101" y="137"/>
                  </a:cubicBezTo>
                  <a:cubicBezTo>
                    <a:pt x="102" y="134"/>
                    <a:pt x="96" y="124"/>
                    <a:pt x="96" y="124"/>
                  </a:cubicBezTo>
                  <a:cubicBezTo>
                    <a:pt x="95" y="123"/>
                    <a:pt x="97" y="117"/>
                    <a:pt x="97" y="117"/>
                  </a:cubicBezTo>
                  <a:cubicBezTo>
                    <a:pt x="90" y="109"/>
                    <a:pt x="86" y="118"/>
                    <a:pt x="86" y="118"/>
                  </a:cubicBezTo>
                  <a:cubicBezTo>
                    <a:pt x="85" y="120"/>
                    <a:pt x="89" y="126"/>
                    <a:pt x="89" y="126"/>
                  </a:cubicBezTo>
                  <a:cubicBezTo>
                    <a:pt x="88" y="127"/>
                    <a:pt x="88" y="133"/>
                    <a:pt x="88" y="133"/>
                  </a:cubicBezTo>
                  <a:cubicBezTo>
                    <a:pt x="87" y="135"/>
                    <a:pt x="85" y="141"/>
                    <a:pt x="85" y="141"/>
                  </a:cubicBezTo>
                  <a:cubicBezTo>
                    <a:pt x="80" y="128"/>
                    <a:pt x="78" y="103"/>
                    <a:pt x="78" y="103"/>
                  </a:cubicBezTo>
                  <a:cubicBezTo>
                    <a:pt x="77" y="102"/>
                    <a:pt x="80" y="101"/>
                    <a:pt x="80" y="101"/>
                  </a:cubicBezTo>
                  <a:cubicBezTo>
                    <a:pt x="82" y="104"/>
                    <a:pt x="82" y="104"/>
                    <a:pt x="82" y="104"/>
                  </a:cubicBezTo>
                  <a:cubicBezTo>
                    <a:pt x="84" y="108"/>
                    <a:pt x="93" y="113"/>
                    <a:pt x="93" y="113"/>
                  </a:cubicBezTo>
                  <a:cubicBezTo>
                    <a:pt x="102" y="107"/>
                    <a:pt x="102" y="107"/>
                    <a:pt x="102" y="107"/>
                  </a:cubicBezTo>
                  <a:cubicBezTo>
                    <a:pt x="108" y="104"/>
                    <a:pt x="107" y="101"/>
                    <a:pt x="107" y="101"/>
                  </a:cubicBezTo>
                  <a:cubicBezTo>
                    <a:pt x="106" y="100"/>
                    <a:pt x="106" y="94"/>
                    <a:pt x="106" y="94"/>
                  </a:cubicBezTo>
                  <a:cubicBezTo>
                    <a:pt x="107" y="93"/>
                    <a:pt x="110" y="85"/>
                    <a:pt x="110" y="85"/>
                  </a:cubicBezTo>
                  <a:cubicBezTo>
                    <a:pt x="114" y="80"/>
                    <a:pt x="113" y="71"/>
                    <a:pt x="113" y="71"/>
                  </a:cubicBezTo>
                  <a:cubicBezTo>
                    <a:pt x="119" y="41"/>
                    <a:pt x="90" y="44"/>
                    <a:pt x="90" y="44"/>
                  </a:cubicBezTo>
                  <a:cubicBezTo>
                    <a:pt x="69" y="46"/>
                    <a:pt x="75" y="72"/>
                    <a:pt x="75" y="72"/>
                  </a:cubicBezTo>
                  <a:cubicBezTo>
                    <a:pt x="72" y="73"/>
                    <a:pt x="77" y="83"/>
                    <a:pt x="77" y="83"/>
                  </a:cubicBezTo>
                  <a:cubicBezTo>
                    <a:pt x="76" y="84"/>
                    <a:pt x="79" y="91"/>
                    <a:pt x="79" y="91"/>
                  </a:cubicBezTo>
                  <a:cubicBezTo>
                    <a:pt x="80" y="99"/>
                    <a:pt x="80" y="99"/>
                    <a:pt x="80" y="99"/>
                  </a:cubicBezTo>
                  <a:cubicBezTo>
                    <a:pt x="78" y="100"/>
                    <a:pt x="71" y="109"/>
                    <a:pt x="71" y="109"/>
                  </a:cubicBezTo>
                  <a:cubicBezTo>
                    <a:pt x="59" y="109"/>
                    <a:pt x="47" y="119"/>
                    <a:pt x="47" y="119"/>
                  </a:cubicBezTo>
                  <a:cubicBezTo>
                    <a:pt x="40" y="118"/>
                    <a:pt x="41" y="123"/>
                    <a:pt x="41" y="129"/>
                  </a:cubicBezTo>
                  <a:cubicBezTo>
                    <a:pt x="41" y="134"/>
                    <a:pt x="41" y="133"/>
                    <a:pt x="38" y="141"/>
                  </a:cubicBezTo>
                  <a:cubicBezTo>
                    <a:pt x="35" y="148"/>
                    <a:pt x="39" y="144"/>
                    <a:pt x="37" y="148"/>
                  </a:cubicBezTo>
                  <a:cubicBezTo>
                    <a:pt x="36" y="151"/>
                    <a:pt x="36" y="154"/>
                    <a:pt x="36" y="159"/>
                  </a:cubicBezTo>
                  <a:cubicBezTo>
                    <a:pt x="36" y="160"/>
                    <a:pt x="36" y="162"/>
                    <a:pt x="36" y="163"/>
                  </a:cubicBezTo>
                  <a:cubicBezTo>
                    <a:pt x="35" y="162"/>
                    <a:pt x="34" y="160"/>
                    <a:pt x="33" y="159"/>
                  </a:cubicBezTo>
                  <a:cubicBezTo>
                    <a:pt x="31" y="155"/>
                    <a:pt x="31" y="155"/>
                    <a:pt x="31" y="155"/>
                  </a:cubicBezTo>
                  <a:cubicBezTo>
                    <a:pt x="26" y="147"/>
                    <a:pt x="21" y="138"/>
                    <a:pt x="17" y="129"/>
                  </a:cubicBezTo>
                  <a:cubicBezTo>
                    <a:pt x="12" y="119"/>
                    <a:pt x="10" y="108"/>
                    <a:pt x="9" y="92"/>
                  </a:cubicBezTo>
                  <a:cubicBezTo>
                    <a:pt x="9" y="87"/>
                    <a:pt x="9" y="87"/>
                    <a:pt x="9" y="87"/>
                  </a:cubicBezTo>
                  <a:cubicBezTo>
                    <a:pt x="10" y="75"/>
                    <a:pt x="12" y="65"/>
                    <a:pt x="17" y="55"/>
                  </a:cubicBezTo>
                  <a:cubicBezTo>
                    <a:pt x="21" y="46"/>
                    <a:pt x="27" y="39"/>
                    <a:pt x="33" y="33"/>
                  </a:cubicBezTo>
                  <a:cubicBezTo>
                    <a:pt x="48" y="17"/>
                    <a:pt x="66" y="10"/>
                    <a:pt x="87" y="9"/>
                  </a:cubicBezTo>
                  <a:cubicBezTo>
                    <a:pt x="93" y="9"/>
                    <a:pt x="93" y="9"/>
                    <a:pt x="93" y="9"/>
                  </a:cubicBezTo>
                  <a:cubicBezTo>
                    <a:pt x="117" y="10"/>
                    <a:pt x="137" y="18"/>
                    <a:pt x="151" y="32"/>
                  </a:cubicBezTo>
                  <a:cubicBezTo>
                    <a:pt x="167" y="48"/>
                    <a:pt x="175" y="67"/>
                    <a:pt x="176" y="90"/>
                  </a:cubicBezTo>
                  <a:lnTo>
                    <a:pt x="176" y="92"/>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19" name="Freeform 500"/>
            <p:cNvSpPr/>
            <p:nvPr/>
          </p:nvSpPr>
          <p:spPr bwMode="auto">
            <a:xfrm>
              <a:off x="6883236" y="5084093"/>
              <a:ext cx="430277" cy="369550"/>
            </a:xfrm>
            <a:custGeom>
              <a:avLst/>
              <a:gdLst>
                <a:gd name="T0" fmla="*/ 164 w 246"/>
                <a:gd name="T1" fmla="*/ 0 h 211"/>
                <a:gd name="T2" fmla="*/ 81 w 246"/>
                <a:gd name="T3" fmla="*/ 0 h 211"/>
                <a:gd name="T4" fmla="*/ 0 w 246"/>
                <a:gd name="T5" fmla="*/ 68 h 211"/>
                <a:gd name="T6" fmla="*/ 25 w 246"/>
                <a:gd name="T7" fmla="*/ 68 h 211"/>
                <a:gd name="T8" fmla="*/ 84 w 246"/>
                <a:gd name="T9" fmla="*/ 23 h 211"/>
                <a:gd name="T10" fmla="*/ 161 w 246"/>
                <a:gd name="T11" fmla="*/ 23 h 211"/>
                <a:gd name="T12" fmla="*/ 222 w 246"/>
                <a:gd name="T13" fmla="*/ 85 h 211"/>
                <a:gd name="T14" fmla="*/ 161 w 246"/>
                <a:gd name="T15" fmla="*/ 146 h 211"/>
                <a:gd name="T16" fmla="*/ 123 w 246"/>
                <a:gd name="T17" fmla="*/ 146 h 211"/>
                <a:gd name="T18" fmla="*/ 123 w 246"/>
                <a:gd name="T19" fmla="*/ 155 h 211"/>
                <a:gd name="T20" fmla="*/ 123 w 246"/>
                <a:gd name="T21" fmla="*/ 160 h 211"/>
                <a:gd name="T22" fmla="*/ 123 w 246"/>
                <a:gd name="T23" fmla="*/ 168 h 211"/>
                <a:gd name="T24" fmla="*/ 139 w 246"/>
                <a:gd name="T25" fmla="*/ 168 h 211"/>
                <a:gd name="T26" fmla="*/ 189 w 246"/>
                <a:gd name="T27" fmla="*/ 211 h 211"/>
                <a:gd name="T28" fmla="*/ 186 w 246"/>
                <a:gd name="T29" fmla="*/ 165 h 211"/>
                <a:gd name="T30" fmla="*/ 246 w 246"/>
                <a:gd name="T31" fmla="*/ 86 h 211"/>
                <a:gd name="T32" fmla="*/ 246 w 246"/>
                <a:gd name="T33" fmla="*/ 82 h 211"/>
                <a:gd name="T34" fmla="*/ 164 w 246"/>
                <a:gd name="T35"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211">
                  <a:moveTo>
                    <a:pt x="164" y="0"/>
                  </a:moveTo>
                  <a:cubicBezTo>
                    <a:pt x="81" y="0"/>
                    <a:pt x="81" y="0"/>
                    <a:pt x="81" y="0"/>
                  </a:cubicBezTo>
                  <a:cubicBezTo>
                    <a:pt x="41" y="0"/>
                    <a:pt x="7" y="29"/>
                    <a:pt x="0" y="68"/>
                  </a:cubicBezTo>
                  <a:cubicBezTo>
                    <a:pt x="25" y="68"/>
                    <a:pt x="25" y="68"/>
                    <a:pt x="25" y="68"/>
                  </a:cubicBezTo>
                  <a:cubicBezTo>
                    <a:pt x="33" y="42"/>
                    <a:pt x="56" y="23"/>
                    <a:pt x="84" y="23"/>
                  </a:cubicBezTo>
                  <a:cubicBezTo>
                    <a:pt x="161" y="23"/>
                    <a:pt x="161" y="23"/>
                    <a:pt x="161" y="23"/>
                  </a:cubicBezTo>
                  <a:cubicBezTo>
                    <a:pt x="195" y="23"/>
                    <a:pt x="222" y="51"/>
                    <a:pt x="222" y="85"/>
                  </a:cubicBezTo>
                  <a:cubicBezTo>
                    <a:pt x="222" y="119"/>
                    <a:pt x="195" y="146"/>
                    <a:pt x="161" y="146"/>
                  </a:cubicBezTo>
                  <a:cubicBezTo>
                    <a:pt x="123" y="146"/>
                    <a:pt x="123" y="146"/>
                    <a:pt x="123" y="146"/>
                  </a:cubicBezTo>
                  <a:cubicBezTo>
                    <a:pt x="123" y="149"/>
                    <a:pt x="123" y="152"/>
                    <a:pt x="123" y="155"/>
                  </a:cubicBezTo>
                  <a:cubicBezTo>
                    <a:pt x="123" y="160"/>
                    <a:pt x="123" y="160"/>
                    <a:pt x="123" y="160"/>
                  </a:cubicBezTo>
                  <a:cubicBezTo>
                    <a:pt x="123" y="162"/>
                    <a:pt x="123" y="165"/>
                    <a:pt x="123" y="168"/>
                  </a:cubicBezTo>
                  <a:cubicBezTo>
                    <a:pt x="139" y="168"/>
                    <a:pt x="139" y="168"/>
                    <a:pt x="139" y="168"/>
                  </a:cubicBezTo>
                  <a:cubicBezTo>
                    <a:pt x="189" y="211"/>
                    <a:pt x="189" y="211"/>
                    <a:pt x="189" y="211"/>
                  </a:cubicBezTo>
                  <a:cubicBezTo>
                    <a:pt x="186" y="165"/>
                    <a:pt x="186" y="165"/>
                    <a:pt x="186" y="165"/>
                  </a:cubicBezTo>
                  <a:cubicBezTo>
                    <a:pt x="220" y="156"/>
                    <a:pt x="246" y="124"/>
                    <a:pt x="246" y="86"/>
                  </a:cubicBezTo>
                  <a:cubicBezTo>
                    <a:pt x="246" y="82"/>
                    <a:pt x="246" y="82"/>
                    <a:pt x="246" y="82"/>
                  </a:cubicBezTo>
                  <a:cubicBezTo>
                    <a:pt x="246" y="37"/>
                    <a:pt x="210" y="0"/>
                    <a:pt x="164"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0" name="Freeform 501"/>
            <p:cNvSpPr/>
            <p:nvPr/>
          </p:nvSpPr>
          <p:spPr bwMode="auto">
            <a:xfrm>
              <a:off x="6866944" y="5366255"/>
              <a:ext cx="17774" cy="39991"/>
            </a:xfrm>
            <a:custGeom>
              <a:avLst/>
              <a:gdLst>
                <a:gd name="T0" fmla="*/ 0 w 10"/>
                <a:gd name="T1" fmla="*/ 0 h 23"/>
                <a:gd name="T2" fmla="*/ 0 w 10"/>
                <a:gd name="T3" fmla="*/ 23 h 23"/>
                <a:gd name="T4" fmla="*/ 8 w 10"/>
                <a:gd name="T5" fmla="*/ 19 h 23"/>
                <a:gd name="T6" fmla="*/ 10 w 10"/>
                <a:gd name="T7" fmla="*/ 11 h 23"/>
                <a:gd name="T8" fmla="*/ 8 w 10"/>
                <a:gd name="T9" fmla="*/ 4 h 23"/>
                <a:gd name="T10" fmla="*/ 0 w 10"/>
                <a:gd name="T11" fmla="*/ 0 h 23"/>
              </a:gdLst>
              <a:ahLst/>
              <a:cxnLst>
                <a:cxn ang="0">
                  <a:pos x="T0" y="T1"/>
                </a:cxn>
                <a:cxn ang="0">
                  <a:pos x="T2" y="T3"/>
                </a:cxn>
                <a:cxn ang="0">
                  <a:pos x="T4" y="T5"/>
                </a:cxn>
                <a:cxn ang="0">
                  <a:pos x="T6" y="T7"/>
                </a:cxn>
                <a:cxn ang="0">
                  <a:pos x="T8" y="T9"/>
                </a:cxn>
                <a:cxn ang="0">
                  <a:pos x="T10" y="T11"/>
                </a:cxn>
              </a:cxnLst>
              <a:rect l="0" t="0" r="r" b="b"/>
              <a:pathLst>
                <a:path w="10" h="23">
                  <a:moveTo>
                    <a:pt x="0" y="0"/>
                  </a:moveTo>
                  <a:cubicBezTo>
                    <a:pt x="0" y="23"/>
                    <a:pt x="0" y="23"/>
                    <a:pt x="0" y="23"/>
                  </a:cubicBezTo>
                  <a:cubicBezTo>
                    <a:pt x="3" y="22"/>
                    <a:pt x="6" y="21"/>
                    <a:pt x="8" y="19"/>
                  </a:cubicBezTo>
                  <a:cubicBezTo>
                    <a:pt x="9" y="17"/>
                    <a:pt x="10" y="14"/>
                    <a:pt x="10" y="11"/>
                  </a:cubicBezTo>
                  <a:cubicBezTo>
                    <a:pt x="10" y="8"/>
                    <a:pt x="10" y="6"/>
                    <a:pt x="8" y="4"/>
                  </a:cubicBezTo>
                  <a:cubicBezTo>
                    <a:pt x="7" y="3"/>
                    <a:pt x="4" y="1"/>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1" name="Freeform 502"/>
            <p:cNvSpPr>
              <a:spLocks noEditPoints="1"/>
            </p:cNvSpPr>
            <p:nvPr/>
          </p:nvSpPr>
          <p:spPr bwMode="auto">
            <a:xfrm>
              <a:off x="6775852" y="5277385"/>
              <a:ext cx="174036" cy="173296"/>
            </a:xfrm>
            <a:custGeom>
              <a:avLst/>
              <a:gdLst>
                <a:gd name="T0" fmla="*/ 50 w 99"/>
                <a:gd name="T1" fmla="*/ 0 h 99"/>
                <a:gd name="T2" fmla="*/ 0 w 99"/>
                <a:gd name="T3" fmla="*/ 49 h 99"/>
                <a:gd name="T4" fmla="*/ 50 w 99"/>
                <a:gd name="T5" fmla="*/ 99 h 99"/>
                <a:gd name="T6" fmla="*/ 99 w 99"/>
                <a:gd name="T7" fmla="*/ 49 h 99"/>
                <a:gd name="T8" fmla="*/ 50 w 99"/>
                <a:gd name="T9" fmla="*/ 0 h 99"/>
                <a:gd name="T10" fmla="*/ 65 w 99"/>
                <a:gd name="T11" fmla="*/ 74 h 99"/>
                <a:gd name="T12" fmla="*/ 52 w 99"/>
                <a:gd name="T13" fmla="*/ 80 h 99"/>
                <a:gd name="T14" fmla="*/ 52 w 99"/>
                <a:gd name="T15" fmla="*/ 87 h 99"/>
                <a:gd name="T16" fmla="*/ 48 w 99"/>
                <a:gd name="T17" fmla="*/ 87 h 99"/>
                <a:gd name="T18" fmla="*/ 48 w 99"/>
                <a:gd name="T19" fmla="*/ 80 h 99"/>
                <a:gd name="T20" fmla="*/ 39 w 99"/>
                <a:gd name="T21" fmla="*/ 77 h 99"/>
                <a:gd name="T22" fmla="*/ 33 w 99"/>
                <a:gd name="T23" fmla="*/ 72 h 99"/>
                <a:gd name="T24" fmla="*/ 30 w 99"/>
                <a:gd name="T25" fmla="*/ 62 h 99"/>
                <a:gd name="T26" fmla="*/ 38 w 99"/>
                <a:gd name="T27" fmla="*/ 60 h 99"/>
                <a:gd name="T28" fmla="*/ 41 w 99"/>
                <a:gd name="T29" fmla="*/ 69 h 99"/>
                <a:gd name="T30" fmla="*/ 48 w 99"/>
                <a:gd name="T31" fmla="*/ 74 h 99"/>
                <a:gd name="T32" fmla="*/ 48 w 99"/>
                <a:gd name="T33" fmla="*/ 50 h 99"/>
                <a:gd name="T34" fmla="*/ 39 w 99"/>
                <a:gd name="T35" fmla="*/ 47 h 99"/>
                <a:gd name="T36" fmla="*/ 33 w 99"/>
                <a:gd name="T37" fmla="*/ 41 h 99"/>
                <a:gd name="T38" fmla="*/ 31 w 99"/>
                <a:gd name="T39" fmla="*/ 33 h 99"/>
                <a:gd name="T40" fmla="*/ 37 w 99"/>
                <a:gd name="T41" fmla="*/ 20 h 99"/>
                <a:gd name="T42" fmla="*/ 48 w 99"/>
                <a:gd name="T43" fmla="*/ 16 h 99"/>
                <a:gd name="T44" fmla="*/ 48 w 99"/>
                <a:gd name="T45" fmla="*/ 13 h 99"/>
                <a:gd name="T46" fmla="*/ 52 w 99"/>
                <a:gd name="T47" fmla="*/ 13 h 99"/>
                <a:gd name="T48" fmla="*/ 52 w 99"/>
                <a:gd name="T49" fmla="*/ 16 h 99"/>
                <a:gd name="T50" fmla="*/ 63 w 99"/>
                <a:gd name="T51" fmla="*/ 20 h 99"/>
                <a:gd name="T52" fmla="*/ 68 w 99"/>
                <a:gd name="T53" fmla="*/ 31 h 99"/>
                <a:gd name="T54" fmla="*/ 61 w 99"/>
                <a:gd name="T55" fmla="*/ 32 h 99"/>
                <a:gd name="T56" fmla="*/ 58 w 99"/>
                <a:gd name="T57" fmla="*/ 26 h 99"/>
                <a:gd name="T58" fmla="*/ 52 w 99"/>
                <a:gd name="T59" fmla="*/ 23 h 99"/>
                <a:gd name="T60" fmla="*/ 52 w 99"/>
                <a:gd name="T61" fmla="*/ 44 h 99"/>
                <a:gd name="T62" fmla="*/ 60 w 99"/>
                <a:gd name="T63" fmla="*/ 46 h 99"/>
                <a:gd name="T64" fmla="*/ 65 w 99"/>
                <a:gd name="T65" fmla="*/ 50 h 99"/>
                <a:gd name="T66" fmla="*/ 69 w 99"/>
                <a:gd name="T67" fmla="*/ 55 h 99"/>
                <a:gd name="T68" fmla="*/ 70 w 99"/>
                <a:gd name="T69" fmla="*/ 61 h 99"/>
                <a:gd name="T70" fmla="*/ 65 w 99"/>
                <a:gd name="T71" fmla="*/ 7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 h="99">
                  <a:moveTo>
                    <a:pt x="50" y="0"/>
                  </a:moveTo>
                  <a:cubicBezTo>
                    <a:pt x="22" y="0"/>
                    <a:pt x="0" y="22"/>
                    <a:pt x="0" y="49"/>
                  </a:cubicBezTo>
                  <a:cubicBezTo>
                    <a:pt x="0" y="77"/>
                    <a:pt x="22" y="99"/>
                    <a:pt x="50" y="99"/>
                  </a:cubicBezTo>
                  <a:cubicBezTo>
                    <a:pt x="77" y="99"/>
                    <a:pt x="99" y="77"/>
                    <a:pt x="99" y="49"/>
                  </a:cubicBezTo>
                  <a:cubicBezTo>
                    <a:pt x="99" y="22"/>
                    <a:pt x="77" y="0"/>
                    <a:pt x="50" y="0"/>
                  </a:cubicBezTo>
                  <a:close/>
                  <a:moveTo>
                    <a:pt x="65" y="74"/>
                  </a:moveTo>
                  <a:cubicBezTo>
                    <a:pt x="62" y="78"/>
                    <a:pt x="58" y="79"/>
                    <a:pt x="52" y="80"/>
                  </a:cubicBezTo>
                  <a:cubicBezTo>
                    <a:pt x="52" y="87"/>
                    <a:pt x="52" y="87"/>
                    <a:pt x="52" y="87"/>
                  </a:cubicBezTo>
                  <a:cubicBezTo>
                    <a:pt x="48" y="87"/>
                    <a:pt x="48" y="87"/>
                    <a:pt x="48" y="87"/>
                  </a:cubicBezTo>
                  <a:cubicBezTo>
                    <a:pt x="48" y="80"/>
                    <a:pt x="48" y="80"/>
                    <a:pt x="48" y="80"/>
                  </a:cubicBezTo>
                  <a:cubicBezTo>
                    <a:pt x="44" y="79"/>
                    <a:pt x="41" y="79"/>
                    <a:pt x="39" y="77"/>
                  </a:cubicBezTo>
                  <a:cubicBezTo>
                    <a:pt x="37" y="76"/>
                    <a:pt x="35" y="74"/>
                    <a:pt x="33" y="72"/>
                  </a:cubicBezTo>
                  <a:cubicBezTo>
                    <a:pt x="31" y="69"/>
                    <a:pt x="30" y="66"/>
                    <a:pt x="30" y="62"/>
                  </a:cubicBezTo>
                  <a:cubicBezTo>
                    <a:pt x="38" y="60"/>
                    <a:pt x="38" y="60"/>
                    <a:pt x="38" y="60"/>
                  </a:cubicBezTo>
                  <a:cubicBezTo>
                    <a:pt x="38" y="64"/>
                    <a:pt x="39" y="67"/>
                    <a:pt x="41" y="69"/>
                  </a:cubicBezTo>
                  <a:cubicBezTo>
                    <a:pt x="43" y="72"/>
                    <a:pt x="45" y="73"/>
                    <a:pt x="48" y="74"/>
                  </a:cubicBezTo>
                  <a:cubicBezTo>
                    <a:pt x="48" y="50"/>
                    <a:pt x="48" y="50"/>
                    <a:pt x="48" y="50"/>
                  </a:cubicBezTo>
                  <a:cubicBezTo>
                    <a:pt x="45" y="49"/>
                    <a:pt x="42" y="48"/>
                    <a:pt x="39" y="47"/>
                  </a:cubicBezTo>
                  <a:cubicBezTo>
                    <a:pt x="36" y="45"/>
                    <a:pt x="35" y="43"/>
                    <a:pt x="33" y="41"/>
                  </a:cubicBezTo>
                  <a:cubicBezTo>
                    <a:pt x="32" y="39"/>
                    <a:pt x="31" y="36"/>
                    <a:pt x="31" y="33"/>
                  </a:cubicBezTo>
                  <a:cubicBezTo>
                    <a:pt x="31" y="28"/>
                    <a:pt x="33" y="24"/>
                    <a:pt x="37" y="20"/>
                  </a:cubicBezTo>
                  <a:cubicBezTo>
                    <a:pt x="39" y="18"/>
                    <a:pt x="43" y="17"/>
                    <a:pt x="48" y="16"/>
                  </a:cubicBezTo>
                  <a:cubicBezTo>
                    <a:pt x="48" y="13"/>
                    <a:pt x="48" y="13"/>
                    <a:pt x="48" y="13"/>
                  </a:cubicBezTo>
                  <a:cubicBezTo>
                    <a:pt x="52" y="13"/>
                    <a:pt x="52" y="13"/>
                    <a:pt x="52" y="13"/>
                  </a:cubicBezTo>
                  <a:cubicBezTo>
                    <a:pt x="52" y="16"/>
                    <a:pt x="52" y="16"/>
                    <a:pt x="52" y="16"/>
                  </a:cubicBezTo>
                  <a:cubicBezTo>
                    <a:pt x="57" y="17"/>
                    <a:pt x="60" y="18"/>
                    <a:pt x="63" y="20"/>
                  </a:cubicBezTo>
                  <a:cubicBezTo>
                    <a:pt x="66" y="23"/>
                    <a:pt x="68" y="26"/>
                    <a:pt x="68" y="31"/>
                  </a:cubicBezTo>
                  <a:cubicBezTo>
                    <a:pt x="61" y="32"/>
                    <a:pt x="61" y="32"/>
                    <a:pt x="61" y="32"/>
                  </a:cubicBezTo>
                  <a:cubicBezTo>
                    <a:pt x="60" y="29"/>
                    <a:pt x="59" y="27"/>
                    <a:pt x="58" y="26"/>
                  </a:cubicBezTo>
                  <a:cubicBezTo>
                    <a:pt x="57" y="24"/>
                    <a:pt x="55" y="23"/>
                    <a:pt x="52" y="23"/>
                  </a:cubicBezTo>
                  <a:cubicBezTo>
                    <a:pt x="52" y="44"/>
                    <a:pt x="52" y="44"/>
                    <a:pt x="52" y="44"/>
                  </a:cubicBezTo>
                  <a:cubicBezTo>
                    <a:pt x="56" y="45"/>
                    <a:pt x="59" y="46"/>
                    <a:pt x="60" y="46"/>
                  </a:cubicBezTo>
                  <a:cubicBezTo>
                    <a:pt x="62" y="47"/>
                    <a:pt x="64" y="48"/>
                    <a:pt x="65" y="50"/>
                  </a:cubicBezTo>
                  <a:cubicBezTo>
                    <a:pt x="67" y="51"/>
                    <a:pt x="68" y="53"/>
                    <a:pt x="69" y="55"/>
                  </a:cubicBezTo>
                  <a:cubicBezTo>
                    <a:pt x="70" y="57"/>
                    <a:pt x="70" y="59"/>
                    <a:pt x="70" y="61"/>
                  </a:cubicBezTo>
                  <a:cubicBezTo>
                    <a:pt x="70" y="67"/>
                    <a:pt x="68" y="71"/>
                    <a:pt x="65" y="74"/>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solidFill>
                  <a:schemeClr val="bg1"/>
                </a:solidFill>
              </a:endParaRPr>
            </a:p>
          </p:txBody>
        </p:sp>
        <p:sp>
          <p:nvSpPr>
            <p:cNvPr id="222" name="Freeform 503"/>
            <p:cNvSpPr/>
            <p:nvPr/>
          </p:nvSpPr>
          <p:spPr bwMode="auto">
            <a:xfrm>
              <a:off x="6844726" y="5315895"/>
              <a:ext cx="15552" cy="36288"/>
            </a:xfrm>
            <a:custGeom>
              <a:avLst/>
              <a:gdLst>
                <a:gd name="T0" fmla="*/ 0 w 9"/>
                <a:gd name="T1" fmla="*/ 11 h 21"/>
                <a:gd name="T2" fmla="*/ 2 w 9"/>
                <a:gd name="T3" fmla="*/ 17 h 21"/>
                <a:gd name="T4" fmla="*/ 9 w 9"/>
                <a:gd name="T5" fmla="*/ 21 h 21"/>
                <a:gd name="T6" fmla="*/ 9 w 9"/>
                <a:gd name="T7" fmla="*/ 0 h 21"/>
                <a:gd name="T8" fmla="*/ 2 w 9"/>
                <a:gd name="T9" fmla="*/ 4 h 21"/>
                <a:gd name="T10" fmla="*/ 0 w 9"/>
                <a:gd name="T11" fmla="*/ 11 h 21"/>
              </a:gdLst>
              <a:ahLst/>
              <a:cxnLst>
                <a:cxn ang="0">
                  <a:pos x="T0" y="T1"/>
                </a:cxn>
                <a:cxn ang="0">
                  <a:pos x="T2" y="T3"/>
                </a:cxn>
                <a:cxn ang="0">
                  <a:pos x="T4" y="T5"/>
                </a:cxn>
                <a:cxn ang="0">
                  <a:pos x="T6" y="T7"/>
                </a:cxn>
                <a:cxn ang="0">
                  <a:pos x="T8" y="T9"/>
                </a:cxn>
                <a:cxn ang="0">
                  <a:pos x="T10" y="T11"/>
                </a:cxn>
              </a:cxnLst>
              <a:rect l="0" t="0" r="r" b="b"/>
              <a:pathLst>
                <a:path w="9" h="21">
                  <a:moveTo>
                    <a:pt x="0" y="11"/>
                  </a:moveTo>
                  <a:cubicBezTo>
                    <a:pt x="0" y="13"/>
                    <a:pt x="0" y="15"/>
                    <a:pt x="2" y="17"/>
                  </a:cubicBezTo>
                  <a:cubicBezTo>
                    <a:pt x="3" y="19"/>
                    <a:pt x="6" y="20"/>
                    <a:pt x="9" y="21"/>
                  </a:cubicBezTo>
                  <a:cubicBezTo>
                    <a:pt x="9" y="0"/>
                    <a:pt x="9" y="0"/>
                    <a:pt x="9" y="0"/>
                  </a:cubicBezTo>
                  <a:cubicBezTo>
                    <a:pt x="6" y="1"/>
                    <a:pt x="4" y="2"/>
                    <a:pt x="2" y="4"/>
                  </a:cubicBezTo>
                  <a:cubicBezTo>
                    <a:pt x="1" y="6"/>
                    <a:pt x="0" y="8"/>
                    <a:pt x="0" y="1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3" name="Freeform 504"/>
            <p:cNvSpPr>
              <a:spLocks noEditPoints="1"/>
            </p:cNvSpPr>
            <p:nvPr/>
          </p:nvSpPr>
          <p:spPr bwMode="auto">
            <a:xfrm>
              <a:off x="6649954" y="5215917"/>
              <a:ext cx="432499" cy="369550"/>
            </a:xfrm>
            <a:custGeom>
              <a:avLst/>
              <a:gdLst>
                <a:gd name="T0" fmla="*/ 165 w 247"/>
                <a:gd name="T1" fmla="*/ 0 h 211"/>
                <a:gd name="T2" fmla="*/ 82 w 247"/>
                <a:gd name="T3" fmla="*/ 0 h 211"/>
                <a:gd name="T4" fmla="*/ 0 w 247"/>
                <a:gd name="T5" fmla="*/ 82 h 211"/>
                <a:gd name="T6" fmla="*/ 0 w 247"/>
                <a:gd name="T7" fmla="*/ 86 h 211"/>
                <a:gd name="T8" fmla="*/ 61 w 247"/>
                <a:gd name="T9" fmla="*/ 165 h 211"/>
                <a:gd name="T10" fmla="*/ 58 w 247"/>
                <a:gd name="T11" fmla="*/ 211 h 211"/>
                <a:gd name="T12" fmla="*/ 107 w 247"/>
                <a:gd name="T13" fmla="*/ 168 h 211"/>
                <a:gd name="T14" fmla="*/ 165 w 247"/>
                <a:gd name="T15" fmla="*/ 168 h 211"/>
                <a:gd name="T16" fmla="*/ 247 w 247"/>
                <a:gd name="T17" fmla="*/ 86 h 211"/>
                <a:gd name="T18" fmla="*/ 247 w 247"/>
                <a:gd name="T19" fmla="*/ 82 h 211"/>
                <a:gd name="T20" fmla="*/ 165 w 247"/>
                <a:gd name="T21" fmla="*/ 0 h 211"/>
                <a:gd name="T22" fmla="*/ 122 w 247"/>
                <a:gd name="T23" fmla="*/ 147 h 211"/>
                <a:gd name="T24" fmla="*/ 59 w 247"/>
                <a:gd name="T25" fmla="*/ 84 h 211"/>
                <a:gd name="T26" fmla="*/ 122 w 247"/>
                <a:gd name="T27" fmla="*/ 22 h 211"/>
                <a:gd name="T28" fmla="*/ 184 w 247"/>
                <a:gd name="T29" fmla="*/ 84 h 211"/>
                <a:gd name="T30" fmla="*/ 122 w 247"/>
                <a:gd name="T31" fmla="*/ 14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7" h="211">
                  <a:moveTo>
                    <a:pt x="165" y="0"/>
                  </a:moveTo>
                  <a:cubicBezTo>
                    <a:pt x="82" y="0"/>
                    <a:pt x="82" y="0"/>
                    <a:pt x="82" y="0"/>
                  </a:cubicBezTo>
                  <a:cubicBezTo>
                    <a:pt x="37" y="0"/>
                    <a:pt x="0" y="37"/>
                    <a:pt x="0" y="82"/>
                  </a:cubicBezTo>
                  <a:cubicBezTo>
                    <a:pt x="0" y="86"/>
                    <a:pt x="0" y="86"/>
                    <a:pt x="0" y="86"/>
                  </a:cubicBezTo>
                  <a:cubicBezTo>
                    <a:pt x="0" y="124"/>
                    <a:pt x="26" y="156"/>
                    <a:pt x="61" y="165"/>
                  </a:cubicBezTo>
                  <a:cubicBezTo>
                    <a:pt x="58" y="211"/>
                    <a:pt x="58" y="211"/>
                    <a:pt x="58" y="211"/>
                  </a:cubicBezTo>
                  <a:cubicBezTo>
                    <a:pt x="107" y="168"/>
                    <a:pt x="107" y="168"/>
                    <a:pt x="107" y="168"/>
                  </a:cubicBezTo>
                  <a:cubicBezTo>
                    <a:pt x="165" y="168"/>
                    <a:pt x="165" y="168"/>
                    <a:pt x="165" y="168"/>
                  </a:cubicBezTo>
                  <a:cubicBezTo>
                    <a:pt x="211" y="168"/>
                    <a:pt x="247" y="131"/>
                    <a:pt x="247" y="86"/>
                  </a:cubicBezTo>
                  <a:cubicBezTo>
                    <a:pt x="247" y="82"/>
                    <a:pt x="247" y="82"/>
                    <a:pt x="247" y="82"/>
                  </a:cubicBezTo>
                  <a:cubicBezTo>
                    <a:pt x="247" y="37"/>
                    <a:pt x="211" y="0"/>
                    <a:pt x="165" y="0"/>
                  </a:cubicBezTo>
                  <a:close/>
                  <a:moveTo>
                    <a:pt x="122" y="147"/>
                  </a:moveTo>
                  <a:cubicBezTo>
                    <a:pt x="87" y="147"/>
                    <a:pt x="59" y="119"/>
                    <a:pt x="59" y="84"/>
                  </a:cubicBezTo>
                  <a:cubicBezTo>
                    <a:pt x="59" y="50"/>
                    <a:pt x="87" y="22"/>
                    <a:pt x="122" y="22"/>
                  </a:cubicBezTo>
                  <a:cubicBezTo>
                    <a:pt x="156" y="22"/>
                    <a:pt x="184" y="50"/>
                    <a:pt x="184" y="84"/>
                  </a:cubicBezTo>
                  <a:cubicBezTo>
                    <a:pt x="184" y="119"/>
                    <a:pt x="156" y="147"/>
                    <a:pt x="122" y="147"/>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4" name="Freeform 528"/>
            <p:cNvSpPr/>
            <p:nvPr/>
          </p:nvSpPr>
          <p:spPr bwMode="auto">
            <a:xfrm>
              <a:off x="6725493" y="4091716"/>
              <a:ext cx="94794" cy="94794"/>
            </a:xfrm>
            <a:custGeom>
              <a:avLst/>
              <a:gdLst>
                <a:gd name="T0" fmla="*/ 28 w 54"/>
                <a:gd name="T1" fmla="*/ 53 h 54"/>
                <a:gd name="T2" fmla="*/ 54 w 54"/>
                <a:gd name="T3" fmla="*/ 26 h 54"/>
                <a:gd name="T4" fmla="*/ 26 w 54"/>
                <a:gd name="T5" fmla="*/ 1 h 54"/>
                <a:gd name="T6" fmla="*/ 1 w 54"/>
                <a:gd name="T7" fmla="*/ 28 h 54"/>
                <a:gd name="T8" fmla="*/ 28 w 54"/>
                <a:gd name="T9" fmla="*/ 53 h 54"/>
              </a:gdLst>
              <a:ahLst/>
              <a:cxnLst>
                <a:cxn ang="0">
                  <a:pos x="T0" y="T1"/>
                </a:cxn>
                <a:cxn ang="0">
                  <a:pos x="T2" y="T3"/>
                </a:cxn>
                <a:cxn ang="0">
                  <a:pos x="T4" y="T5"/>
                </a:cxn>
                <a:cxn ang="0">
                  <a:pos x="T6" y="T7"/>
                </a:cxn>
                <a:cxn ang="0">
                  <a:pos x="T8" y="T9"/>
                </a:cxn>
              </a:cxnLst>
              <a:rect l="0" t="0" r="r" b="b"/>
              <a:pathLst>
                <a:path w="54" h="54">
                  <a:moveTo>
                    <a:pt x="28" y="53"/>
                  </a:moveTo>
                  <a:cubicBezTo>
                    <a:pt x="43" y="53"/>
                    <a:pt x="54" y="41"/>
                    <a:pt x="54" y="26"/>
                  </a:cubicBezTo>
                  <a:cubicBezTo>
                    <a:pt x="53" y="12"/>
                    <a:pt x="41" y="0"/>
                    <a:pt x="26" y="1"/>
                  </a:cubicBezTo>
                  <a:cubicBezTo>
                    <a:pt x="12" y="1"/>
                    <a:pt x="0" y="14"/>
                    <a:pt x="1" y="28"/>
                  </a:cubicBezTo>
                  <a:cubicBezTo>
                    <a:pt x="1" y="42"/>
                    <a:pt x="13" y="54"/>
                    <a:pt x="28" y="5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5" name="Freeform 529"/>
            <p:cNvSpPr/>
            <p:nvPr/>
          </p:nvSpPr>
          <p:spPr bwMode="auto">
            <a:xfrm>
              <a:off x="6679577" y="4191694"/>
              <a:ext cx="187367" cy="134786"/>
            </a:xfrm>
            <a:custGeom>
              <a:avLst/>
              <a:gdLst>
                <a:gd name="T0" fmla="*/ 82 w 107"/>
                <a:gd name="T1" fmla="*/ 0 h 77"/>
                <a:gd name="T2" fmla="*/ 55 w 107"/>
                <a:gd name="T3" fmla="*/ 31 h 77"/>
                <a:gd name="T4" fmla="*/ 25 w 107"/>
                <a:gd name="T5" fmla="*/ 1 h 77"/>
                <a:gd name="T6" fmla="*/ 1 w 107"/>
                <a:gd name="T7" fmla="*/ 34 h 77"/>
                <a:gd name="T8" fmla="*/ 2 w 107"/>
                <a:gd name="T9" fmla="*/ 77 h 77"/>
                <a:gd name="T10" fmla="*/ 107 w 107"/>
                <a:gd name="T11" fmla="*/ 77 h 77"/>
                <a:gd name="T12" fmla="*/ 105 w 107"/>
                <a:gd name="T13" fmla="*/ 31 h 77"/>
                <a:gd name="T14" fmla="*/ 82 w 107"/>
                <a:gd name="T15" fmla="*/ 0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77">
                  <a:moveTo>
                    <a:pt x="82" y="0"/>
                  </a:moveTo>
                  <a:cubicBezTo>
                    <a:pt x="55" y="31"/>
                    <a:pt x="55" y="31"/>
                    <a:pt x="55" y="31"/>
                  </a:cubicBezTo>
                  <a:cubicBezTo>
                    <a:pt x="25" y="1"/>
                    <a:pt x="25" y="1"/>
                    <a:pt x="25" y="1"/>
                  </a:cubicBezTo>
                  <a:cubicBezTo>
                    <a:pt x="8" y="8"/>
                    <a:pt x="0" y="18"/>
                    <a:pt x="1" y="34"/>
                  </a:cubicBezTo>
                  <a:cubicBezTo>
                    <a:pt x="2" y="77"/>
                    <a:pt x="2" y="77"/>
                    <a:pt x="2" y="77"/>
                  </a:cubicBezTo>
                  <a:cubicBezTo>
                    <a:pt x="107" y="77"/>
                    <a:pt x="107" y="77"/>
                    <a:pt x="107" y="77"/>
                  </a:cubicBezTo>
                  <a:cubicBezTo>
                    <a:pt x="105" y="31"/>
                    <a:pt x="105" y="31"/>
                    <a:pt x="105" y="31"/>
                  </a:cubicBezTo>
                  <a:cubicBezTo>
                    <a:pt x="105" y="15"/>
                    <a:pt x="99" y="6"/>
                    <a:pt x="82"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6" name="Freeform 530"/>
            <p:cNvSpPr/>
            <p:nvPr/>
          </p:nvSpPr>
          <p:spPr bwMode="auto">
            <a:xfrm>
              <a:off x="6895086" y="4095418"/>
              <a:ext cx="139970" cy="136267"/>
            </a:xfrm>
            <a:custGeom>
              <a:avLst/>
              <a:gdLst>
                <a:gd name="T0" fmla="*/ 41 w 80"/>
                <a:gd name="T1" fmla="*/ 78 h 78"/>
                <a:gd name="T2" fmla="*/ 79 w 80"/>
                <a:gd name="T3" fmla="*/ 38 h 78"/>
                <a:gd name="T4" fmla="*/ 38 w 80"/>
                <a:gd name="T5" fmla="*/ 0 h 78"/>
                <a:gd name="T6" fmla="*/ 0 w 80"/>
                <a:gd name="T7" fmla="*/ 40 h 78"/>
                <a:gd name="T8" fmla="*/ 41 w 80"/>
                <a:gd name="T9" fmla="*/ 78 h 78"/>
              </a:gdLst>
              <a:ahLst/>
              <a:cxnLst>
                <a:cxn ang="0">
                  <a:pos x="T0" y="T1"/>
                </a:cxn>
                <a:cxn ang="0">
                  <a:pos x="T2" y="T3"/>
                </a:cxn>
                <a:cxn ang="0">
                  <a:pos x="T4" y="T5"/>
                </a:cxn>
                <a:cxn ang="0">
                  <a:pos x="T6" y="T7"/>
                </a:cxn>
                <a:cxn ang="0">
                  <a:pos x="T8" y="T9"/>
                </a:cxn>
              </a:cxnLst>
              <a:rect l="0" t="0" r="r" b="b"/>
              <a:pathLst>
                <a:path w="80" h="78">
                  <a:moveTo>
                    <a:pt x="41" y="78"/>
                  </a:moveTo>
                  <a:cubicBezTo>
                    <a:pt x="63" y="77"/>
                    <a:pt x="80" y="59"/>
                    <a:pt x="79" y="38"/>
                  </a:cubicBezTo>
                  <a:cubicBezTo>
                    <a:pt x="78" y="16"/>
                    <a:pt x="60" y="0"/>
                    <a:pt x="38" y="0"/>
                  </a:cubicBezTo>
                  <a:cubicBezTo>
                    <a:pt x="17" y="1"/>
                    <a:pt x="0" y="19"/>
                    <a:pt x="0" y="40"/>
                  </a:cubicBezTo>
                  <a:cubicBezTo>
                    <a:pt x="1" y="62"/>
                    <a:pt x="19" y="78"/>
                    <a:pt x="41" y="78"/>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7" name="Freeform 531"/>
            <p:cNvSpPr/>
            <p:nvPr/>
          </p:nvSpPr>
          <p:spPr bwMode="auto">
            <a:xfrm>
              <a:off x="6826952" y="4238351"/>
              <a:ext cx="276977" cy="203660"/>
            </a:xfrm>
            <a:custGeom>
              <a:avLst/>
              <a:gdLst>
                <a:gd name="T0" fmla="*/ 121 w 158"/>
                <a:gd name="T1" fmla="*/ 1 h 116"/>
                <a:gd name="T2" fmla="*/ 156 w 158"/>
                <a:gd name="T3" fmla="*/ 47 h 116"/>
                <a:gd name="T4" fmla="*/ 158 w 158"/>
                <a:gd name="T5" fmla="*/ 116 h 116"/>
                <a:gd name="T6" fmla="*/ 3 w 158"/>
                <a:gd name="T7" fmla="*/ 116 h 116"/>
                <a:gd name="T8" fmla="*/ 1 w 158"/>
                <a:gd name="T9" fmla="*/ 52 h 116"/>
                <a:gd name="T10" fmla="*/ 38 w 158"/>
                <a:gd name="T11" fmla="*/ 3 h 116"/>
                <a:gd name="T12" fmla="*/ 57 w 158"/>
                <a:gd name="T13" fmla="*/ 0 h 116"/>
                <a:gd name="T14" fmla="*/ 77 w 158"/>
                <a:gd name="T15" fmla="*/ 22 h 116"/>
                <a:gd name="T16" fmla="*/ 67 w 158"/>
                <a:gd name="T17" fmla="*/ 114 h 116"/>
                <a:gd name="T18" fmla="*/ 101 w 158"/>
                <a:gd name="T19" fmla="*/ 115 h 116"/>
                <a:gd name="T20" fmla="*/ 85 w 158"/>
                <a:gd name="T21" fmla="*/ 22 h 116"/>
                <a:gd name="T22" fmla="*/ 103 w 158"/>
                <a:gd name="T23" fmla="*/ 1 h 116"/>
                <a:gd name="T24" fmla="*/ 121 w 158"/>
                <a:gd name="T25"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16">
                  <a:moveTo>
                    <a:pt x="121" y="1"/>
                  </a:moveTo>
                  <a:cubicBezTo>
                    <a:pt x="146" y="11"/>
                    <a:pt x="155" y="24"/>
                    <a:pt x="156" y="47"/>
                  </a:cubicBezTo>
                  <a:cubicBezTo>
                    <a:pt x="158" y="116"/>
                    <a:pt x="158" y="116"/>
                    <a:pt x="158" y="116"/>
                  </a:cubicBezTo>
                  <a:cubicBezTo>
                    <a:pt x="3" y="116"/>
                    <a:pt x="3" y="116"/>
                    <a:pt x="3" y="116"/>
                  </a:cubicBezTo>
                  <a:cubicBezTo>
                    <a:pt x="1" y="52"/>
                    <a:pt x="1" y="52"/>
                    <a:pt x="1" y="52"/>
                  </a:cubicBezTo>
                  <a:cubicBezTo>
                    <a:pt x="0" y="28"/>
                    <a:pt x="11" y="13"/>
                    <a:pt x="38" y="3"/>
                  </a:cubicBezTo>
                  <a:cubicBezTo>
                    <a:pt x="57" y="0"/>
                    <a:pt x="57" y="0"/>
                    <a:pt x="57" y="0"/>
                  </a:cubicBezTo>
                  <a:cubicBezTo>
                    <a:pt x="57" y="0"/>
                    <a:pt x="78" y="20"/>
                    <a:pt x="77" y="22"/>
                  </a:cubicBezTo>
                  <a:cubicBezTo>
                    <a:pt x="76" y="24"/>
                    <a:pt x="67" y="114"/>
                    <a:pt x="67" y="114"/>
                  </a:cubicBezTo>
                  <a:cubicBezTo>
                    <a:pt x="101" y="115"/>
                    <a:pt x="101" y="115"/>
                    <a:pt x="101" y="115"/>
                  </a:cubicBezTo>
                  <a:cubicBezTo>
                    <a:pt x="85" y="22"/>
                    <a:pt x="85" y="22"/>
                    <a:pt x="85" y="22"/>
                  </a:cubicBezTo>
                  <a:cubicBezTo>
                    <a:pt x="103" y="1"/>
                    <a:pt x="103" y="1"/>
                    <a:pt x="103" y="1"/>
                  </a:cubicBezTo>
                  <a:lnTo>
                    <a:pt x="121" y="1"/>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8" name="Freeform 532"/>
            <p:cNvSpPr/>
            <p:nvPr/>
          </p:nvSpPr>
          <p:spPr bwMode="auto">
            <a:xfrm>
              <a:off x="7115779" y="4091716"/>
              <a:ext cx="94794" cy="94794"/>
            </a:xfrm>
            <a:custGeom>
              <a:avLst/>
              <a:gdLst>
                <a:gd name="T0" fmla="*/ 28 w 54"/>
                <a:gd name="T1" fmla="*/ 53 h 54"/>
                <a:gd name="T2" fmla="*/ 54 w 54"/>
                <a:gd name="T3" fmla="*/ 26 h 54"/>
                <a:gd name="T4" fmla="*/ 26 w 54"/>
                <a:gd name="T5" fmla="*/ 1 h 54"/>
                <a:gd name="T6" fmla="*/ 0 w 54"/>
                <a:gd name="T7" fmla="*/ 28 h 54"/>
                <a:gd name="T8" fmla="*/ 28 w 54"/>
                <a:gd name="T9" fmla="*/ 53 h 54"/>
              </a:gdLst>
              <a:ahLst/>
              <a:cxnLst>
                <a:cxn ang="0">
                  <a:pos x="T0" y="T1"/>
                </a:cxn>
                <a:cxn ang="0">
                  <a:pos x="T2" y="T3"/>
                </a:cxn>
                <a:cxn ang="0">
                  <a:pos x="T4" y="T5"/>
                </a:cxn>
                <a:cxn ang="0">
                  <a:pos x="T6" y="T7"/>
                </a:cxn>
                <a:cxn ang="0">
                  <a:pos x="T8" y="T9"/>
                </a:cxn>
              </a:cxnLst>
              <a:rect l="0" t="0" r="r" b="b"/>
              <a:pathLst>
                <a:path w="54" h="54">
                  <a:moveTo>
                    <a:pt x="28" y="53"/>
                  </a:moveTo>
                  <a:cubicBezTo>
                    <a:pt x="43" y="53"/>
                    <a:pt x="54" y="41"/>
                    <a:pt x="54" y="26"/>
                  </a:cubicBezTo>
                  <a:cubicBezTo>
                    <a:pt x="53" y="12"/>
                    <a:pt x="41" y="0"/>
                    <a:pt x="26" y="1"/>
                  </a:cubicBezTo>
                  <a:cubicBezTo>
                    <a:pt x="11" y="1"/>
                    <a:pt x="0" y="14"/>
                    <a:pt x="0" y="28"/>
                  </a:cubicBezTo>
                  <a:cubicBezTo>
                    <a:pt x="1" y="42"/>
                    <a:pt x="13" y="54"/>
                    <a:pt x="28" y="5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9" name="Freeform 533"/>
            <p:cNvSpPr/>
            <p:nvPr/>
          </p:nvSpPr>
          <p:spPr bwMode="auto">
            <a:xfrm>
              <a:off x="7070603" y="4191694"/>
              <a:ext cx="187367" cy="134786"/>
            </a:xfrm>
            <a:custGeom>
              <a:avLst/>
              <a:gdLst>
                <a:gd name="T0" fmla="*/ 82 w 107"/>
                <a:gd name="T1" fmla="*/ 0 h 77"/>
                <a:gd name="T2" fmla="*/ 54 w 107"/>
                <a:gd name="T3" fmla="*/ 31 h 77"/>
                <a:gd name="T4" fmla="*/ 25 w 107"/>
                <a:gd name="T5" fmla="*/ 1 h 77"/>
                <a:gd name="T6" fmla="*/ 0 w 107"/>
                <a:gd name="T7" fmla="*/ 34 h 77"/>
                <a:gd name="T8" fmla="*/ 2 w 107"/>
                <a:gd name="T9" fmla="*/ 77 h 77"/>
                <a:gd name="T10" fmla="*/ 107 w 107"/>
                <a:gd name="T11" fmla="*/ 77 h 77"/>
                <a:gd name="T12" fmla="*/ 105 w 107"/>
                <a:gd name="T13" fmla="*/ 31 h 77"/>
                <a:gd name="T14" fmla="*/ 82 w 107"/>
                <a:gd name="T15" fmla="*/ 0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77">
                  <a:moveTo>
                    <a:pt x="82" y="0"/>
                  </a:moveTo>
                  <a:cubicBezTo>
                    <a:pt x="54" y="31"/>
                    <a:pt x="54" y="31"/>
                    <a:pt x="54" y="31"/>
                  </a:cubicBezTo>
                  <a:cubicBezTo>
                    <a:pt x="25" y="1"/>
                    <a:pt x="25" y="1"/>
                    <a:pt x="25" y="1"/>
                  </a:cubicBezTo>
                  <a:cubicBezTo>
                    <a:pt x="7" y="8"/>
                    <a:pt x="0" y="18"/>
                    <a:pt x="0" y="34"/>
                  </a:cubicBezTo>
                  <a:cubicBezTo>
                    <a:pt x="2" y="77"/>
                    <a:pt x="2" y="77"/>
                    <a:pt x="2" y="77"/>
                  </a:cubicBezTo>
                  <a:cubicBezTo>
                    <a:pt x="107" y="77"/>
                    <a:pt x="107" y="77"/>
                    <a:pt x="107" y="77"/>
                  </a:cubicBezTo>
                  <a:cubicBezTo>
                    <a:pt x="105" y="31"/>
                    <a:pt x="105" y="31"/>
                    <a:pt x="105" y="31"/>
                  </a:cubicBezTo>
                  <a:cubicBezTo>
                    <a:pt x="104" y="15"/>
                    <a:pt x="98" y="6"/>
                    <a:pt x="82"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30" name="Freeform 539"/>
            <p:cNvSpPr/>
            <p:nvPr/>
          </p:nvSpPr>
          <p:spPr bwMode="auto">
            <a:xfrm>
              <a:off x="5760517" y="4082829"/>
              <a:ext cx="301416" cy="345111"/>
            </a:xfrm>
            <a:custGeom>
              <a:avLst/>
              <a:gdLst>
                <a:gd name="T0" fmla="*/ 162 w 172"/>
                <a:gd name="T1" fmla="*/ 165 h 197"/>
                <a:gd name="T2" fmla="*/ 158 w 172"/>
                <a:gd name="T3" fmla="*/ 165 h 197"/>
                <a:gd name="T4" fmla="*/ 157 w 172"/>
                <a:gd name="T5" fmla="*/ 152 h 197"/>
                <a:gd name="T6" fmla="*/ 137 w 172"/>
                <a:gd name="T7" fmla="*/ 129 h 197"/>
                <a:gd name="T8" fmla="*/ 137 w 172"/>
                <a:gd name="T9" fmla="*/ 57 h 197"/>
                <a:gd name="T10" fmla="*/ 152 w 172"/>
                <a:gd name="T11" fmla="*/ 44 h 197"/>
                <a:gd name="T12" fmla="*/ 161 w 172"/>
                <a:gd name="T13" fmla="*/ 34 h 197"/>
                <a:gd name="T14" fmla="*/ 161 w 172"/>
                <a:gd name="T15" fmla="*/ 24 h 197"/>
                <a:gd name="T16" fmla="*/ 161 w 172"/>
                <a:gd name="T17" fmla="*/ 20 h 197"/>
                <a:gd name="T18" fmla="*/ 161 w 172"/>
                <a:gd name="T19" fmla="*/ 10 h 197"/>
                <a:gd name="T20" fmla="*/ 151 w 172"/>
                <a:gd name="T21" fmla="*/ 0 h 197"/>
                <a:gd name="T22" fmla="*/ 134 w 172"/>
                <a:gd name="T23" fmla="*/ 0 h 197"/>
                <a:gd name="T24" fmla="*/ 125 w 172"/>
                <a:gd name="T25" fmla="*/ 10 h 197"/>
                <a:gd name="T26" fmla="*/ 125 w 172"/>
                <a:gd name="T27" fmla="*/ 14 h 197"/>
                <a:gd name="T28" fmla="*/ 104 w 172"/>
                <a:gd name="T29" fmla="*/ 14 h 197"/>
                <a:gd name="T30" fmla="*/ 104 w 172"/>
                <a:gd name="T31" fmla="*/ 10 h 197"/>
                <a:gd name="T32" fmla="*/ 95 w 172"/>
                <a:gd name="T33" fmla="*/ 0 h 197"/>
                <a:gd name="T34" fmla="*/ 78 w 172"/>
                <a:gd name="T35" fmla="*/ 0 h 197"/>
                <a:gd name="T36" fmla="*/ 68 w 172"/>
                <a:gd name="T37" fmla="*/ 10 h 197"/>
                <a:gd name="T38" fmla="*/ 68 w 172"/>
                <a:gd name="T39" fmla="*/ 14 h 197"/>
                <a:gd name="T40" fmla="*/ 45 w 172"/>
                <a:gd name="T41" fmla="*/ 14 h 197"/>
                <a:gd name="T42" fmla="*/ 45 w 172"/>
                <a:gd name="T43" fmla="*/ 10 h 197"/>
                <a:gd name="T44" fmla="*/ 35 w 172"/>
                <a:gd name="T45" fmla="*/ 0 h 197"/>
                <a:gd name="T46" fmla="*/ 19 w 172"/>
                <a:gd name="T47" fmla="*/ 0 h 197"/>
                <a:gd name="T48" fmla="*/ 9 w 172"/>
                <a:gd name="T49" fmla="*/ 10 h 197"/>
                <a:gd name="T50" fmla="*/ 9 w 172"/>
                <a:gd name="T51" fmla="*/ 20 h 197"/>
                <a:gd name="T52" fmla="*/ 9 w 172"/>
                <a:gd name="T53" fmla="*/ 24 h 197"/>
                <a:gd name="T54" fmla="*/ 9 w 172"/>
                <a:gd name="T55" fmla="*/ 34 h 197"/>
                <a:gd name="T56" fmla="*/ 13 w 172"/>
                <a:gd name="T57" fmla="*/ 43 h 197"/>
                <a:gd name="T58" fmla="*/ 13 w 172"/>
                <a:gd name="T59" fmla="*/ 43 h 197"/>
                <a:gd name="T60" fmla="*/ 34 w 172"/>
                <a:gd name="T61" fmla="*/ 58 h 197"/>
                <a:gd name="T62" fmla="*/ 33 w 172"/>
                <a:gd name="T63" fmla="*/ 129 h 197"/>
                <a:gd name="T64" fmla="*/ 13 w 172"/>
                <a:gd name="T65" fmla="*/ 151 h 197"/>
                <a:gd name="T66" fmla="*/ 13 w 172"/>
                <a:gd name="T67" fmla="*/ 165 h 197"/>
                <a:gd name="T68" fmla="*/ 10 w 172"/>
                <a:gd name="T69" fmla="*/ 165 h 197"/>
                <a:gd name="T70" fmla="*/ 0 w 172"/>
                <a:gd name="T71" fmla="*/ 176 h 197"/>
                <a:gd name="T72" fmla="*/ 0 w 172"/>
                <a:gd name="T73" fmla="*/ 186 h 197"/>
                <a:gd name="T74" fmla="*/ 10 w 172"/>
                <a:gd name="T75" fmla="*/ 197 h 197"/>
                <a:gd name="T76" fmla="*/ 162 w 172"/>
                <a:gd name="T77" fmla="*/ 197 h 197"/>
                <a:gd name="T78" fmla="*/ 172 w 172"/>
                <a:gd name="T79" fmla="*/ 186 h 197"/>
                <a:gd name="T80" fmla="*/ 172 w 172"/>
                <a:gd name="T81" fmla="*/ 176 h 197"/>
                <a:gd name="T82" fmla="*/ 162 w 172"/>
                <a:gd name="T83" fmla="*/ 16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2" h="197">
                  <a:moveTo>
                    <a:pt x="162" y="165"/>
                  </a:moveTo>
                  <a:cubicBezTo>
                    <a:pt x="158" y="165"/>
                    <a:pt x="158" y="165"/>
                    <a:pt x="158" y="165"/>
                  </a:cubicBezTo>
                  <a:cubicBezTo>
                    <a:pt x="157" y="152"/>
                    <a:pt x="157" y="152"/>
                    <a:pt x="157" y="152"/>
                  </a:cubicBezTo>
                  <a:cubicBezTo>
                    <a:pt x="137" y="129"/>
                    <a:pt x="137" y="129"/>
                    <a:pt x="137" y="129"/>
                  </a:cubicBezTo>
                  <a:cubicBezTo>
                    <a:pt x="137" y="57"/>
                    <a:pt x="137" y="57"/>
                    <a:pt x="137" y="57"/>
                  </a:cubicBezTo>
                  <a:cubicBezTo>
                    <a:pt x="152" y="44"/>
                    <a:pt x="152" y="44"/>
                    <a:pt x="152" y="44"/>
                  </a:cubicBezTo>
                  <a:cubicBezTo>
                    <a:pt x="157" y="44"/>
                    <a:pt x="161" y="40"/>
                    <a:pt x="161" y="34"/>
                  </a:cubicBezTo>
                  <a:cubicBezTo>
                    <a:pt x="161" y="24"/>
                    <a:pt x="161" y="24"/>
                    <a:pt x="161" y="24"/>
                  </a:cubicBezTo>
                  <a:cubicBezTo>
                    <a:pt x="161" y="20"/>
                    <a:pt x="161" y="20"/>
                    <a:pt x="161" y="20"/>
                  </a:cubicBezTo>
                  <a:cubicBezTo>
                    <a:pt x="161" y="10"/>
                    <a:pt x="161" y="10"/>
                    <a:pt x="161" y="10"/>
                  </a:cubicBezTo>
                  <a:cubicBezTo>
                    <a:pt x="161" y="4"/>
                    <a:pt x="157" y="0"/>
                    <a:pt x="151" y="0"/>
                  </a:cubicBezTo>
                  <a:cubicBezTo>
                    <a:pt x="134" y="0"/>
                    <a:pt x="134" y="0"/>
                    <a:pt x="134" y="0"/>
                  </a:cubicBezTo>
                  <a:cubicBezTo>
                    <a:pt x="129" y="0"/>
                    <a:pt x="125" y="4"/>
                    <a:pt x="125" y="10"/>
                  </a:cubicBezTo>
                  <a:cubicBezTo>
                    <a:pt x="125" y="14"/>
                    <a:pt x="125" y="14"/>
                    <a:pt x="125" y="14"/>
                  </a:cubicBezTo>
                  <a:cubicBezTo>
                    <a:pt x="104" y="14"/>
                    <a:pt x="104" y="14"/>
                    <a:pt x="104" y="14"/>
                  </a:cubicBezTo>
                  <a:cubicBezTo>
                    <a:pt x="104" y="10"/>
                    <a:pt x="104" y="10"/>
                    <a:pt x="104" y="10"/>
                  </a:cubicBezTo>
                  <a:cubicBezTo>
                    <a:pt x="104" y="4"/>
                    <a:pt x="100" y="0"/>
                    <a:pt x="95" y="0"/>
                  </a:cubicBezTo>
                  <a:cubicBezTo>
                    <a:pt x="78" y="0"/>
                    <a:pt x="78" y="0"/>
                    <a:pt x="78" y="0"/>
                  </a:cubicBezTo>
                  <a:cubicBezTo>
                    <a:pt x="72" y="0"/>
                    <a:pt x="68" y="4"/>
                    <a:pt x="68" y="10"/>
                  </a:cubicBezTo>
                  <a:cubicBezTo>
                    <a:pt x="68" y="14"/>
                    <a:pt x="68" y="14"/>
                    <a:pt x="68" y="14"/>
                  </a:cubicBezTo>
                  <a:cubicBezTo>
                    <a:pt x="45" y="14"/>
                    <a:pt x="45" y="14"/>
                    <a:pt x="45" y="14"/>
                  </a:cubicBezTo>
                  <a:cubicBezTo>
                    <a:pt x="45" y="10"/>
                    <a:pt x="45" y="10"/>
                    <a:pt x="45" y="10"/>
                  </a:cubicBezTo>
                  <a:cubicBezTo>
                    <a:pt x="45" y="4"/>
                    <a:pt x="41" y="0"/>
                    <a:pt x="35" y="0"/>
                  </a:cubicBezTo>
                  <a:cubicBezTo>
                    <a:pt x="19" y="0"/>
                    <a:pt x="19" y="0"/>
                    <a:pt x="19" y="0"/>
                  </a:cubicBezTo>
                  <a:cubicBezTo>
                    <a:pt x="13" y="0"/>
                    <a:pt x="9" y="4"/>
                    <a:pt x="9" y="10"/>
                  </a:cubicBezTo>
                  <a:cubicBezTo>
                    <a:pt x="9" y="20"/>
                    <a:pt x="9" y="20"/>
                    <a:pt x="9" y="20"/>
                  </a:cubicBezTo>
                  <a:cubicBezTo>
                    <a:pt x="9" y="24"/>
                    <a:pt x="9" y="24"/>
                    <a:pt x="9" y="24"/>
                  </a:cubicBezTo>
                  <a:cubicBezTo>
                    <a:pt x="9" y="34"/>
                    <a:pt x="9" y="34"/>
                    <a:pt x="9" y="34"/>
                  </a:cubicBezTo>
                  <a:cubicBezTo>
                    <a:pt x="9" y="38"/>
                    <a:pt x="11" y="41"/>
                    <a:pt x="13" y="43"/>
                  </a:cubicBezTo>
                  <a:cubicBezTo>
                    <a:pt x="13" y="43"/>
                    <a:pt x="13" y="43"/>
                    <a:pt x="13" y="43"/>
                  </a:cubicBezTo>
                  <a:cubicBezTo>
                    <a:pt x="34" y="58"/>
                    <a:pt x="34" y="58"/>
                    <a:pt x="34" y="58"/>
                  </a:cubicBezTo>
                  <a:cubicBezTo>
                    <a:pt x="33" y="129"/>
                    <a:pt x="33" y="129"/>
                    <a:pt x="33" y="129"/>
                  </a:cubicBezTo>
                  <a:cubicBezTo>
                    <a:pt x="13" y="151"/>
                    <a:pt x="13" y="151"/>
                    <a:pt x="13" y="151"/>
                  </a:cubicBezTo>
                  <a:cubicBezTo>
                    <a:pt x="13" y="165"/>
                    <a:pt x="13" y="165"/>
                    <a:pt x="13" y="165"/>
                  </a:cubicBezTo>
                  <a:cubicBezTo>
                    <a:pt x="10" y="165"/>
                    <a:pt x="10" y="165"/>
                    <a:pt x="10" y="165"/>
                  </a:cubicBezTo>
                  <a:cubicBezTo>
                    <a:pt x="5" y="165"/>
                    <a:pt x="0" y="170"/>
                    <a:pt x="0" y="176"/>
                  </a:cubicBezTo>
                  <a:cubicBezTo>
                    <a:pt x="0" y="186"/>
                    <a:pt x="0" y="186"/>
                    <a:pt x="0" y="186"/>
                  </a:cubicBezTo>
                  <a:cubicBezTo>
                    <a:pt x="0" y="192"/>
                    <a:pt x="5" y="197"/>
                    <a:pt x="10" y="197"/>
                  </a:cubicBezTo>
                  <a:cubicBezTo>
                    <a:pt x="162" y="197"/>
                    <a:pt x="162" y="197"/>
                    <a:pt x="162" y="197"/>
                  </a:cubicBezTo>
                  <a:cubicBezTo>
                    <a:pt x="167" y="197"/>
                    <a:pt x="172" y="192"/>
                    <a:pt x="172" y="186"/>
                  </a:cubicBezTo>
                  <a:cubicBezTo>
                    <a:pt x="172" y="176"/>
                    <a:pt x="172" y="176"/>
                    <a:pt x="172" y="176"/>
                  </a:cubicBezTo>
                  <a:cubicBezTo>
                    <a:pt x="172" y="170"/>
                    <a:pt x="167" y="165"/>
                    <a:pt x="162" y="16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31" name="Freeform 540"/>
            <p:cNvSpPr/>
            <p:nvPr/>
          </p:nvSpPr>
          <p:spPr bwMode="auto">
            <a:xfrm>
              <a:off x="5760517" y="4082829"/>
              <a:ext cx="301416" cy="345111"/>
            </a:xfrm>
            <a:custGeom>
              <a:avLst/>
              <a:gdLst>
                <a:gd name="T0" fmla="*/ 162 w 172"/>
                <a:gd name="T1" fmla="*/ 165 h 197"/>
                <a:gd name="T2" fmla="*/ 158 w 172"/>
                <a:gd name="T3" fmla="*/ 165 h 197"/>
                <a:gd name="T4" fmla="*/ 157 w 172"/>
                <a:gd name="T5" fmla="*/ 152 h 197"/>
                <a:gd name="T6" fmla="*/ 137 w 172"/>
                <a:gd name="T7" fmla="*/ 129 h 197"/>
                <a:gd name="T8" fmla="*/ 137 w 172"/>
                <a:gd name="T9" fmla="*/ 57 h 197"/>
                <a:gd name="T10" fmla="*/ 152 w 172"/>
                <a:gd name="T11" fmla="*/ 44 h 197"/>
                <a:gd name="T12" fmla="*/ 161 w 172"/>
                <a:gd name="T13" fmla="*/ 34 h 197"/>
                <a:gd name="T14" fmla="*/ 161 w 172"/>
                <a:gd name="T15" fmla="*/ 24 h 197"/>
                <a:gd name="T16" fmla="*/ 161 w 172"/>
                <a:gd name="T17" fmla="*/ 20 h 197"/>
                <a:gd name="T18" fmla="*/ 161 w 172"/>
                <a:gd name="T19" fmla="*/ 10 h 197"/>
                <a:gd name="T20" fmla="*/ 151 w 172"/>
                <a:gd name="T21" fmla="*/ 0 h 197"/>
                <a:gd name="T22" fmla="*/ 134 w 172"/>
                <a:gd name="T23" fmla="*/ 0 h 197"/>
                <a:gd name="T24" fmla="*/ 125 w 172"/>
                <a:gd name="T25" fmla="*/ 10 h 197"/>
                <a:gd name="T26" fmla="*/ 125 w 172"/>
                <a:gd name="T27" fmla="*/ 14 h 197"/>
                <a:gd name="T28" fmla="*/ 104 w 172"/>
                <a:gd name="T29" fmla="*/ 14 h 197"/>
                <a:gd name="T30" fmla="*/ 104 w 172"/>
                <a:gd name="T31" fmla="*/ 10 h 197"/>
                <a:gd name="T32" fmla="*/ 95 w 172"/>
                <a:gd name="T33" fmla="*/ 0 h 197"/>
                <a:gd name="T34" fmla="*/ 78 w 172"/>
                <a:gd name="T35" fmla="*/ 0 h 197"/>
                <a:gd name="T36" fmla="*/ 68 w 172"/>
                <a:gd name="T37" fmla="*/ 10 h 197"/>
                <a:gd name="T38" fmla="*/ 68 w 172"/>
                <a:gd name="T39" fmla="*/ 14 h 197"/>
                <a:gd name="T40" fmla="*/ 45 w 172"/>
                <a:gd name="T41" fmla="*/ 14 h 197"/>
                <a:gd name="T42" fmla="*/ 45 w 172"/>
                <a:gd name="T43" fmla="*/ 10 h 197"/>
                <a:gd name="T44" fmla="*/ 35 w 172"/>
                <a:gd name="T45" fmla="*/ 0 h 197"/>
                <a:gd name="T46" fmla="*/ 19 w 172"/>
                <a:gd name="T47" fmla="*/ 0 h 197"/>
                <a:gd name="T48" fmla="*/ 9 w 172"/>
                <a:gd name="T49" fmla="*/ 10 h 197"/>
                <a:gd name="T50" fmla="*/ 9 w 172"/>
                <a:gd name="T51" fmla="*/ 20 h 197"/>
                <a:gd name="T52" fmla="*/ 9 w 172"/>
                <a:gd name="T53" fmla="*/ 24 h 197"/>
                <a:gd name="T54" fmla="*/ 9 w 172"/>
                <a:gd name="T55" fmla="*/ 34 h 197"/>
                <a:gd name="T56" fmla="*/ 13 w 172"/>
                <a:gd name="T57" fmla="*/ 43 h 197"/>
                <a:gd name="T58" fmla="*/ 13 w 172"/>
                <a:gd name="T59" fmla="*/ 43 h 197"/>
                <a:gd name="T60" fmla="*/ 34 w 172"/>
                <a:gd name="T61" fmla="*/ 58 h 197"/>
                <a:gd name="T62" fmla="*/ 33 w 172"/>
                <a:gd name="T63" fmla="*/ 129 h 197"/>
                <a:gd name="T64" fmla="*/ 13 w 172"/>
                <a:gd name="T65" fmla="*/ 151 h 197"/>
                <a:gd name="T66" fmla="*/ 13 w 172"/>
                <a:gd name="T67" fmla="*/ 165 h 197"/>
                <a:gd name="T68" fmla="*/ 10 w 172"/>
                <a:gd name="T69" fmla="*/ 165 h 197"/>
                <a:gd name="T70" fmla="*/ 0 w 172"/>
                <a:gd name="T71" fmla="*/ 176 h 197"/>
                <a:gd name="T72" fmla="*/ 0 w 172"/>
                <a:gd name="T73" fmla="*/ 186 h 197"/>
                <a:gd name="T74" fmla="*/ 10 w 172"/>
                <a:gd name="T75" fmla="*/ 197 h 197"/>
                <a:gd name="T76" fmla="*/ 162 w 172"/>
                <a:gd name="T77" fmla="*/ 197 h 197"/>
                <a:gd name="T78" fmla="*/ 172 w 172"/>
                <a:gd name="T79" fmla="*/ 186 h 197"/>
                <a:gd name="T80" fmla="*/ 172 w 172"/>
                <a:gd name="T81" fmla="*/ 176 h 197"/>
                <a:gd name="T82" fmla="*/ 162 w 172"/>
                <a:gd name="T83" fmla="*/ 16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2" h="197">
                  <a:moveTo>
                    <a:pt x="162" y="165"/>
                  </a:moveTo>
                  <a:cubicBezTo>
                    <a:pt x="158" y="165"/>
                    <a:pt x="158" y="165"/>
                    <a:pt x="158" y="165"/>
                  </a:cubicBezTo>
                  <a:cubicBezTo>
                    <a:pt x="157" y="152"/>
                    <a:pt x="157" y="152"/>
                    <a:pt x="157" y="152"/>
                  </a:cubicBezTo>
                  <a:cubicBezTo>
                    <a:pt x="137" y="129"/>
                    <a:pt x="137" y="129"/>
                    <a:pt x="137" y="129"/>
                  </a:cubicBezTo>
                  <a:cubicBezTo>
                    <a:pt x="137" y="57"/>
                    <a:pt x="137" y="57"/>
                    <a:pt x="137" y="57"/>
                  </a:cubicBezTo>
                  <a:cubicBezTo>
                    <a:pt x="152" y="44"/>
                    <a:pt x="152" y="44"/>
                    <a:pt x="152" y="44"/>
                  </a:cubicBezTo>
                  <a:cubicBezTo>
                    <a:pt x="157" y="44"/>
                    <a:pt x="161" y="40"/>
                    <a:pt x="161" y="34"/>
                  </a:cubicBezTo>
                  <a:cubicBezTo>
                    <a:pt x="161" y="24"/>
                    <a:pt x="161" y="24"/>
                    <a:pt x="161" y="24"/>
                  </a:cubicBezTo>
                  <a:cubicBezTo>
                    <a:pt x="161" y="20"/>
                    <a:pt x="161" y="20"/>
                    <a:pt x="161" y="20"/>
                  </a:cubicBezTo>
                  <a:cubicBezTo>
                    <a:pt x="161" y="10"/>
                    <a:pt x="161" y="10"/>
                    <a:pt x="161" y="10"/>
                  </a:cubicBezTo>
                  <a:cubicBezTo>
                    <a:pt x="161" y="4"/>
                    <a:pt x="157" y="0"/>
                    <a:pt x="151" y="0"/>
                  </a:cubicBezTo>
                  <a:cubicBezTo>
                    <a:pt x="134" y="0"/>
                    <a:pt x="134" y="0"/>
                    <a:pt x="134" y="0"/>
                  </a:cubicBezTo>
                  <a:cubicBezTo>
                    <a:pt x="129" y="0"/>
                    <a:pt x="125" y="4"/>
                    <a:pt x="125" y="10"/>
                  </a:cubicBezTo>
                  <a:cubicBezTo>
                    <a:pt x="125" y="14"/>
                    <a:pt x="125" y="14"/>
                    <a:pt x="125" y="14"/>
                  </a:cubicBezTo>
                  <a:cubicBezTo>
                    <a:pt x="104" y="14"/>
                    <a:pt x="104" y="14"/>
                    <a:pt x="104" y="14"/>
                  </a:cubicBezTo>
                  <a:cubicBezTo>
                    <a:pt x="104" y="10"/>
                    <a:pt x="104" y="10"/>
                    <a:pt x="104" y="10"/>
                  </a:cubicBezTo>
                  <a:cubicBezTo>
                    <a:pt x="104" y="4"/>
                    <a:pt x="100" y="0"/>
                    <a:pt x="95" y="0"/>
                  </a:cubicBezTo>
                  <a:cubicBezTo>
                    <a:pt x="78" y="0"/>
                    <a:pt x="78" y="0"/>
                    <a:pt x="78" y="0"/>
                  </a:cubicBezTo>
                  <a:cubicBezTo>
                    <a:pt x="72" y="0"/>
                    <a:pt x="68" y="4"/>
                    <a:pt x="68" y="10"/>
                  </a:cubicBezTo>
                  <a:cubicBezTo>
                    <a:pt x="68" y="14"/>
                    <a:pt x="68" y="14"/>
                    <a:pt x="68" y="14"/>
                  </a:cubicBezTo>
                  <a:cubicBezTo>
                    <a:pt x="45" y="14"/>
                    <a:pt x="45" y="14"/>
                    <a:pt x="45" y="14"/>
                  </a:cubicBezTo>
                  <a:cubicBezTo>
                    <a:pt x="45" y="10"/>
                    <a:pt x="45" y="10"/>
                    <a:pt x="45" y="10"/>
                  </a:cubicBezTo>
                  <a:cubicBezTo>
                    <a:pt x="45" y="4"/>
                    <a:pt x="41" y="0"/>
                    <a:pt x="35" y="0"/>
                  </a:cubicBezTo>
                  <a:cubicBezTo>
                    <a:pt x="19" y="0"/>
                    <a:pt x="19" y="0"/>
                    <a:pt x="19" y="0"/>
                  </a:cubicBezTo>
                  <a:cubicBezTo>
                    <a:pt x="13" y="0"/>
                    <a:pt x="9" y="4"/>
                    <a:pt x="9" y="10"/>
                  </a:cubicBezTo>
                  <a:cubicBezTo>
                    <a:pt x="9" y="20"/>
                    <a:pt x="9" y="20"/>
                    <a:pt x="9" y="20"/>
                  </a:cubicBezTo>
                  <a:cubicBezTo>
                    <a:pt x="9" y="24"/>
                    <a:pt x="9" y="24"/>
                    <a:pt x="9" y="24"/>
                  </a:cubicBezTo>
                  <a:cubicBezTo>
                    <a:pt x="9" y="34"/>
                    <a:pt x="9" y="34"/>
                    <a:pt x="9" y="34"/>
                  </a:cubicBezTo>
                  <a:cubicBezTo>
                    <a:pt x="9" y="38"/>
                    <a:pt x="11" y="41"/>
                    <a:pt x="13" y="43"/>
                  </a:cubicBezTo>
                  <a:cubicBezTo>
                    <a:pt x="13" y="43"/>
                    <a:pt x="13" y="43"/>
                    <a:pt x="13" y="43"/>
                  </a:cubicBezTo>
                  <a:cubicBezTo>
                    <a:pt x="34" y="58"/>
                    <a:pt x="34" y="58"/>
                    <a:pt x="34" y="58"/>
                  </a:cubicBezTo>
                  <a:cubicBezTo>
                    <a:pt x="33" y="129"/>
                    <a:pt x="33" y="129"/>
                    <a:pt x="33" y="129"/>
                  </a:cubicBezTo>
                  <a:cubicBezTo>
                    <a:pt x="13" y="151"/>
                    <a:pt x="13" y="151"/>
                    <a:pt x="13" y="151"/>
                  </a:cubicBezTo>
                  <a:cubicBezTo>
                    <a:pt x="13" y="165"/>
                    <a:pt x="13" y="165"/>
                    <a:pt x="13" y="165"/>
                  </a:cubicBezTo>
                  <a:cubicBezTo>
                    <a:pt x="10" y="165"/>
                    <a:pt x="10" y="165"/>
                    <a:pt x="10" y="165"/>
                  </a:cubicBezTo>
                  <a:cubicBezTo>
                    <a:pt x="5" y="165"/>
                    <a:pt x="0" y="170"/>
                    <a:pt x="0" y="176"/>
                  </a:cubicBezTo>
                  <a:cubicBezTo>
                    <a:pt x="0" y="186"/>
                    <a:pt x="0" y="186"/>
                    <a:pt x="0" y="186"/>
                  </a:cubicBezTo>
                  <a:cubicBezTo>
                    <a:pt x="0" y="192"/>
                    <a:pt x="5" y="197"/>
                    <a:pt x="10" y="197"/>
                  </a:cubicBezTo>
                  <a:cubicBezTo>
                    <a:pt x="162" y="197"/>
                    <a:pt x="162" y="197"/>
                    <a:pt x="162" y="197"/>
                  </a:cubicBezTo>
                  <a:cubicBezTo>
                    <a:pt x="167" y="197"/>
                    <a:pt x="172" y="192"/>
                    <a:pt x="172" y="186"/>
                  </a:cubicBezTo>
                  <a:cubicBezTo>
                    <a:pt x="172" y="176"/>
                    <a:pt x="172" y="176"/>
                    <a:pt x="172" y="176"/>
                  </a:cubicBezTo>
                  <a:cubicBezTo>
                    <a:pt x="172" y="170"/>
                    <a:pt x="167" y="165"/>
                    <a:pt x="162" y="165"/>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grpSp>
      <p:grpSp>
        <p:nvGrpSpPr>
          <p:cNvPr id="232" name="Group 58"/>
          <p:cNvGrpSpPr/>
          <p:nvPr/>
        </p:nvGrpSpPr>
        <p:grpSpPr>
          <a:xfrm>
            <a:off x="6490706" y="2134460"/>
            <a:ext cx="610979" cy="611720"/>
            <a:chOff x="6557381" y="2464660"/>
            <a:chExt cx="610979" cy="611720"/>
          </a:xfrm>
        </p:grpSpPr>
        <p:sp>
          <p:nvSpPr>
            <p:cNvPr id="233" name="Freeform 541"/>
            <p:cNvSpPr/>
            <p:nvPr/>
          </p:nvSpPr>
          <p:spPr bwMode="auto">
            <a:xfrm>
              <a:off x="6557381" y="2464660"/>
              <a:ext cx="610979" cy="611720"/>
            </a:xfrm>
            <a:custGeom>
              <a:avLst/>
              <a:gdLst>
                <a:gd name="T0" fmla="*/ 349 w 349"/>
                <a:gd name="T1" fmla="*/ 282 h 349"/>
                <a:gd name="T2" fmla="*/ 282 w 349"/>
                <a:gd name="T3" fmla="*/ 349 h 349"/>
                <a:gd name="T4" fmla="*/ 68 w 349"/>
                <a:gd name="T5" fmla="*/ 349 h 349"/>
                <a:gd name="T6" fmla="*/ 0 w 349"/>
                <a:gd name="T7" fmla="*/ 282 h 349"/>
                <a:gd name="T8" fmla="*/ 0 w 349"/>
                <a:gd name="T9" fmla="*/ 68 h 349"/>
                <a:gd name="T10" fmla="*/ 68 w 349"/>
                <a:gd name="T11" fmla="*/ 0 h 349"/>
                <a:gd name="T12" fmla="*/ 282 w 349"/>
                <a:gd name="T13" fmla="*/ 0 h 349"/>
                <a:gd name="T14" fmla="*/ 349 w 349"/>
                <a:gd name="T15" fmla="*/ 68 h 349"/>
                <a:gd name="T16" fmla="*/ 349 w 349"/>
                <a:gd name="T17" fmla="*/ 282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49">
                  <a:moveTo>
                    <a:pt x="349" y="282"/>
                  </a:moveTo>
                  <a:cubicBezTo>
                    <a:pt x="349" y="319"/>
                    <a:pt x="319" y="349"/>
                    <a:pt x="282" y="349"/>
                  </a:cubicBezTo>
                  <a:cubicBezTo>
                    <a:pt x="68" y="349"/>
                    <a:pt x="68" y="349"/>
                    <a:pt x="68" y="349"/>
                  </a:cubicBezTo>
                  <a:cubicBezTo>
                    <a:pt x="30" y="349"/>
                    <a:pt x="0" y="319"/>
                    <a:pt x="0" y="282"/>
                  </a:cubicBezTo>
                  <a:cubicBezTo>
                    <a:pt x="0" y="68"/>
                    <a:pt x="0" y="68"/>
                    <a:pt x="0" y="68"/>
                  </a:cubicBezTo>
                  <a:cubicBezTo>
                    <a:pt x="0" y="31"/>
                    <a:pt x="30" y="0"/>
                    <a:pt x="68" y="0"/>
                  </a:cubicBezTo>
                  <a:cubicBezTo>
                    <a:pt x="282" y="0"/>
                    <a:pt x="282" y="0"/>
                    <a:pt x="282" y="0"/>
                  </a:cubicBezTo>
                  <a:cubicBezTo>
                    <a:pt x="319" y="0"/>
                    <a:pt x="349" y="31"/>
                    <a:pt x="349" y="68"/>
                  </a:cubicBezTo>
                  <a:lnTo>
                    <a:pt x="349" y="282"/>
                  </a:lnTo>
                  <a:close/>
                </a:path>
              </a:pathLst>
            </a:custGeom>
            <a:noFill/>
            <a:ln w="68263" cap="flat">
              <a:solidFill>
                <a:srgbClr val="F4B183"/>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solidFill>
                  <a:schemeClr val="bg1"/>
                </a:solidFill>
              </a:endParaRPr>
            </a:p>
          </p:txBody>
        </p:sp>
        <p:sp>
          <p:nvSpPr>
            <p:cNvPr id="234" name="Freeform 542"/>
            <p:cNvSpPr>
              <a:spLocks noEditPoints="1"/>
            </p:cNvSpPr>
            <p:nvPr/>
          </p:nvSpPr>
          <p:spPr bwMode="auto">
            <a:xfrm>
              <a:off x="6704757" y="2572044"/>
              <a:ext cx="309563" cy="385102"/>
            </a:xfrm>
            <a:custGeom>
              <a:avLst/>
              <a:gdLst>
                <a:gd name="T0" fmla="*/ 106 w 177"/>
                <a:gd name="T1" fmla="*/ 39 h 220"/>
                <a:gd name="T2" fmla="*/ 119 w 177"/>
                <a:gd name="T3" fmla="*/ 12 h 220"/>
                <a:gd name="T4" fmla="*/ 99 w 177"/>
                <a:gd name="T5" fmla="*/ 6 h 220"/>
                <a:gd name="T6" fmla="*/ 51 w 177"/>
                <a:gd name="T7" fmla="*/ 6 h 220"/>
                <a:gd name="T8" fmla="*/ 55 w 177"/>
                <a:gd name="T9" fmla="*/ 24 h 220"/>
                <a:gd name="T10" fmla="*/ 67 w 177"/>
                <a:gd name="T11" fmla="*/ 39 h 220"/>
                <a:gd name="T12" fmla="*/ 1 w 177"/>
                <a:gd name="T13" fmla="*/ 177 h 220"/>
                <a:gd name="T14" fmla="*/ 3 w 177"/>
                <a:gd name="T15" fmla="*/ 202 h 220"/>
                <a:gd name="T16" fmla="*/ 23 w 177"/>
                <a:gd name="T17" fmla="*/ 220 h 220"/>
                <a:gd name="T18" fmla="*/ 153 w 177"/>
                <a:gd name="T19" fmla="*/ 217 h 220"/>
                <a:gd name="T20" fmla="*/ 175 w 177"/>
                <a:gd name="T21" fmla="*/ 201 h 220"/>
                <a:gd name="T22" fmla="*/ 176 w 177"/>
                <a:gd name="T23" fmla="*/ 195 h 220"/>
                <a:gd name="T24" fmla="*/ 176 w 177"/>
                <a:gd name="T25" fmla="*/ 193 h 220"/>
                <a:gd name="T26" fmla="*/ 176 w 177"/>
                <a:gd name="T27" fmla="*/ 174 h 220"/>
                <a:gd name="T28" fmla="*/ 106 w 177"/>
                <a:gd name="T29" fmla="*/ 39 h 220"/>
                <a:gd name="T30" fmla="*/ 112 w 177"/>
                <a:gd name="T31" fmla="*/ 168 h 220"/>
                <a:gd name="T32" fmla="*/ 92 w 177"/>
                <a:gd name="T33" fmla="*/ 178 h 220"/>
                <a:gd name="T34" fmla="*/ 92 w 177"/>
                <a:gd name="T35" fmla="*/ 190 h 220"/>
                <a:gd name="T36" fmla="*/ 85 w 177"/>
                <a:gd name="T37" fmla="*/ 190 h 220"/>
                <a:gd name="T38" fmla="*/ 85 w 177"/>
                <a:gd name="T39" fmla="*/ 178 h 220"/>
                <a:gd name="T40" fmla="*/ 70 w 177"/>
                <a:gd name="T41" fmla="*/ 174 h 220"/>
                <a:gd name="T42" fmla="*/ 60 w 177"/>
                <a:gd name="T43" fmla="*/ 165 h 220"/>
                <a:gd name="T44" fmla="*/ 55 w 177"/>
                <a:gd name="T45" fmla="*/ 149 h 220"/>
                <a:gd name="T46" fmla="*/ 67 w 177"/>
                <a:gd name="T47" fmla="*/ 147 h 220"/>
                <a:gd name="T48" fmla="*/ 72 w 177"/>
                <a:gd name="T49" fmla="*/ 161 h 220"/>
                <a:gd name="T50" fmla="*/ 85 w 177"/>
                <a:gd name="T51" fmla="*/ 168 h 220"/>
                <a:gd name="T52" fmla="*/ 84 w 177"/>
                <a:gd name="T53" fmla="*/ 130 h 220"/>
                <a:gd name="T54" fmla="*/ 69 w 177"/>
                <a:gd name="T55" fmla="*/ 124 h 220"/>
                <a:gd name="T56" fmla="*/ 60 w 177"/>
                <a:gd name="T57" fmla="*/ 116 h 220"/>
                <a:gd name="T58" fmla="*/ 57 w 177"/>
                <a:gd name="T59" fmla="*/ 103 h 220"/>
                <a:gd name="T60" fmla="*/ 65 w 177"/>
                <a:gd name="T61" fmla="*/ 82 h 220"/>
                <a:gd name="T62" fmla="*/ 83 w 177"/>
                <a:gd name="T63" fmla="*/ 75 h 220"/>
                <a:gd name="T64" fmla="*/ 83 w 177"/>
                <a:gd name="T65" fmla="*/ 69 h 220"/>
                <a:gd name="T66" fmla="*/ 90 w 177"/>
                <a:gd name="T67" fmla="*/ 69 h 220"/>
                <a:gd name="T68" fmla="*/ 90 w 177"/>
                <a:gd name="T69" fmla="*/ 75 h 220"/>
                <a:gd name="T70" fmla="*/ 107 w 177"/>
                <a:gd name="T71" fmla="*/ 81 h 220"/>
                <a:gd name="T72" fmla="*/ 116 w 177"/>
                <a:gd name="T73" fmla="*/ 99 h 220"/>
                <a:gd name="T74" fmla="*/ 104 w 177"/>
                <a:gd name="T75" fmla="*/ 101 h 220"/>
                <a:gd name="T76" fmla="*/ 100 w 177"/>
                <a:gd name="T77" fmla="*/ 90 h 220"/>
                <a:gd name="T78" fmla="*/ 90 w 177"/>
                <a:gd name="T79" fmla="*/ 85 h 220"/>
                <a:gd name="T80" fmla="*/ 91 w 177"/>
                <a:gd name="T81" fmla="*/ 120 h 220"/>
                <a:gd name="T82" fmla="*/ 103 w 177"/>
                <a:gd name="T83" fmla="*/ 123 h 220"/>
                <a:gd name="T84" fmla="*/ 112 w 177"/>
                <a:gd name="T85" fmla="*/ 129 h 220"/>
                <a:gd name="T86" fmla="*/ 118 w 177"/>
                <a:gd name="T87" fmla="*/ 137 h 220"/>
                <a:gd name="T88" fmla="*/ 120 w 177"/>
                <a:gd name="T89" fmla="*/ 147 h 220"/>
                <a:gd name="T90" fmla="*/ 112 w 177"/>
                <a:gd name="T91" fmla="*/ 16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7" h="220">
                  <a:moveTo>
                    <a:pt x="106" y="39"/>
                  </a:moveTo>
                  <a:cubicBezTo>
                    <a:pt x="107" y="30"/>
                    <a:pt x="111" y="19"/>
                    <a:pt x="119" y="12"/>
                  </a:cubicBezTo>
                  <a:cubicBezTo>
                    <a:pt x="131" y="3"/>
                    <a:pt x="112" y="4"/>
                    <a:pt x="99" y="6"/>
                  </a:cubicBezTo>
                  <a:cubicBezTo>
                    <a:pt x="86" y="7"/>
                    <a:pt x="57" y="0"/>
                    <a:pt x="51" y="6"/>
                  </a:cubicBezTo>
                  <a:cubicBezTo>
                    <a:pt x="45" y="11"/>
                    <a:pt x="48" y="20"/>
                    <a:pt x="55" y="24"/>
                  </a:cubicBezTo>
                  <a:cubicBezTo>
                    <a:pt x="59" y="27"/>
                    <a:pt x="64" y="34"/>
                    <a:pt x="67" y="39"/>
                  </a:cubicBezTo>
                  <a:cubicBezTo>
                    <a:pt x="28" y="54"/>
                    <a:pt x="0" y="110"/>
                    <a:pt x="1" y="177"/>
                  </a:cubicBezTo>
                  <a:cubicBezTo>
                    <a:pt x="1" y="185"/>
                    <a:pt x="2" y="194"/>
                    <a:pt x="3" y="202"/>
                  </a:cubicBezTo>
                  <a:cubicBezTo>
                    <a:pt x="5" y="207"/>
                    <a:pt x="10" y="220"/>
                    <a:pt x="23" y="220"/>
                  </a:cubicBezTo>
                  <a:cubicBezTo>
                    <a:pt x="40" y="219"/>
                    <a:pt x="153" y="217"/>
                    <a:pt x="153" y="217"/>
                  </a:cubicBezTo>
                  <a:cubicBezTo>
                    <a:pt x="153" y="217"/>
                    <a:pt x="172" y="217"/>
                    <a:pt x="175" y="201"/>
                  </a:cubicBezTo>
                  <a:cubicBezTo>
                    <a:pt x="175" y="199"/>
                    <a:pt x="176" y="197"/>
                    <a:pt x="176" y="195"/>
                  </a:cubicBezTo>
                  <a:cubicBezTo>
                    <a:pt x="176" y="194"/>
                    <a:pt x="176" y="194"/>
                    <a:pt x="176" y="193"/>
                  </a:cubicBezTo>
                  <a:cubicBezTo>
                    <a:pt x="176" y="187"/>
                    <a:pt x="177" y="180"/>
                    <a:pt x="176" y="174"/>
                  </a:cubicBezTo>
                  <a:cubicBezTo>
                    <a:pt x="175" y="107"/>
                    <a:pt x="145" y="52"/>
                    <a:pt x="106" y="39"/>
                  </a:cubicBezTo>
                  <a:close/>
                  <a:moveTo>
                    <a:pt x="112" y="168"/>
                  </a:moveTo>
                  <a:cubicBezTo>
                    <a:pt x="107" y="174"/>
                    <a:pt x="100" y="177"/>
                    <a:pt x="92" y="178"/>
                  </a:cubicBezTo>
                  <a:cubicBezTo>
                    <a:pt x="92" y="190"/>
                    <a:pt x="92" y="190"/>
                    <a:pt x="92" y="190"/>
                  </a:cubicBezTo>
                  <a:cubicBezTo>
                    <a:pt x="85" y="190"/>
                    <a:pt x="85" y="190"/>
                    <a:pt x="85" y="190"/>
                  </a:cubicBezTo>
                  <a:cubicBezTo>
                    <a:pt x="85" y="178"/>
                    <a:pt x="85" y="178"/>
                    <a:pt x="85" y="178"/>
                  </a:cubicBezTo>
                  <a:cubicBezTo>
                    <a:pt x="79" y="177"/>
                    <a:pt x="74" y="176"/>
                    <a:pt x="70" y="174"/>
                  </a:cubicBezTo>
                  <a:cubicBezTo>
                    <a:pt x="66" y="172"/>
                    <a:pt x="63" y="169"/>
                    <a:pt x="60" y="165"/>
                  </a:cubicBezTo>
                  <a:cubicBezTo>
                    <a:pt x="58" y="161"/>
                    <a:pt x="56" y="155"/>
                    <a:pt x="55" y="149"/>
                  </a:cubicBezTo>
                  <a:cubicBezTo>
                    <a:pt x="67" y="147"/>
                    <a:pt x="67" y="147"/>
                    <a:pt x="67" y="147"/>
                  </a:cubicBezTo>
                  <a:cubicBezTo>
                    <a:pt x="68" y="153"/>
                    <a:pt x="70" y="158"/>
                    <a:pt x="72" y="161"/>
                  </a:cubicBezTo>
                  <a:cubicBezTo>
                    <a:pt x="76" y="165"/>
                    <a:pt x="80" y="167"/>
                    <a:pt x="85" y="168"/>
                  </a:cubicBezTo>
                  <a:cubicBezTo>
                    <a:pt x="84" y="130"/>
                    <a:pt x="84" y="130"/>
                    <a:pt x="84" y="130"/>
                  </a:cubicBezTo>
                  <a:cubicBezTo>
                    <a:pt x="79" y="129"/>
                    <a:pt x="74" y="127"/>
                    <a:pt x="69" y="124"/>
                  </a:cubicBezTo>
                  <a:cubicBezTo>
                    <a:pt x="65" y="122"/>
                    <a:pt x="62" y="119"/>
                    <a:pt x="60" y="116"/>
                  </a:cubicBezTo>
                  <a:cubicBezTo>
                    <a:pt x="58" y="112"/>
                    <a:pt x="57" y="108"/>
                    <a:pt x="57" y="103"/>
                  </a:cubicBezTo>
                  <a:cubicBezTo>
                    <a:pt x="56" y="94"/>
                    <a:pt x="59" y="87"/>
                    <a:pt x="65" y="82"/>
                  </a:cubicBezTo>
                  <a:cubicBezTo>
                    <a:pt x="69" y="78"/>
                    <a:pt x="75" y="76"/>
                    <a:pt x="83" y="75"/>
                  </a:cubicBezTo>
                  <a:cubicBezTo>
                    <a:pt x="83" y="69"/>
                    <a:pt x="83" y="69"/>
                    <a:pt x="83" y="69"/>
                  </a:cubicBezTo>
                  <a:cubicBezTo>
                    <a:pt x="90" y="69"/>
                    <a:pt x="90" y="69"/>
                    <a:pt x="90" y="69"/>
                  </a:cubicBezTo>
                  <a:cubicBezTo>
                    <a:pt x="90" y="75"/>
                    <a:pt x="90" y="75"/>
                    <a:pt x="90" y="75"/>
                  </a:cubicBezTo>
                  <a:cubicBezTo>
                    <a:pt x="97" y="76"/>
                    <a:pt x="103" y="78"/>
                    <a:pt x="107" y="81"/>
                  </a:cubicBezTo>
                  <a:cubicBezTo>
                    <a:pt x="112" y="85"/>
                    <a:pt x="115" y="91"/>
                    <a:pt x="116" y="99"/>
                  </a:cubicBezTo>
                  <a:cubicBezTo>
                    <a:pt x="104" y="101"/>
                    <a:pt x="104" y="101"/>
                    <a:pt x="104" y="101"/>
                  </a:cubicBezTo>
                  <a:cubicBezTo>
                    <a:pt x="103" y="96"/>
                    <a:pt x="102" y="92"/>
                    <a:pt x="100" y="90"/>
                  </a:cubicBezTo>
                  <a:cubicBezTo>
                    <a:pt x="97" y="87"/>
                    <a:pt x="94" y="86"/>
                    <a:pt x="90" y="85"/>
                  </a:cubicBezTo>
                  <a:cubicBezTo>
                    <a:pt x="91" y="120"/>
                    <a:pt x="91" y="120"/>
                    <a:pt x="91" y="120"/>
                  </a:cubicBezTo>
                  <a:cubicBezTo>
                    <a:pt x="97" y="121"/>
                    <a:pt x="101" y="122"/>
                    <a:pt x="103" y="123"/>
                  </a:cubicBezTo>
                  <a:cubicBezTo>
                    <a:pt x="107" y="124"/>
                    <a:pt x="110" y="126"/>
                    <a:pt x="112" y="129"/>
                  </a:cubicBezTo>
                  <a:cubicBezTo>
                    <a:pt x="114" y="131"/>
                    <a:pt x="116" y="134"/>
                    <a:pt x="118" y="137"/>
                  </a:cubicBezTo>
                  <a:cubicBezTo>
                    <a:pt x="119" y="140"/>
                    <a:pt x="120" y="144"/>
                    <a:pt x="120" y="147"/>
                  </a:cubicBezTo>
                  <a:cubicBezTo>
                    <a:pt x="120" y="156"/>
                    <a:pt x="117" y="163"/>
                    <a:pt x="112" y="168"/>
                  </a:cubicBezTo>
                  <a:close/>
                </a:path>
              </a:pathLst>
            </a:custGeom>
            <a:solidFill>
              <a:srgbClr val="F4B183"/>
            </a:solidFill>
            <a:ln>
              <a:solidFill>
                <a:srgbClr val="F4B183"/>
              </a:solidFill>
            </a:ln>
          </p:spPr>
          <p:txBody>
            <a:bodyPr vert="horz" wrap="square" lIns="91440" tIns="45720" rIns="91440" bIns="45720" numCol="1" anchor="t" anchorCtr="0" compatLnSpc="1"/>
            <a:lstStyle/>
            <a:p>
              <a:endParaRPr lang="en-GB">
                <a:solidFill>
                  <a:schemeClr val="bg1"/>
                </a:solidFill>
              </a:endParaRPr>
            </a:p>
          </p:txBody>
        </p:sp>
        <p:sp>
          <p:nvSpPr>
            <p:cNvPr id="235" name="Freeform 543"/>
            <p:cNvSpPr/>
            <p:nvPr/>
          </p:nvSpPr>
          <p:spPr bwMode="auto">
            <a:xfrm>
              <a:off x="6863981" y="2800884"/>
              <a:ext cx="28142" cy="65171"/>
            </a:xfrm>
            <a:custGeom>
              <a:avLst/>
              <a:gdLst>
                <a:gd name="T0" fmla="*/ 0 w 16"/>
                <a:gd name="T1" fmla="*/ 0 h 37"/>
                <a:gd name="T2" fmla="*/ 1 w 16"/>
                <a:gd name="T3" fmla="*/ 37 h 37"/>
                <a:gd name="T4" fmla="*/ 12 w 16"/>
                <a:gd name="T5" fmla="*/ 30 h 37"/>
                <a:gd name="T6" fmla="*/ 16 w 16"/>
                <a:gd name="T7" fmla="*/ 17 h 37"/>
                <a:gd name="T8" fmla="*/ 13 w 16"/>
                <a:gd name="T9" fmla="*/ 7 h 37"/>
                <a:gd name="T10" fmla="*/ 0 w 16"/>
                <a:gd name="T11" fmla="*/ 0 h 37"/>
              </a:gdLst>
              <a:ahLst/>
              <a:cxnLst>
                <a:cxn ang="0">
                  <a:pos x="T0" y="T1"/>
                </a:cxn>
                <a:cxn ang="0">
                  <a:pos x="T2" y="T3"/>
                </a:cxn>
                <a:cxn ang="0">
                  <a:pos x="T4" y="T5"/>
                </a:cxn>
                <a:cxn ang="0">
                  <a:pos x="T6" y="T7"/>
                </a:cxn>
                <a:cxn ang="0">
                  <a:pos x="T8" y="T9"/>
                </a:cxn>
                <a:cxn ang="0">
                  <a:pos x="T10" y="T11"/>
                </a:cxn>
              </a:cxnLst>
              <a:rect l="0" t="0" r="r" b="b"/>
              <a:pathLst>
                <a:path w="16" h="37">
                  <a:moveTo>
                    <a:pt x="0" y="0"/>
                  </a:moveTo>
                  <a:cubicBezTo>
                    <a:pt x="1" y="37"/>
                    <a:pt x="1" y="37"/>
                    <a:pt x="1" y="37"/>
                  </a:cubicBezTo>
                  <a:cubicBezTo>
                    <a:pt x="5" y="36"/>
                    <a:pt x="9" y="34"/>
                    <a:pt x="12" y="30"/>
                  </a:cubicBezTo>
                  <a:cubicBezTo>
                    <a:pt x="15" y="27"/>
                    <a:pt x="16" y="23"/>
                    <a:pt x="16" y="17"/>
                  </a:cubicBezTo>
                  <a:cubicBezTo>
                    <a:pt x="16" y="13"/>
                    <a:pt x="15" y="10"/>
                    <a:pt x="13" y="7"/>
                  </a:cubicBezTo>
                  <a:cubicBezTo>
                    <a:pt x="11" y="4"/>
                    <a:pt x="6" y="2"/>
                    <a:pt x="0" y="0"/>
                  </a:cubicBezTo>
                  <a:close/>
                </a:path>
              </a:pathLst>
            </a:custGeom>
            <a:solidFill>
              <a:srgbClr val="F4B183"/>
            </a:solidFill>
            <a:ln>
              <a:solidFill>
                <a:srgbClr val="F4B183"/>
              </a:solidFill>
            </a:ln>
          </p:spPr>
          <p:txBody>
            <a:bodyPr vert="horz" wrap="square" lIns="91440" tIns="45720" rIns="91440" bIns="45720" numCol="1" anchor="t" anchorCtr="0" compatLnSpc="1"/>
            <a:lstStyle/>
            <a:p>
              <a:endParaRPr lang="en-GB">
                <a:solidFill>
                  <a:schemeClr val="bg1"/>
                </a:solidFill>
              </a:endParaRPr>
            </a:p>
          </p:txBody>
        </p:sp>
        <p:sp>
          <p:nvSpPr>
            <p:cNvPr id="236" name="Freeform 544"/>
            <p:cNvSpPr/>
            <p:nvPr/>
          </p:nvSpPr>
          <p:spPr bwMode="auto">
            <a:xfrm>
              <a:off x="6823249" y="2720901"/>
              <a:ext cx="28142" cy="57765"/>
            </a:xfrm>
            <a:custGeom>
              <a:avLst/>
              <a:gdLst>
                <a:gd name="T0" fmla="*/ 1 w 16"/>
                <a:gd name="T1" fmla="*/ 17 h 33"/>
                <a:gd name="T2" fmla="*/ 4 w 16"/>
                <a:gd name="T3" fmla="*/ 27 h 33"/>
                <a:gd name="T4" fmla="*/ 16 w 16"/>
                <a:gd name="T5" fmla="*/ 33 h 33"/>
                <a:gd name="T6" fmla="*/ 15 w 16"/>
                <a:gd name="T7" fmla="*/ 0 h 33"/>
                <a:gd name="T8" fmla="*/ 4 w 16"/>
                <a:gd name="T9" fmla="*/ 6 h 33"/>
                <a:gd name="T10" fmla="*/ 1 w 16"/>
                <a:gd name="T11" fmla="*/ 17 h 33"/>
              </a:gdLst>
              <a:ahLst/>
              <a:cxnLst>
                <a:cxn ang="0">
                  <a:pos x="T0" y="T1"/>
                </a:cxn>
                <a:cxn ang="0">
                  <a:pos x="T2" y="T3"/>
                </a:cxn>
                <a:cxn ang="0">
                  <a:pos x="T4" y="T5"/>
                </a:cxn>
                <a:cxn ang="0">
                  <a:pos x="T6" y="T7"/>
                </a:cxn>
                <a:cxn ang="0">
                  <a:pos x="T8" y="T9"/>
                </a:cxn>
                <a:cxn ang="0">
                  <a:pos x="T10" y="T11"/>
                </a:cxn>
              </a:cxnLst>
              <a:rect l="0" t="0" r="r" b="b"/>
              <a:pathLst>
                <a:path w="16" h="33">
                  <a:moveTo>
                    <a:pt x="1" y="17"/>
                  </a:moveTo>
                  <a:cubicBezTo>
                    <a:pt x="1" y="21"/>
                    <a:pt x="2" y="24"/>
                    <a:pt x="4" y="27"/>
                  </a:cubicBezTo>
                  <a:cubicBezTo>
                    <a:pt x="6" y="30"/>
                    <a:pt x="10" y="32"/>
                    <a:pt x="16" y="33"/>
                  </a:cubicBezTo>
                  <a:cubicBezTo>
                    <a:pt x="15" y="0"/>
                    <a:pt x="15" y="0"/>
                    <a:pt x="15" y="0"/>
                  </a:cubicBezTo>
                  <a:cubicBezTo>
                    <a:pt x="11" y="1"/>
                    <a:pt x="7" y="3"/>
                    <a:pt x="4" y="6"/>
                  </a:cubicBezTo>
                  <a:cubicBezTo>
                    <a:pt x="2" y="9"/>
                    <a:pt x="0" y="13"/>
                    <a:pt x="1" y="17"/>
                  </a:cubicBezTo>
                  <a:close/>
                </a:path>
              </a:pathLst>
            </a:custGeom>
            <a:solidFill>
              <a:srgbClr val="F4B183"/>
            </a:solidFill>
            <a:ln>
              <a:solidFill>
                <a:srgbClr val="F4B183"/>
              </a:solidFill>
            </a:ln>
          </p:spPr>
          <p:txBody>
            <a:bodyPr vert="horz" wrap="square" lIns="91440" tIns="45720" rIns="91440" bIns="45720" numCol="1" anchor="t" anchorCtr="0" compatLnSpc="1"/>
            <a:lstStyle/>
            <a:p>
              <a:endParaRPr lang="en-GB">
                <a:solidFill>
                  <a:schemeClr val="bg1"/>
                </a:solidFill>
              </a:endParaRPr>
            </a:p>
          </p:txBody>
        </p:sp>
      </p:grpSp>
      <p:grpSp>
        <p:nvGrpSpPr>
          <p:cNvPr id="237" name="Group 57"/>
          <p:cNvGrpSpPr/>
          <p:nvPr/>
        </p:nvGrpSpPr>
        <p:grpSpPr>
          <a:xfrm>
            <a:off x="7375601" y="1843897"/>
            <a:ext cx="3116698" cy="1133144"/>
            <a:chOff x="7813899" y="2232029"/>
            <a:chExt cx="3116698" cy="1133144"/>
          </a:xfrm>
        </p:grpSpPr>
        <p:sp>
          <p:nvSpPr>
            <p:cNvPr id="238" name="Rectangle 55"/>
            <p:cNvSpPr/>
            <p:nvPr/>
          </p:nvSpPr>
          <p:spPr>
            <a:xfrm>
              <a:off x="7813899" y="2534176"/>
              <a:ext cx="3116698" cy="830997"/>
            </a:xfrm>
            <a:prstGeom prst="rect">
              <a:avLst/>
            </a:prstGeom>
          </p:spPr>
          <p:txBody>
            <a:bodyPr wrap="square">
              <a:spAutoFit/>
            </a:bodyPr>
            <a:lstStyle/>
            <a:p>
              <a:r>
                <a:rPr lang="en-GB" sz="1200">
                  <a:solidFill>
                    <a:schemeClr val="bg1"/>
                  </a:solidFill>
                </a:rPr>
                <a:t>Lorem ipsum dolor sit amet, consectetuer adipiscing elit, sed diam nonummy nibh euismod tincidunt ut laoreet dolore magna aliquam erat volutpat. </a:t>
              </a:r>
              <a:endParaRPr lang="en-GB" sz="1200">
                <a:solidFill>
                  <a:schemeClr val="bg1"/>
                </a:solidFill>
              </a:endParaRPr>
            </a:p>
          </p:txBody>
        </p:sp>
        <p:sp>
          <p:nvSpPr>
            <p:cNvPr id="239" name="TextBox 56"/>
            <p:cNvSpPr txBox="1"/>
            <p:nvPr/>
          </p:nvSpPr>
          <p:spPr>
            <a:xfrm>
              <a:off x="7813899" y="2232029"/>
              <a:ext cx="1821332" cy="369332"/>
            </a:xfrm>
            <a:prstGeom prst="rect">
              <a:avLst/>
            </a:prstGeom>
            <a:noFill/>
          </p:spPr>
          <p:txBody>
            <a:bodyPr wrap="none" rtlCol="0">
              <a:spAutoFit/>
            </a:bodyPr>
            <a:lstStyle/>
            <a:p>
              <a:r>
                <a:rPr lang="en-US" b="1" dirty="0">
                  <a:solidFill>
                    <a:srgbClr val="F4B183"/>
                  </a:solidFill>
                </a:rPr>
                <a:t>Cool Animation</a:t>
              </a:r>
              <a:endParaRPr lang="en-GB" b="1" dirty="0">
                <a:solidFill>
                  <a:srgbClr val="F4B183"/>
                </a:solidFill>
              </a:endParaRPr>
            </a:p>
          </p:txBody>
        </p:sp>
      </p:grpSp>
      <p:grpSp>
        <p:nvGrpSpPr>
          <p:cNvPr id="240" name="Group 66"/>
          <p:cNvGrpSpPr/>
          <p:nvPr/>
        </p:nvGrpSpPr>
        <p:grpSpPr>
          <a:xfrm flipH="1">
            <a:off x="1070803" y="4708690"/>
            <a:ext cx="3116698" cy="1133144"/>
            <a:chOff x="7813899" y="2232029"/>
            <a:chExt cx="3116698" cy="1133144"/>
          </a:xfrm>
        </p:grpSpPr>
        <p:sp>
          <p:nvSpPr>
            <p:cNvPr id="241" name="Rectangle 67"/>
            <p:cNvSpPr/>
            <p:nvPr/>
          </p:nvSpPr>
          <p:spPr>
            <a:xfrm>
              <a:off x="7813899" y="2534176"/>
              <a:ext cx="3116698" cy="830997"/>
            </a:xfrm>
            <a:prstGeom prst="rect">
              <a:avLst/>
            </a:prstGeom>
          </p:spPr>
          <p:txBody>
            <a:bodyPr wrap="square">
              <a:spAutoFit/>
            </a:bodyPr>
            <a:lstStyle/>
            <a:p>
              <a:pPr algn="r"/>
              <a:r>
                <a:rPr lang="en-GB" sz="1200">
                  <a:solidFill>
                    <a:schemeClr val="bg1"/>
                  </a:solidFill>
                </a:rPr>
                <a:t>Lorem ipsum dolor sit amet, consectetuer adipiscing elit, sed diam nonummy nibh euismod tincidunt ut laoreet dolore magna aliquam erat volutpat. </a:t>
              </a:r>
              <a:endParaRPr lang="en-GB" sz="1200">
                <a:solidFill>
                  <a:schemeClr val="bg1"/>
                </a:solidFill>
              </a:endParaRPr>
            </a:p>
          </p:txBody>
        </p:sp>
        <p:sp>
          <p:nvSpPr>
            <p:cNvPr id="242" name="TextBox 68"/>
            <p:cNvSpPr txBox="1"/>
            <p:nvPr/>
          </p:nvSpPr>
          <p:spPr>
            <a:xfrm>
              <a:off x="7813899" y="2232029"/>
              <a:ext cx="1544012" cy="369332"/>
            </a:xfrm>
            <a:prstGeom prst="rect">
              <a:avLst/>
            </a:prstGeom>
            <a:noFill/>
          </p:spPr>
          <p:txBody>
            <a:bodyPr wrap="none" rtlCol="0">
              <a:spAutoFit/>
            </a:bodyPr>
            <a:lstStyle/>
            <a:p>
              <a:pPr algn="r"/>
              <a:r>
                <a:rPr lang="en-US" b="1" dirty="0">
                  <a:solidFill>
                    <a:srgbClr val="F4B183"/>
                  </a:solidFill>
                </a:rPr>
                <a:t>Great Design</a:t>
              </a:r>
              <a:endParaRPr lang="en-GB" b="1" dirty="0">
                <a:solidFill>
                  <a:srgbClr val="F4B183"/>
                </a:solidFill>
              </a:endParaRPr>
            </a:p>
          </p:txBody>
        </p:sp>
      </p:grpSp>
      <p:grpSp>
        <p:nvGrpSpPr>
          <p:cNvPr id="243" name="Group 62"/>
          <p:cNvGrpSpPr/>
          <p:nvPr/>
        </p:nvGrpSpPr>
        <p:grpSpPr>
          <a:xfrm>
            <a:off x="8385297" y="4614309"/>
            <a:ext cx="3254106" cy="1333455"/>
            <a:chOff x="8451972" y="4944509"/>
            <a:chExt cx="3254106" cy="1333455"/>
          </a:xfrm>
        </p:grpSpPr>
        <p:sp>
          <p:nvSpPr>
            <p:cNvPr id="244" name="Rectangle 73"/>
            <p:cNvSpPr/>
            <p:nvPr/>
          </p:nvSpPr>
          <p:spPr>
            <a:xfrm>
              <a:off x="8451972" y="4944509"/>
              <a:ext cx="3254106" cy="12299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45" name="Rectangle 74"/>
            <p:cNvSpPr/>
            <p:nvPr/>
          </p:nvSpPr>
          <p:spPr>
            <a:xfrm>
              <a:off x="9813950" y="5077635"/>
              <a:ext cx="1892127" cy="1200329"/>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a:t>
              </a:r>
              <a:endParaRPr lang="en-GB" sz="1200">
                <a:solidFill>
                  <a:schemeClr val="bg1"/>
                </a:solidFill>
              </a:endParaRPr>
            </a:p>
          </p:txBody>
        </p:sp>
        <p:sp>
          <p:nvSpPr>
            <p:cNvPr id="246" name="TextBox 75"/>
            <p:cNvSpPr txBox="1"/>
            <p:nvPr/>
          </p:nvSpPr>
          <p:spPr>
            <a:xfrm>
              <a:off x="8597465" y="5123740"/>
              <a:ext cx="970137" cy="707886"/>
            </a:xfrm>
            <a:prstGeom prst="rect">
              <a:avLst/>
            </a:prstGeom>
            <a:noFill/>
          </p:spPr>
          <p:txBody>
            <a:bodyPr wrap="none" rtlCol="0">
              <a:spAutoFit/>
            </a:bodyPr>
            <a:lstStyle/>
            <a:p>
              <a:r>
                <a:rPr lang="en-US" sz="4000" b="1" dirty="0">
                  <a:solidFill>
                    <a:srgbClr val="F4B183"/>
                  </a:solidFill>
                  <a:latin typeface="+mj-lt"/>
                </a:rPr>
                <a:t>85%</a:t>
              </a:r>
              <a:endParaRPr lang="en-GB" sz="4000" b="1" dirty="0">
                <a:solidFill>
                  <a:srgbClr val="F4B183"/>
                </a:solidFill>
                <a:latin typeface="+mj-lt"/>
              </a:endParaRPr>
            </a:p>
          </p:txBody>
        </p:sp>
        <p:sp>
          <p:nvSpPr>
            <p:cNvPr id="247" name="TextBox 76"/>
            <p:cNvSpPr txBox="1"/>
            <p:nvPr/>
          </p:nvSpPr>
          <p:spPr>
            <a:xfrm>
              <a:off x="8597687" y="5702798"/>
              <a:ext cx="1135247" cy="338554"/>
            </a:xfrm>
            <a:prstGeom prst="rect">
              <a:avLst/>
            </a:prstGeom>
            <a:noFill/>
          </p:spPr>
          <p:txBody>
            <a:bodyPr wrap="none" rtlCol="0">
              <a:spAutoFit/>
            </a:bodyPr>
            <a:lstStyle/>
            <a:p>
              <a:r>
                <a:rPr lang="en-US" sz="1600" i="1">
                  <a:solidFill>
                    <a:srgbClr val="F4B183"/>
                  </a:solidFill>
                </a:rPr>
                <a:t>Per/Month</a:t>
              </a:r>
              <a:endParaRPr lang="en-GB" sz="1600" i="1">
                <a:solidFill>
                  <a:srgbClr val="F4B183"/>
                </a:solidFill>
              </a:endParaRPr>
            </a:p>
          </p:txBody>
        </p:sp>
      </p:grpSp>
      <p:grpSp>
        <p:nvGrpSpPr>
          <p:cNvPr id="248" name="Group 3"/>
          <p:cNvGrpSpPr/>
          <p:nvPr/>
        </p:nvGrpSpPr>
        <p:grpSpPr>
          <a:xfrm>
            <a:off x="674563" y="1710848"/>
            <a:ext cx="3254106" cy="1333455"/>
            <a:chOff x="741238" y="2041048"/>
            <a:chExt cx="3254106" cy="1333455"/>
          </a:xfrm>
        </p:grpSpPr>
        <p:sp>
          <p:nvSpPr>
            <p:cNvPr id="249" name="Rectangle 77"/>
            <p:cNvSpPr/>
            <p:nvPr/>
          </p:nvSpPr>
          <p:spPr>
            <a:xfrm>
              <a:off x="741238" y="2041048"/>
              <a:ext cx="3254106" cy="12299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50" name="Rectangle 78"/>
            <p:cNvSpPr/>
            <p:nvPr/>
          </p:nvSpPr>
          <p:spPr>
            <a:xfrm>
              <a:off x="2103216" y="2174174"/>
              <a:ext cx="1892127" cy="1200329"/>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a:t>
              </a:r>
              <a:endParaRPr lang="en-GB" sz="1200">
                <a:solidFill>
                  <a:schemeClr val="bg1"/>
                </a:solidFill>
              </a:endParaRPr>
            </a:p>
          </p:txBody>
        </p:sp>
        <p:sp>
          <p:nvSpPr>
            <p:cNvPr id="251" name="TextBox 79"/>
            <p:cNvSpPr txBox="1"/>
            <p:nvPr/>
          </p:nvSpPr>
          <p:spPr>
            <a:xfrm>
              <a:off x="886731" y="2220279"/>
              <a:ext cx="970137" cy="707886"/>
            </a:xfrm>
            <a:prstGeom prst="rect">
              <a:avLst/>
            </a:prstGeom>
            <a:noFill/>
          </p:spPr>
          <p:txBody>
            <a:bodyPr wrap="none" rtlCol="0">
              <a:spAutoFit/>
            </a:bodyPr>
            <a:lstStyle/>
            <a:p>
              <a:r>
                <a:rPr lang="en-US" sz="4000" b="1" dirty="0">
                  <a:solidFill>
                    <a:srgbClr val="F4B183"/>
                  </a:solidFill>
                  <a:latin typeface="+mj-lt"/>
                </a:rPr>
                <a:t>90%</a:t>
              </a:r>
              <a:endParaRPr lang="en-GB" sz="4000" b="1" dirty="0">
                <a:solidFill>
                  <a:srgbClr val="F4B183"/>
                </a:solidFill>
                <a:latin typeface="+mj-lt"/>
              </a:endParaRPr>
            </a:p>
          </p:txBody>
        </p:sp>
        <p:sp>
          <p:nvSpPr>
            <p:cNvPr id="252" name="TextBox 80"/>
            <p:cNvSpPr txBox="1"/>
            <p:nvPr/>
          </p:nvSpPr>
          <p:spPr>
            <a:xfrm>
              <a:off x="886953" y="2799337"/>
              <a:ext cx="1135247" cy="338554"/>
            </a:xfrm>
            <a:prstGeom prst="rect">
              <a:avLst/>
            </a:prstGeom>
            <a:noFill/>
          </p:spPr>
          <p:txBody>
            <a:bodyPr wrap="none" rtlCol="0">
              <a:spAutoFit/>
            </a:bodyPr>
            <a:lstStyle/>
            <a:p>
              <a:r>
                <a:rPr lang="en-US" sz="1600" i="1">
                  <a:solidFill>
                    <a:srgbClr val="F4B183"/>
                  </a:solidFill>
                </a:rPr>
                <a:t>Per/Month</a:t>
              </a:r>
              <a:endParaRPr lang="en-GB" sz="1600" i="1">
                <a:solidFill>
                  <a:srgbClr val="F4B183"/>
                </a:solidFill>
              </a:endParaRPr>
            </a:p>
          </p:txBody>
        </p:sp>
      </p:grpSp>
      <p:grpSp>
        <p:nvGrpSpPr>
          <p:cNvPr id="73" name="组合 72"/>
          <p:cNvGrpSpPr/>
          <p:nvPr/>
        </p:nvGrpSpPr>
        <p:grpSpPr>
          <a:xfrm>
            <a:off x="134487" y="637135"/>
            <a:ext cx="10533513" cy="523220"/>
            <a:chOff x="134487" y="637135"/>
            <a:chExt cx="10533513" cy="523220"/>
          </a:xfrm>
        </p:grpSpPr>
        <p:sp>
          <p:nvSpPr>
            <p:cNvPr id="74"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75"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77"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直接连接符 77"/>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96"/>
                                        </p:tgtEl>
                                        <p:attrNameLst>
                                          <p:attrName>style.visibility</p:attrName>
                                        </p:attrNameLst>
                                      </p:cBhvr>
                                      <p:to>
                                        <p:strVal val="visible"/>
                                      </p:to>
                                    </p:set>
                                    <p:anim calcmode="lin" valueType="num">
                                      <p:cBhvr>
                                        <p:cTn id="7" dur="500" fill="hold"/>
                                        <p:tgtEl>
                                          <p:spTgt spid="196"/>
                                        </p:tgtEl>
                                        <p:attrNameLst>
                                          <p:attrName>ppt_w</p:attrName>
                                        </p:attrNameLst>
                                      </p:cBhvr>
                                      <p:tavLst>
                                        <p:tav tm="0">
                                          <p:val>
                                            <p:fltVal val="0"/>
                                          </p:val>
                                        </p:tav>
                                        <p:tav tm="100000">
                                          <p:val>
                                            <p:strVal val="#ppt_w"/>
                                          </p:val>
                                        </p:tav>
                                      </p:tavLst>
                                    </p:anim>
                                    <p:anim calcmode="lin" valueType="num">
                                      <p:cBhvr>
                                        <p:cTn id="8" dur="500" fill="hold"/>
                                        <p:tgtEl>
                                          <p:spTgt spid="196"/>
                                        </p:tgtEl>
                                        <p:attrNameLst>
                                          <p:attrName>ppt_h</p:attrName>
                                        </p:attrNameLst>
                                      </p:cBhvr>
                                      <p:tavLst>
                                        <p:tav tm="0">
                                          <p:val>
                                            <p:fltVal val="0"/>
                                          </p:val>
                                        </p:tav>
                                        <p:tav tm="100000">
                                          <p:val>
                                            <p:strVal val="#ppt_h"/>
                                          </p:val>
                                        </p:tav>
                                      </p:tavLst>
                                    </p:anim>
                                    <p:animEffect transition="in" filter="fade">
                                      <p:cBhvr>
                                        <p:cTn id="9" dur="500"/>
                                        <p:tgtEl>
                                          <p:spTgt spid="19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12"/>
                                        </p:tgtEl>
                                        <p:attrNameLst>
                                          <p:attrName>style.visibility</p:attrName>
                                        </p:attrNameLst>
                                      </p:cBhvr>
                                      <p:to>
                                        <p:strVal val="visible"/>
                                      </p:to>
                                    </p:set>
                                    <p:anim calcmode="lin" valueType="num">
                                      <p:cBhvr>
                                        <p:cTn id="13" dur="500" fill="hold"/>
                                        <p:tgtEl>
                                          <p:spTgt spid="212"/>
                                        </p:tgtEl>
                                        <p:attrNameLst>
                                          <p:attrName>ppt_w</p:attrName>
                                        </p:attrNameLst>
                                      </p:cBhvr>
                                      <p:tavLst>
                                        <p:tav tm="0">
                                          <p:val>
                                            <p:fltVal val="0"/>
                                          </p:val>
                                        </p:tav>
                                        <p:tav tm="100000">
                                          <p:val>
                                            <p:strVal val="#ppt_w"/>
                                          </p:val>
                                        </p:tav>
                                      </p:tavLst>
                                    </p:anim>
                                    <p:anim calcmode="lin" valueType="num">
                                      <p:cBhvr>
                                        <p:cTn id="14" dur="500" fill="hold"/>
                                        <p:tgtEl>
                                          <p:spTgt spid="212"/>
                                        </p:tgtEl>
                                        <p:attrNameLst>
                                          <p:attrName>ppt_h</p:attrName>
                                        </p:attrNameLst>
                                      </p:cBhvr>
                                      <p:tavLst>
                                        <p:tav tm="0">
                                          <p:val>
                                            <p:fltVal val="0"/>
                                          </p:val>
                                        </p:tav>
                                        <p:tav tm="100000">
                                          <p:val>
                                            <p:strVal val="#ppt_h"/>
                                          </p:val>
                                        </p:tav>
                                      </p:tavLst>
                                    </p:anim>
                                    <p:animEffect transition="in" filter="fade">
                                      <p:cBhvr>
                                        <p:cTn id="15" dur="500"/>
                                        <p:tgtEl>
                                          <p:spTgt spid="212"/>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32"/>
                                        </p:tgtEl>
                                        <p:attrNameLst>
                                          <p:attrName>style.visibility</p:attrName>
                                        </p:attrNameLst>
                                      </p:cBhvr>
                                      <p:to>
                                        <p:strVal val="visible"/>
                                      </p:to>
                                    </p:set>
                                    <p:anim calcmode="lin" valueType="num">
                                      <p:cBhvr>
                                        <p:cTn id="19" dur="500" fill="hold"/>
                                        <p:tgtEl>
                                          <p:spTgt spid="232"/>
                                        </p:tgtEl>
                                        <p:attrNameLst>
                                          <p:attrName>ppt_w</p:attrName>
                                        </p:attrNameLst>
                                      </p:cBhvr>
                                      <p:tavLst>
                                        <p:tav tm="0">
                                          <p:val>
                                            <p:fltVal val="0"/>
                                          </p:val>
                                        </p:tav>
                                        <p:tav tm="100000">
                                          <p:val>
                                            <p:strVal val="#ppt_w"/>
                                          </p:val>
                                        </p:tav>
                                      </p:tavLst>
                                    </p:anim>
                                    <p:anim calcmode="lin" valueType="num">
                                      <p:cBhvr>
                                        <p:cTn id="20" dur="500" fill="hold"/>
                                        <p:tgtEl>
                                          <p:spTgt spid="232"/>
                                        </p:tgtEl>
                                        <p:attrNameLst>
                                          <p:attrName>ppt_h</p:attrName>
                                        </p:attrNameLst>
                                      </p:cBhvr>
                                      <p:tavLst>
                                        <p:tav tm="0">
                                          <p:val>
                                            <p:fltVal val="0"/>
                                          </p:val>
                                        </p:tav>
                                        <p:tav tm="100000">
                                          <p:val>
                                            <p:strVal val="#ppt_h"/>
                                          </p:val>
                                        </p:tav>
                                      </p:tavLst>
                                    </p:anim>
                                    <p:animEffect transition="in" filter="fade">
                                      <p:cBhvr>
                                        <p:cTn id="21" dur="500"/>
                                        <p:tgtEl>
                                          <p:spTgt spid="232"/>
                                        </p:tgtEl>
                                      </p:cBhvr>
                                    </p:animEffect>
                                  </p:childTnLst>
                                </p:cTn>
                              </p:par>
                            </p:childTnLst>
                          </p:cTn>
                        </p:par>
                        <p:par>
                          <p:cTn id="22" fill="hold">
                            <p:stCondLst>
                              <p:cond delay="1500"/>
                            </p:stCondLst>
                            <p:childTnLst>
                              <p:par>
                                <p:cTn id="23" presetID="12" presetClass="entr" presetSubtype="8" fill="hold" nodeType="afterEffect">
                                  <p:stCondLst>
                                    <p:cond delay="0"/>
                                  </p:stCondLst>
                                  <p:childTnLst>
                                    <p:set>
                                      <p:cBhvr>
                                        <p:cTn id="24" dur="1" fill="hold">
                                          <p:stCondLst>
                                            <p:cond delay="0"/>
                                          </p:stCondLst>
                                        </p:cTn>
                                        <p:tgtEl>
                                          <p:spTgt spid="237"/>
                                        </p:tgtEl>
                                        <p:attrNameLst>
                                          <p:attrName>style.visibility</p:attrName>
                                        </p:attrNameLst>
                                      </p:cBhvr>
                                      <p:to>
                                        <p:strVal val="visible"/>
                                      </p:to>
                                    </p:set>
                                    <p:anim calcmode="lin" valueType="num">
                                      <p:cBhvr additive="base">
                                        <p:cTn id="25" dur="500"/>
                                        <p:tgtEl>
                                          <p:spTgt spid="237"/>
                                        </p:tgtEl>
                                        <p:attrNameLst>
                                          <p:attrName>ppt_x</p:attrName>
                                        </p:attrNameLst>
                                      </p:cBhvr>
                                      <p:tavLst>
                                        <p:tav tm="0">
                                          <p:val>
                                            <p:strVal val="#ppt_x-#ppt_w*1.125000"/>
                                          </p:val>
                                        </p:tav>
                                        <p:tav tm="100000">
                                          <p:val>
                                            <p:strVal val="#ppt_x"/>
                                          </p:val>
                                        </p:tav>
                                      </p:tavLst>
                                    </p:anim>
                                    <p:animEffect transition="in" filter="wipe(right)">
                                      <p:cBhvr>
                                        <p:cTn id="26" dur="500"/>
                                        <p:tgtEl>
                                          <p:spTgt spid="237"/>
                                        </p:tgtEl>
                                      </p:cBhvr>
                                    </p:animEffect>
                                  </p:childTnLst>
                                </p:cTn>
                              </p:par>
                            </p:childTnLst>
                          </p:cTn>
                        </p:par>
                        <p:par>
                          <p:cTn id="27" fill="hold">
                            <p:stCondLst>
                              <p:cond delay="2000"/>
                            </p:stCondLst>
                            <p:childTnLst>
                              <p:par>
                                <p:cTn id="28" presetID="53" presetClass="entr" presetSubtype="16" fill="hold" nodeType="afterEffect">
                                  <p:stCondLst>
                                    <p:cond delay="0"/>
                                  </p:stCondLst>
                                  <p:childTnLst>
                                    <p:set>
                                      <p:cBhvr>
                                        <p:cTn id="29" dur="1" fill="hold">
                                          <p:stCondLst>
                                            <p:cond delay="0"/>
                                          </p:stCondLst>
                                        </p:cTn>
                                        <p:tgtEl>
                                          <p:spTgt spid="182"/>
                                        </p:tgtEl>
                                        <p:attrNameLst>
                                          <p:attrName>style.visibility</p:attrName>
                                        </p:attrNameLst>
                                      </p:cBhvr>
                                      <p:to>
                                        <p:strVal val="visible"/>
                                      </p:to>
                                    </p:set>
                                    <p:anim calcmode="lin" valueType="num">
                                      <p:cBhvr>
                                        <p:cTn id="30" dur="500" fill="hold"/>
                                        <p:tgtEl>
                                          <p:spTgt spid="182"/>
                                        </p:tgtEl>
                                        <p:attrNameLst>
                                          <p:attrName>ppt_w</p:attrName>
                                        </p:attrNameLst>
                                      </p:cBhvr>
                                      <p:tavLst>
                                        <p:tav tm="0">
                                          <p:val>
                                            <p:fltVal val="0"/>
                                          </p:val>
                                        </p:tav>
                                        <p:tav tm="100000">
                                          <p:val>
                                            <p:strVal val="#ppt_w"/>
                                          </p:val>
                                        </p:tav>
                                      </p:tavLst>
                                    </p:anim>
                                    <p:anim calcmode="lin" valueType="num">
                                      <p:cBhvr>
                                        <p:cTn id="31" dur="500" fill="hold"/>
                                        <p:tgtEl>
                                          <p:spTgt spid="182"/>
                                        </p:tgtEl>
                                        <p:attrNameLst>
                                          <p:attrName>ppt_h</p:attrName>
                                        </p:attrNameLst>
                                      </p:cBhvr>
                                      <p:tavLst>
                                        <p:tav tm="0">
                                          <p:val>
                                            <p:fltVal val="0"/>
                                          </p:val>
                                        </p:tav>
                                        <p:tav tm="100000">
                                          <p:val>
                                            <p:strVal val="#ppt_h"/>
                                          </p:val>
                                        </p:tav>
                                      </p:tavLst>
                                    </p:anim>
                                    <p:animEffect transition="in" filter="fade">
                                      <p:cBhvr>
                                        <p:cTn id="32" dur="500"/>
                                        <p:tgtEl>
                                          <p:spTgt spid="182"/>
                                        </p:tgtEl>
                                      </p:cBhvr>
                                    </p:animEffect>
                                  </p:childTnLst>
                                </p:cTn>
                              </p:par>
                            </p:childTnLst>
                          </p:cTn>
                        </p:par>
                        <p:par>
                          <p:cTn id="33" fill="hold">
                            <p:stCondLst>
                              <p:cond delay="2500"/>
                            </p:stCondLst>
                            <p:childTnLst>
                              <p:par>
                                <p:cTn id="34" presetID="12" presetClass="entr" presetSubtype="2" fill="hold" nodeType="afterEffect">
                                  <p:stCondLst>
                                    <p:cond delay="0"/>
                                  </p:stCondLst>
                                  <p:childTnLst>
                                    <p:set>
                                      <p:cBhvr>
                                        <p:cTn id="35" dur="1" fill="hold">
                                          <p:stCondLst>
                                            <p:cond delay="0"/>
                                          </p:stCondLst>
                                        </p:cTn>
                                        <p:tgtEl>
                                          <p:spTgt spid="240"/>
                                        </p:tgtEl>
                                        <p:attrNameLst>
                                          <p:attrName>style.visibility</p:attrName>
                                        </p:attrNameLst>
                                      </p:cBhvr>
                                      <p:to>
                                        <p:strVal val="visible"/>
                                      </p:to>
                                    </p:set>
                                    <p:anim calcmode="lin" valueType="num">
                                      <p:cBhvr additive="base">
                                        <p:cTn id="36" dur="500"/>
                                        <p:tgtEl>
                                          <p:spTgt spid="240"/>
                                        </p:tgtEl>
                                        <p:attrNameLst>
                                          <p:attrName>ppt_x</p:attrName>
                                        </p:attrNameLst>
                                      </p:cBhvr>
                                      <p:tavLst>
                                        <p:tav tm="0">
                                          <p:val>
                                            <p:strVal val="#ppt_x+#ppt_w*1.125000"/>
                                          </p:val>
                                        </p:tav>
                                        <p:tav tm="100000">
                                          <p:val>
                                            <p:strVal val="#ppt_x"/>
                                          </p:val>
                                        </p:tav>
                                      </p:tavLst>
                                    </p:anim>
                                    <p:animEffect transition="in" filter="wipe(left)">
                                      <p:cBhvr>
                                        <p:cTn id="37" dur="500"/>
                                        <p:tgtEl>
                                          <p:spTgt spid="240"/>
                                        </p:tgtEl>
                                      </p:cBhvr>
                                    </p:animEffect>
                                  </p:childTnLst>
                                </p:cTn>
                              </p:par>
                            </p:childTnLst>
                          </p:cTn>
                        </p:par>
                        <p:par>
                          <p:cTn id="38" fill="hold">
                            <p:stCondLst>
                              <p:cond delay="3000"/>
                            </p:stCondLst>
                            <p:childTnLst>
                              <p:par>
                                <p:cTn id="39" presetID="42" presetClass="entr" presetSubtype="0" fill="hold" nodeType="afterEffect">
                                  <p:stCondLst>
                                    <p:cond delay="0"/>
                                  </p:stCondLst>
                                  <p:childTnLst>
                                    <p:set>
                                      <p:cBhvr>
                                        <p:cTn id="40" dur="1" fill="hold">
                                          <p:stCondLst>
                                            <p:cond delay="0"/>
                                          </p:stCondLst>
                                        </p:cTn>
                                        <p:tgtEl>
                                          <p:spTgt spid="248"/>
                                        </p:tgtEl>
                                        <p:attrNameLst>
                                          <p:attrName>style.visibility</p:attrName>
                                        </p:attrNameLst>
                                      </p:cBhvr>
                                      <p:to>
                                        <p:strVal val="visible"/>
                                      </p:to>
                                    </p:set>
                                    <p:animEffect transition="in" filter="fade">
                                      <p:cBhvr>
                                        <p:cTn id="41" dur="1000"/>
                                        <p:tgtEl>
                                          <p:spTgt spid="248"/>
                                        </p:tgtEl>
                                      </p:cBhvr>
                                    </p:animEffect>
                                    <p:anim calcmode="lin" valueType="num">
                                      <p:cBhvr>
                                        <p:cTn id="42" dur="1000" fill="hold"/>
                                        <p:tgtEl>
                                          <p:spTgt spid="248"/>
                                        </p:tgtEl>
                                        <p:attrNameLst>
                                          <p:attrName>ppt_x</p:attrName>
                                        </p:attrNameLst>
                                      </p:cBhvr>
                                      <p:tavLst>
                                        <p:tav tm="0">
                                          <p:val>
                                            <p:strVal val="#ppt_x"/>
                                          </p:val>
                                        </p:tav>
                                        <p:tav tm="100000">
                                          <p:val>
                                            <p:strVal val="#ppt_x"/>
                                          </p:val>
                                        </p:tav>
                                      </p:tavLst>
                                    </p:anim>
                                    <p:anim calcmode="lin" valueType="num">
                                      <p:cBhvr>
                                        <p:cTn id="43" dur="1000" fill="hold"/>
                                        <p:tgtEl>
                                          <p:spTgt spid="248"/>
                                        </p:tgtEl>
                                        <p:attrNameLst>
                                          <p:attrName>ppt_y</p:attrName>
                                        </p:attrNameLst>
                                      </p:cBhvr>
                                      <p:tavLst>
                                        <p:tav tm="0">
                                          <p:val>
                                            <p:strVal val="#ppt_y+.1"/>
                                          </p:val>
                                        </p:tav>
                                        <p:tav tm="100000">
                                          <p:val>
                                            <p:strVal val="#ppt_y"/>
                                          </p:val>
                                        </p:tav>
                                      </p:tavLst>
                                    </p:anim>
                                  </p:childTnLst>
                                </p:cTn>
                              </p:par>
                            </p:childTnLst>
                          </p:cTn>
                        </p:par>
                        <p:par>
                          <p:cTn id="44" fill="hold">
                            <p:stCondLst>
                              <p:cond delay="4000"/>
                            </p:stCondLst>
                            <p:childTnLst>
                              <p:par>
                                <p:cTn id="45" presetID="42" presetClass="entr" presetSubtype="0" fill="hold" nodeType="afterEffect">
                                  <p:stCondLst>
                                    <p:cond delay="0"/>
                                  </p:stCondLst>
                                  <p:childTnLst>
                                    <p:set>
                                      <p:cBhvr>
                                        <p:cTn id="46" dur="1" fill="hold">
                                          <p:stCondLst>
                                            <p:cond delay="0"/>
                                          </p:stCondLst>
                                        </p:cTn>
                                        <p:tgtEl>
                                          <p:spTgt spid="243"/>
                                        </p:tgtEl>
                                        <p:attrNameLst>
                                          <p:attrName>style.visibility</p:attrName>
                                        </p:attrNameLst>
                                      </p:cBhvr>
                                      <p:to>
                                        <p:strVal val="visible"/>
                                      </p:to>
                                    </p:set>
                                    <p:animEffect transition="in" filter="fade">
                                      <p:cBhvr>
                                        <p:cTn id="47" dur="1000"/>
                                        <p:tgtEl>
                                          <p:spTgt spid="243"/>
                                        </p:tgtEl>
                                      </p:cBhvr>
                                    </p:animEffect>
                                    <p:anim calcmode="lin" valueType="num">
                                      <p:cBhvr>
                                        <p:cTn id="48" dur="1000" fill="hold"/>
                                        <p:tgtEl>
                                          <p:spTgt spid="243"/>
                                        </p:tgtEl>
                                        <p:attrNameLst>
                                          <p:attrName>ppt_x</p:attrName>
                                        </p:attrNameLst>
                                      </p:cBhvr>
                                      <p:tavLst>
                                        <p:tav tm="0">
                                          <p:val>
                                            <p:strVal val="#ppt_x"/>
                                          </p:val>
                                        </p:tav>
                                        <p:tav tm="100000">
                                          <p:val>
                                            <p:strVal val="#ppt_x"/>
                                          </p:val>
                                        </p:tav>
                                      </p:tavLst>
                                    </p:anim>
                                    <p:anim calcmode="lin" valueType="num">
                                      <p:cBhvr>
                                        <p:cTn id="49" dur="1000" fill="hold"/>
                                        <p:tgtEl>
                                          <p:spTgt spid="2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533527"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051386" y="2829969"/>
            <a:ext cx="963725" cy="1015663"/>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03</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65" y="2731252"/>
            <a:ext cx="1415772" cy="461665"/>
          </a:xfrm>
          <a:prstGeom prst="rect">
            <a:avLst/>
          </a:prstGeom>
        </p:spPr>
        <p:txBody>
          <a:bodyPr wrap="none">
            <a:spAutoFit/>
          </a:bodyPr>
          <a:lstStyle/>
          <a:p>
            <a:pPr eaLnBrk="0" fontAlgn="auto" hangingPunct="0">
              <a:spcBef>
                <a:spcPts val="0"/>
              </a:spcBef>
              <a:spcAft>
                <a:spcPts val="0"/>
              </a:spcAft>
              <a:defRPr/>
            </a:pPr>
            <a:r>
              <a:rPr lang="zh-CN" altLang="en-US" sz="2400" dirty="0">
                <a:solidFill>
                  <a:srgbClr val="F4B183"/>
                </a:solidFill>
                <a:latin typeface="微软雅黑" panose="020B0503020204020204" pitchFamily="34" charset="-122"/>
                <a:ea typeface="微软雅黑" panose="020B0503020204020204" pitchFamily="34" charset="-122"/>
              </a:rPr>
              <a:t>输入内容</a:t>
            </a:r>
            <a:endParaRPr lang="en-US" altLang="zh-CN" sz="2400" dirty="0">
              <a:solidFill>
                <a:srgbClr val="F4B183"/>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225465" y="3203801"/>
            <a:ext cx="4102659" cy="830997"/>
          </a:xfrm>
          <a:prstGeom prst="rect">
            <a:avLst/>
          </a:prstGeom>
          <a:noFill/>
        </p:spPr>
        <p:txBody>
          <a:bodyPr wrap="square" rtlCol="0">
            <a:spAutoFit/>
          </a:bodyPr>
          <a:lstStyle/>
          <a:p>
            <a:pPr algn="just"/>
            <a:r>
              <a:rPr lang="en-US" altLang="zh-CN" sz="1200" dirty="0">
                <a:solidFill>
                  <a:schemeClr val="bg1">
                    <a:lumMod val="95000"/>
                  </a:schemeClr>
                </a:solidFill>
                <a:latin typeface="Calibri Light" panose="020F0302020204030204" pitchFamily="34" charset="0"/>
              </a:rPr>
              <a:t>Do </a:t>
            </a:r>
            <a:r>
              <a:rPr lang="en-US" altLang="zh-CN" sz="1200" dirty="0" err="1">
                <a:solidFill>
                  <a:schemeClr val="bg1">
                    <a:lumMod val="95000"/>
                  </a:schemeClr>
                </a:solidFill>
                <a:latin typeface="Calibri Light" panose="020F0302020204030204" pitchFamily="34" charset="0"/>
              </a:rPr>
              <a:t>onething</a:t>
            </a:r>
            <a:r>
              <a:rPr lang="en-US" altLang="zh-CN" sz="1200" dirty="0">
                <a:solidFill>
                  <a:schemeClr val="bg1">
                    <a:lumMod val="95000"/>
                  </a:schemeClr>
                </a:solidFill>
                <a:latin typeface="Calibri Light" panose="020F0302020204030204" pitchFamily="34" charset="0"/>
              </a:rPr>
              <a:t> at a time, and do well. Never forget to say “thanks”. Keep on going never give up. Whatever is worth doing is worth doing well. Believe in yourself. Believe in yourself. Action speak louder than words.</a:t>
            </a:r>
            <a:endParaRPr lang="zh-CN" altLang="en-US" b="1" dirty="0">
              <a:solidFill>
                <a:schemeClr val="bg1">
                  <a:lumMod val="95000"/>
                </a:schemeClr>
              </a:solidFill>
              <a:latin typeface="Calibri Light" panose="020F0302020204030204" pitchFamily="34" charset="0"/>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p:bldP spid="24" grpId="0"/>
      <p:bldP spid="2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3" name="Oval 4"/>
          <p:cNvSpPr/>
          <p:nvPr/>
        </p:nvSpPr>
        <p:spPr>
          <a:xfrm>
            <a:off x="7574975" y="1339083"/>
            <a:ext cx="2841368" cy="2869780"/>
          </a:xfrm>
          <a:prstGeom prst="ellipse">
            <a:avLst/>
          </a:prstGeom>
          <a:ln w="28575">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useBgFill="1">
        <p:nvSpPr>
          <p:cNvPr id="74" name="Oval 7"/>
          <p:cNvSpPr/>
          <p:nvPr/>
        </p:nvSpPr>
        <p:spPr>
          <a:xfrm>
            <a:off x="6091144" y="1339083"/>
            <a:ext cx="1940693" cy="1960098"/>
          </a:xfrm>
          <a:prstGeom prst="ellipse">
            <a:avLst/>
          </a:prstGeom>
          <a:ln w="28575">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useBgFill="1">
        <p:nvSpPr>
          <p:cNvPr id="75" name="Oval 8"/>
          <p:cNvSpPr/>
          <p:nvPr/>
        </p:nvSpPr>
        <p:spPr>
          <a:xfrm>
            <a:off x="2639257" y="1695919"/>
            <a:ext cx="2134762" cy="2156108"/>
          </a:xfrm>
          <a:prstGeom prst="ellipse">
            <a:avLst/>
          </a:prstGeom>
          <a:ln w="28575">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useBgFill="1">
        <p:nvSpPr>
          <p:cNvPr id="76" name="Oval 5"/>
          <p:cNvSpPr/>
          <p:nvPr/>
        </p:nvSpPr>
        <p:spPr>
          <a:xfrm>
            <a:off x="4249998" y="2319132"/>
            <a:ext cx="2583062" cy="2608891"/>
          </a:xfrm>
          <a:prstGeom prst="ellipse">
            <a:avLst/>
          </a:prstGeom>
          <a:ln w="28575">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nvGrpSpPr>
          <p:cNvPr id="77" name="Group 11"/>
          <p:cNvGrpSpPr/>
          <p:nvPr/>
        </p:nvGrpSpPr>
        <p:grpSpPr>
          <a:xfrm flipH="1">
            <a:off x="4645519" y="3334712"/>
            <a:ext cx="1792020" cy="1129382"/>
            <a:chOff x="9968706" y="2761849"/>
            <a:chExt cx="1792020" cy="1129382"/>
          </a:xfrm>
        </p:grpSpPr>
        <p:sp>
          <p:nvSpPr>
            <p:cNvPr id="78" name="TextBox 12"/>
            <p:cNvSpPr txBox="1"/>
            <p:nvPr/>
          </p:nvSpPr>
          <p:spPr>
            <a:xfrm>
              <a:off x="10410905" y="2761849"/>
              <a:ext cx="907621" cy="369332"/>
            </a:xfrm>
            <a:prstGeom prst="rect">
              <a:avLst/>
            </a:prstGeom>
            <a:noFill/>
          </p:spPr>
          <p:txBody>
            <a:bodyPr wrap="none" rtlCol="0">
              <a:spAutoFit/>
            </a:bodyPr>
            <a:lstStyle/>
            <a:p>
              <a:pPr algn="ctr"/>
              <a:r>
                <a:rPr lang="en-US" b="1">
                  <a:solidFill>
                    <a:schemeClr val="bg1"/>
                  </a:solidFill>
                </a:rPr>
                <a:t>Design</a:t>
              </a:r>
              <a:endParaRPr lang="en-GB" b="1">
                <a:solidFill>
                  <a:schemeClr val="bg1"/>
                </a:solidFill>
              </a:endParaRPr>
            </a:p>
          </p:txBody>
        </p:sp>
        <p:sp>
          <p:nvSpPr>
            <p:cNvPr id="79" name="Rectangle 13"/>
            <p:cNvSpPr/>
            <p:nvPr/>
          </p:nvSpPr>
          <p:spPr>
            <a:xfrm>
              <a:off x="9968706" y="3060234"/>
              <a:ext cx="1792020" cy="830997"/>
            </a:xfrm>
            <a:prstGeom prst="rect">
              <a:avLst/>
            </a:prstGeom>
          </p:spPr>
          <p:txBody>
            <a:bodyPr wrap="square">
              <a:spAutoFit/>
            </a:bodyPr>
            <a:lstStyle/>
            <a:p>
              <a:pPr algn="ctr"/>
              <a:r>
                <a:rPr lang="en-GB" sz="1200">
                  <a:solidFill>
                    <a:schemeClr val="bg1"/>
                  </a:solidFill>
                </a:rPr>
                <a:t>Lorem ipsum dolor sit amet, consectetuer adipiscing elit, sed diam nonummy</a:t>
              </a:r>
              <a:endParaRPr lang="en-GB" sz="1200">
                <a:solidFill>
                  <a:schemeClr val="bg1"/>
                </a:solidFill>
              </a:endParaRPr>
            </a:p>
          </p:txBody>
        </p:sp>
      </p:grpSp>
      <p:sp>
        <p:nvSpPr>
          <p:cNvPr id="80" name="TextBox 14"/>
          <p:cNvSpPr txBox="1"/>
          <p:nvPr/>
        </p:nvSpPr>
        <p:spPr>
          <a:xfrm>
            <a:off x="5177189" y="2859825"/>
            <a:ext cx="736099" cy="523220"/>
          </a:xfrm>
          <a:prstGeom prst="rect">
            <a:avLst/>
          </a:prstGeom>
          <a:noFill/>
        </p:spPr>
        <p:txBody>
          <a:bodyPr wrap="none" rtlCol="0">
            <a:spAutoFit/>
          </a:bodyPr>
          <a:lstStyle/>
          <a:p>
            <a:pPr algn="ctr"/>
            <a:r>
              <a:rPr lang="en-US" sz="2800" b="1">
                <a:solidFill>
                  <a:schemeClr val="bg1"/>
                </a:solidFill>
                <a:latin typeface="+mj-lt"/>
              </a:rPr>
              <a:t>72%</a:t>
            </a:r>
            <a:endParaRPr lang="en-GB" sz="2800" b="1">
              <a:solidFill>
                <a:schemeClr val="bg1"/>
              </a:solidFill>
              <a:latin typeface="+mj-lt"/>
            </a:endParaRPr>
          </a:p>
        </p:txBody>
      </p:sp>
      <p:sp>
        <p:nvSpPr>
          <p:cNvPr id="81" name="TextBox 15"/>
          <p:cNvSpPr txBox="1"/>
          <p:nvPr/>
        </p:nvSpPr>
        <p:spPr>
          <a:xfrm>
            <a:off x="3343009" y="2859825"/>
            <a:ext cx="736099" cy="523220"/>
          </a:xfrm>
          <a:prstGeom prst="rect">
            <a:avLst/>
          </a:prstGeom>
          <a:noFill/>
        </p:spPr>
        <p:txBody>
          <a:bodyPr wrap="none" rtlCol="0">
            <a:spAutoFit/>
          </a:bodyPr>
          <a:lstStyle/>
          <a:p>
            <a:pPr algn="ctr"/>
            <a:r>
              <a:rPr lang="en-US" sz="2800" b="1">
                <a:solidFill>
                  <a:schemeClr val="bg1"/>
                </a:solidFill>
                <a:latin typeface="+mj-lt"/>
              </a:rPr>
              <a:t>54%</a:t>
            </a:r>
            <a:endParaRPr lang="en-GB" sz="2800" b="1">
              <a:solidFill>
                <a:schemeClr val="bg1"/>
              </a:solidFill>
              <a:latin typeface="+mj-lt"/>
            </a:endParaRPr>
          </a:p>
        </p:txBody>
      </p:sp>
      <p:sp>
        <p:nvSpPr>
          <p:cNvPr id="82" name="TextBox 16"/>
          <p:cNvSpPr txBox="1"/>
          <p:nvPr/>
        </p:nvSpPr>
        <p:spPr>
          <a:xfrm>
            <a:off x="6693440" y="2379990"/>
            <a:ext cx="736099" cy="523220"/>
          </a:xfrm>
          <a:prstGeom prst="rect">
            <a:avLst/>
          </a:prstGeom>
          <a:noFill/>
        </p:spPr>
        <p:txBody>
          <a:bodyPr wrap="none" rtlCol="0">
            <a:spAutoFit/>
          </a:bodyPr>
          <a:lstStyle/>
          <a:p>
            <a:pPr algn="ctr"/>
            <a:r>
              <a:rPr lang="en-US" sz="2800" b="1">
                <a:solidFill>
                  <a:schemeClr val="bg1"/>
                </a:solidFill>
                <a:latin typeface="+mj-lt"/>
              </a:rPr>
              <a:t>56%</a:t>
            </a:r>
            <a:endParaRPr lang="en-GB" sz="2800" b="1">
              <a:solidFill>
                <a:schemeClr val="bg1"/>
              </a:solidFill>
              <a:latin typeface="+mj-lt"/>
            </a:endParaRPr>
          </a:p>
        </p:txBody>
      </p:sp>
      <p:sp>
        <p:nvSpPr>
          <p:cNvPr id="83" name="TextBox 17"/>
          <p:cNvSpPr txBox="1"/>
          <p:nvPr/>
        </p:nvSpPr>
        <p:spPr>
          <a:xfrm>
            <a:off x="8627609" y="1981624"/>
            <a:ext cx="736099" cy="523220"/>
          </a:xfrm>
          <a:prstGeom prst="rect">
            <a:avLst/>
          </a:prstGeom>
          <a:noFill/>
        </p:spPr>
        <p:txBody>
          <a:bodyPr wrap="none" rtlCol="0">
            <a:spAutoFit/>
          </a:bodyPr>
          <a:lstStyle/>
          <a:p>
            <a:pPr algn="ctr"/>
            <a:r>
              <a:rPr lang="en-US" sz="2800" b="1">
                <a:solidFill>
                  <a:schemeClr val="bg1"/>
                </a:solidFill>
                <a:latin typeface="+mj-lt"/>
              </a:rPr>
              <a:t>88%</a:t>
            </a:r>
            <a:endParaRPr lang="en-GB" sz="2800" b="1">
              <a:solidFill>
                <a:schemeClr val="bg1"/>
              </a:solidFill>
              <a:latin typeface="+mj-lt"/>
            </a:endParaRPr>
          </a:p>
        </p:txBody>
      </p:sp>
      <p:grpSp>
        <p:nvGrpSpPr>
          <p:cNvPr id="84" name="Group 18"/>
          <p:cNvGrpSpPr/>
          <p:nvPr/>
        </p:nvGrpSpPr>
        <p:grpSpPr>
          <a:xfrm flipH="1">
            <a:off x="8099648" y="2556744"/>
            <a:ext cx="1792020" cy="1129382"/>
            <a:chOff x="9968706" y="2761849"/>
            <a:chExt cx="1792020" cy="1129382"/>
          </a:xfrm>
        </p:grpSpPr>
        <p:sp>
          <p:nvSpPr>
            <p:cNvPr id="85" name="TextBox 19"/>
            <p:cNvSpPr txBox="1"/>
            <p:nvPr/>
          </p:nvSpPr>
          <p:spPr>
            <a:xfrm>
              <a:off x="10410905" y="2761849"/>
              <a:ext cx="907621" cy="369332"/>
            </a:xfrm>
            <a:prstGeom prst="rect">
              <a:avLst/>
            </a:prstGeom>
            <a:noFill/>
          </p:spPr>
          <p:txBody>
            <a:bodyPr wrap="none" rtlCol="0">
              <a:spAutoFit/>
            </a:bodyPr>
            <a:lstStyle/>
            <a:p>
              <a:pPr algn="ctr"/>
              <a:r>
                <a:rPr lang="en-US" b="1">
                  <a:solidFill>
                    <a:schemeClr val="bg1"/>
                  </a:solidFill>
                </a:rPr>
                <a:t>Design</a:t>
              </a:r>
              <a:endParaRPr lang="en-GB" b="1">
                <a:solidFill>
                  <a:schemeClr val="bg1"/>
                </a:solidFill>
              </a:endParaRPr>
            </a:p>
          </p:txBody>
        </p:sp>
        <p:sp>
          <p:nvSpPr>
            <p:cNvPr id="86" name="Rectangle 20"/>
            <p:cNvSpPr/>
            <p:nvPr/>
          </p:nvSpPr>
          <p:spPr>
            <a:xfrm>
              <a:off x="9968706" y="3060234"/>
              <a:ext cx="1792020" cy="830997"/>
            </a:xfrm>
            <a:prstGeom prst="rect">
              <a:avLst/>
            </a:prstGeom>
          </p:spPr>
          <p:txBody>
            <a:bodyPr wrap="square">
              <a:spAutoFit/>
            </a:bodyPr>
            <a:lstStyle/>
            <a:p>
              <a:pPr algn="ctr"/>
              <a:r>
                <a:rPr lang="en-GB" sz="1200">
                  <a:solidFill>
                    <a:schemeClr val="bg1"/>
                  </a:solidFill>
                </a:rPr>
                <a:t>Lorem ipsum dolor sit amet, consectetuer adipiscing elit, sed diam nonummy</a:t>
              </a:r>
              <a:endParaRPr lang="en-GB" sz="1200">
                <a:solidFill>
                  <a:schemeClr val="bg1"/>
                </a:solidFill>
              </a:endParaRPr>
            </a:p>
          </p:txBody>
        </p:sp>
      </p:grpSp>
      <p:grpSp>
        <p:nvGrpSpPr>
          <p:cNvPr id="87" name="Group 21"/>
          <p:cNvGrpSpPr/>
          <p:nvPr/>
        </p:nvGrpSpPr>
        <p:grpSpPr>
          <a:xfrm flipH="1">
            <a:off x="2810628" y="1943880"/>
            <a:ext cx="1792020" cy="944716"/>
            <a:chOff x="9968706" y="2761849"/>
            <a:chExt cx="1792020" cy="944716"/>
          </a:xfrm>
        </p:grpSpPr>
        <p:sp>
          <p:nvSpPr>
            <p:cNvPr id="88" name="TextBox 22"/>
            <p:cNvSpPr txBox="1"/>
            <p:nvPr/>
          </p:nvSpPr>
          <p:spPr>
            <a:xfrm>
              <a:off x="10410905" y="2761849"/>
              <a:ext cx="907621" cy="369332"/>
            </a:xfrm>
            <a:prstGeom prst="rect">
              <a:avLst/>
            </a:prstGeom>
            <a:noFill/>
          </p:spPr>
          <p:txBody>
            <a:bodyPr wrap="none" rtlCol="0">
              <a:spAutoFit/>
            </a:bodyPr>
            <a:lstStyle/>
            <a:p>
              <a:pPr algn="ctr"/>
              <a:r>
                <a:rPr lang="en-US" b="1">
                  <a:solidFill>
                    <a:schemeClr val="bg1"/>
                  </a:solidFill>
                </a:rPr>
                <a:t>Design</a:t>
              </a:r>
              <a:endParaRPr lang="en-GB" b="1">
                <a:solidFill>
                  <a:schemeClr val="bg1"/>
                </a:solidFill>
              </a:endParaRPr>
            </a:p>
          </p:txBody>
        </p:sp>
        <p:sp>
          <p:nvSpPr>
            <p:cNvPr id="89" name="Rectangle 23"/>
            <p:cNvSpPr/>
            <p:nvPr/>
          </p:nvSpPr>
          <p:spPr>
            <a:xfrm>
              <a:off x="9968706" y="3060234"/>
              <a:ext cx="1792020" cy="646331"/>
            </a:xfrm>
            <a:prstGeom prst="rect">
              <a:avLst/>
            </a:prstGeom>
          </p:spPr>
          <p:txBody>
            <a:bodyPr wrap="square">
              <a:spAutoFit/>
            </a:bodyPr>
            <a:lstStyle/>
            <a:p>
              <a:pPr algn="ctr"/>
              <a:r>
                <a:rPr lang="en-GB" sz="1200">
                  <a:solidFill>
                    <a:schemeClr val="bg1"/>
                  </a:solidFill>
                </a:rPr>
                <a:t>Lorem ipsum dolor sit amet, consectetuer adipiscing elit</a:t>
              </a:r>
              <a:endParaRPr lang="en-GB" sz="1200">
                <a:solidFill>
                  <a:schemeClr val="bg1"/>
                </a:solidFill>
              </a:endParaRPr>
            </a:p>
          </p:txBody>
        </p:sp>
      </p:grpSp>
      <p:grpSp>
        <p:nvGrpSpPr>
          <p:cNvPr id="90" name="Group 24"/>
          <p:cNvGrpSpPr/>
          <p:nvPr/>
        </p:nvGrpSpPr>
        <p:grpSpPr>
          <a:xfrm flipH="1">
            <a:off x="6165479" y="1581507"/>
            <a:ext cx="1792020" cy="760050"/>
            <a:chOff x="9968706" y="2761849"/>
            <a:chExt cx="1792020" cy="760050"/>
          </a:xfrm>
        </p:grpSpPr>
        <p:sp>
          <p:nvSpPr>
            <p:cNvPr id="91" name="TextBox 25"/>
            <p:cNvSpPr txBox="1"/>
            <p:nvPr/>
          </p:nvSpPr>
          <p:spPr>
            <a:xfrm>
              <a:off x="10410905" y="2761849"/>
              <a:ext cx="907621" cy="369332"/>
            </a:xfrm>
            <a:prstGeom prst="rect">
              <a:avLst/>
            </a:prstGeom>
            <a:noFill/>
          </p:spPr>
          <p:txBody>
            <a:bodyPr wrap="none" rtlCol="0">
              <a:spAutoFit/>
            </a:bodyPr>
            <a:lstStyle/>
            <a:p>
              <a:pPr algn="ctr"/>
              <a:r>
                <a:rPr lang="en-US" b="1">
                  <a:solidFill>
                    <a:schemeClr val="bg1"/>
                  </a:solidFill>
                </a:rPr>
                <a:t>Design</a:t>
              </a:r>
              <a:endParaRPr lang="en-GB" b="1">
                <a:solidFill>
                  <a:schemeClr val="bg1"/>
                </a:solidFill>
              </a:endParaRPr>
            </a:p>
          </p:txBody>
        </p:sp>
        <p:sp>
          <p:nvSpPr>
            <p:cNvPr id="92" name="Rectangle 26"/>
            <p:cNvSpPr/>
            <p:nvPr/>
          </p:nvSpPr>
          <p:spPr>
            <a:xfrm>
              <a:off x="9968706" y="3060234"/>
              <a:ext cx="1792020" cy="461665"/>
            </a:xfrm>
            <a:prstGeom prst="rect">
              <a:avLst/>
            </a:prstGeom>
          </p:spPr>
          <p:txBody>
            <a:bodyPr wrap="square">
              <a:spAutoFit/>
            </a:bodyPr>
            <a:lstStyle/>
            <a:p>
              <a:pPr algn="ctr"/>
              <a:r>
                <a:rPr lang="en-GB" sz="1200">
                  <a:solidFill>
                    <a:schemeClr val="bg1"/>
                  </a:solidFill>
                </a:rPr>
                <a:t>Lorem ipsum dolor sit consectetuer</a:t>
              </a:r>
              <a:endParaRPr lang="en-GB" sz="1200">
                <a:solidFill>
                  <a:schemeClr val="bg1"/>
                </a:solidFill>
              </a:endParaRPr>
            </a:p>
          </p:txBody>
        </p:sp>
      </p:grpSp>
      <p:sp>
        <p:nvSpPr>
          <p:cNvPr id="93" name="TextBox 27"/>
          <p:cNvSpPr txBox="1"/>
          <p:nvPr/>
        </p:nvSpPr>
        <p:spPr>
          <a:xfrm>
            <a:off x="445537" y="4244686"/>
            <a:ext cx="1260281" cy="400110"/>
          </a:xfrm>
          <a:prstGeom prst="rect">
            <a:avLst/>
          </a:prstGeom>
          <a:noFill/>
        </p:spPr>
        <p:txBody>
          <a:bodyPr wrap="none" rtlCol="0">
            <a:spAutoFit/>
          </a:bodyPr>
          <a:lstStyle/>
          <a:p>
            <a:r>
              <a:rPr lang="en-US" sz="2000">
                <a:solidFill>
                  <a:srgbClr val="F4B183"/>
                </a:solidFill>
                <a:latin typeface="+mj-lt"/>
              </a:rPr>
              <a:t>Year 2014</a:t>
            </a:r>
            <a:endParaRPr lang="en-GB" sz="2000">
              <a:solidFill>
                <a:srgbClr val="F4B183"/>
              </a:solidFill>
              <a:latin typeface="+mj-lt"/>
            </a:endParaRPr>
          </a:p>
        </p:txBody>
      </p:sp>
      <p:sp>
        <p:nvSpPr>
          <p:cNvPr id="94" name="Rectangle 28"/>
          <p:cNvSpPr/>
          <p:nvPr/>
        </p:nvSpPr>
        <p:spPr>
          <a:xfrm>
            <a:off x="445538" y="4626243"/>
            <a:ext cx="4012778" cy="1200329"/>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a:t>
            </a:r>
            <a:endParaRPr lang="en-GB" sz="1200">
              <a:solidFill>
                <a:schemeClr val="bg1"/>
              </a:solidFill>
            </a:endParaRPr>
          </a:p>
          <a:p>
            <a:endParaRPr lang="en-GB" sz="1200">
              <a:solidFill>
                <a:schemeClr val="bg1"/>
              </a:solidFill>
            </a:endParaRPr>
          </a:p>
          <a:p>
            <a:r>
              <a:rPr lang="en-GB" sz="1200">
                <a:solidFill>
                  <a:schemeClr val="bg1"/>
                </a:solidFill>
              </a:rPr>
              <a:t> Nullam porttitor consectetur nunc in tempor. Cras vitae venenatis sem at pretium arcu. </a:t>
            </a:r>
            <a:endParaRPr lang="en-GB" sz="1200">
              <a:solidFill>
                <a:schemeClr val="bg1"/>
              </a:solidFill>
            </a:endParaRPr>
          </a:p>
        </p:txBody>
      </p:sp>
      <p:sp>
        <p:nvSpPr>
          <p:cNvPr id="95" name="TextBox 29"/>
          <p:cNvSpPr txBox="1"/>
          <p:nvPr/>
        </p:nvSpPr>
        <p:spPr>
          <a:xfrm>
            <a:off x="10541145" y="4244686"/>
            <a:ext cx="1260280" cy="400110"/>
          </a:xfrm>
          <a:prstGeom prst="rect">
            <a:avLst/>
          </a:prstGeom>
          <a:noFill/>
        </p:spPr>
        <p:txBody>
          <a:bodyPr wrap="none" rtlCol="0">
            <a:spAutoFit/>
          </a:bodyPr>
          <a:lstStyle/>
          <a:p>
            <a:pPr algn="r"/>
            <a:r>
              <a:rPr lang="en-US" sz="2000">
                <a:solidFill>
                  <a:srgbClr val="F4B183"/>
                </a:solidFill>
                <a:latin typeface="+mj-lt"/>
              </a:rPr>
              <a:t>Year 2015</a:t>
            </a:r>
            <a:endParaRPr lang="en-GB" sz="2000">
              <a:solidFill>
                <a:srgbClr val="F4B183"/>
              </a:solidFill>
              <a:latin typeface="+mj-lt"/>
            </a:endParaRPr>
          </a:p>
        </p:txBody>
      </p:sp>
      <p:sp>
        <p:nvSpPr>
          <p:cNvPr id="96" name="Rectangle 30"/>
          <p:cNvSpPr/>
          <p:nvPr/>
        </p:nvSpPr>
        <p:spPr>
          <a:xfrm>
            <a:off x="7788647" y="4626243"/>
            <a:ext cx="4012778" cy="1200329"/>
          </a:xfrm>
          <a:prstGeom prst="rect">
            <a:avLst/>
          </a:prstGeom>
        </p:spPr>
        <p:txBody>
          <a:bodyPr wrap="square">
            <a:spAutoFit/>
          </a:bodyPr>
          <a:lstStyle/>
          <a:p>
            <a:pPr algn="r"/>
            <a:r>
              <a:rPr lang="en-GB" sz="1200">
                <a:solidFill>
                  <a:schemeClr val="bg1"/>
                </a:solidFill>
              </a:rPr>
              <a:t>Lorem ipsum dolor sit amet, consectetur adipiscing elit. Integer dolor quam, pretium eu placerat eu semper et nunc. Nullam ut turpis dictum luctus mi quis luctus lorem.</a:t>
            </a:r>
            <a:endParaRPr lang="en-GB" sz="1200">
              <a:solidFill>
                <a:schemeClr val="bg1"/>
              </a:solidFill>
            </a:endParaRPr>
          </a:p>
          <a:p>
            <a:pPr algn="r"/>
            <a:endParaRPr lang="en-GB" sz="1200">
              <a:solidFill>
                <a:schemeClr val="bg1"/>
              </a:solidFill>
            </a:endParaRPr>
          </a:p>
          <a:p>
            <a:pPr algn="r"/>
            <a:r>
              <a:rPr lang="en-GB" sz="1200">
                <a:solidFill>
                  <a:schemeClr val="bg1"/>
                </a:solidFill>
              </a:rPr>
              <a:t> Nullam porttitor consectetur nunc in tempor. Cras vitae venenatis sem at pretium arcu. </a:t>
            </a:r>
            <a:endParaRPr lang="en-GB" sz="1200">
              <a:solidFill>
                <a:schemeClr val="bg1"/>
              </a:solidFill>
            </a:endParaRPr>
          </a:p>
        </p:txBody>
      </p:sp>
      <p:grpSp>
        <p:nvGrpSpPr>
          <p:cNvPr id="26" name="组合 25"/>
          <p:cNvGrpSpPr/>
          <p:nvPr/>
        </p:nvGrpSpPr>
        <p:grpSpPr>
          <a:xfrm>
            <a:off x="134487" y="637135"/>
            <a:ext cx="10533513" cy="523220"/>
            <a:chOff x="134487" y="637135"/>
            <a:chExt cx="10533513" cy="523220"/>
          </a:xfrm>
        </p:grpSpPr>
        <p:sp>
          <p:nvSpPr>
            <p:cNvPr id="27"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28"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30"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直接连接符 30"/>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500"/>
                                        <p:tgtEl>
                                          <p:spTgt spid="9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4"/>
                                        </p:tgtEl>
                                        <p:attrNameLst>
                                          <p:attrName>style.visibility</p:attrName>
                                        </p:attrNameLst>
                                      </p:cBhvr>
                                      <p:to>
                                        <p:strVal val="visible"/>
                                      </p:to>
                                    </p:set>
                                    <p:animEffect transition="in" filter="fade">
                                      <p:cBhvr>
                                        <p:cTn id="11" dur="500"/>
                                        <p:tgtEl>
                                          <p:spTgt spid="9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fade">
                                      <p:cBhvr>
                                        <p:cTn id="15" dur="500"/>
                                        <p:tgtEl>
                                          <p:spTgt spid="9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6"/>
                                        </p:tgtEl>
                                        <p:attrNameLst>
                                          <p:attrName>style.visibility</p:attrName>
                                        </p:attrNameLst>
                                      </p:cBhvr>
                                      <p:to>
                                        <p:strVal val="visible"/>
                                      </p:to>
                                    </p:set>
                                    <p:animEffect transition="in" filter="fade">
                                      <p:cBhvr>
                                        <p:cTn id="19"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4" grpId="0"/>
      <p:bldP spid="95" grpId="0"/>
      <p:bldP spid="9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39"/>
          <p:cNvSpPr txBox="1"/>
          <p:nvPr/>
        </p:nvSpPr>
        <p:spPr>
          <a:xfrm>
            <a:off x="408940" y="636905"/>
            <a:ext cx="1605280" cy="521970"/>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双向绑定</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9" name="Rectangle 41"/>
          <p:cNvSpPr/>
          <p:nvPr/>
        </p:nvSpPr>
        <p:spPr>
          <a:xfrm rot="16200000">
            <a:off x="95250" y="885190"/>
            <a:ext cx="457200" cy="2730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60" name="TextBox 44"/>
          <p:cNvSpPr txBox="1"/>
          <p:nvPr/>
        </p:nvSpPr>
        <p:spPr>
          <a:xfrm>
            <a:off x="1965008" y="744855"/>
            <a:ext cx="707390" cy="306705"/>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rPr>
              <a:t>MVVM</a:t>
            </a:r>
            <a:endParaRPr lang="en-US" altLang="zh-CN"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1" name="Rectangle 41"/>
          <p:cNvSpPr/>
          <p:nvPr/>
        </p:nvSpPr>
        <p:spPr>
          <a:xfrm rot="16200000">
            <a:off x="-25400" y="829945"/>
            <a:ext cx="457200" cy="13779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62" name="直接连接符 61"/>
          <p:cNvCxnSpPr/>
          <p:nvPr/>
        </p:nvCxnSpPr>
        <p:spPr>
          <a:xfrm>
            <a:off x="2834005" y="898525"/>
            <a:ext cx="770405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345440" y="1676597"/>
            <a:ext cx="4836795" cy="2987913"/>
            <a:chOff x="1043" y="2836"/>
            <a:chExt cx="5826" cy="4706"/>
          </a:xfrm>
        </p:grpSpPr>
        <p:sp>
          <p:nvSpPr>
            <p:cNvPr id="2" name="TextBox 22"/>
            <p:cNvSpPr txBox="1"/>
            <p:nvPr/>
          </p:nvSpPr>
          <p:spPr>
            <a:xfrm>
              <a:off x="1137" y="2836"/>
              <a:ext cx="1198" cy="580"/>
            </a:xfrm>
            <a:prstGeom prst="rect">
              <a:avLst/>
            </a:prstGeom>
            <a:noFill/>
          </p:spPr>
          <p:txBody>
            <a:bodyPr wrap="square" rtlCol="0">
              <a:spAutoFit/>
            </a:bodyPr>
            <a:p>
              <a:r>
                <a:rPr lang="en-US" b="1" dirty="0">
                  <a:solidFill>
                    <a:srgbClr val="F4B183"/>
                  </a:solidFill>
                  <a:latin typeface="微软雅黑" panose="020B0503020204020204" pitchFamily="34" charset="-122"/>
                  <a:ea typeface="微软雅黑" panose="020B0503020204020204" pitchFamily="34" charset="-122"/>
                </a:rPr>
                <a:t>MVVM</a:t>
              </a:r>
              <a:endParaRPr lang="en-US" b="1" dirty="0">
                <a:solidFill>
                  <a:srgbClr val="F4B183"/>
                </a:solidFill>
                <a:latin typeface="微软雅黑" panose="020B0503020204020204" pitchFamily="34" charset="-122"/>
                <a:ea typeface="微软雅黑" panose="020B0503020204020204" pitchFamily="34" charset="-122"/>
              </a:endParaRPr>
            </a:p>
          </p:txBody>
        </p:sp>
        <p:sp>
          <p:nvSpPr>
            <p:cNvPr id="4" name="Rectangle 24"/>
            <p:cNvSpPr/>
            <p:nvPr/>
          </p:nvSpPr>
          <p:spPr>
            <a:xfrm>
              <a:off x="1043" y="3665"/>
              <a:ext cx="5826" cy="3877"/>
            </a:xfrm>
            <a:prstGeom prst="rect">
              <a:avLst/>
            </a:prstGeom>
          </p:spPr>
          <p:txBody>
            <a:bodyPr wrap="square">
              <a:spAutoFit/>
            </a:bodyPr>
            <a:p>
              <a:pPr algn="just"/>
              <a:r>
                <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  Mode-View-ViewMode </a:t>
              </a:r>
              <a:endPar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即模型</a:t>
              </a:r>
              <a:r>
                <a:rPr lang="en-US" altLang="zh-CN"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视图</a:t>
              </a:r>
              <a:r>
                <a:rPr lang="en-US" altLang="zh-CN"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视图模型</a:t>
              </a:r>
              <a:endPar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endPar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en-US" altLang="zh-CN"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2.  </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一种</a:t>
              </a:r>
              <a:r>
                <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简化用户界面的事件驱动编程方式</a:t>
              </a:r>
              <a:endPar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endPar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3.  </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核心是</a:t>
              </a:r>
              <a:r>
                <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ViewModel</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层，生成和维护视图数据层</a:t>
              </a:r>
              <a:endPar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）该层向上与视图层进行双向数据绑定</a:t>
              </a:r>
              <a:endPar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）向下与 Model 层通过接口请求进行数据交互</a:t>
              </a:r>
              <a:endPar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algn="just"/>
              <a:endPar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7" name="图片 6"/>
          <p:cNvPicPr>
            <a:picLocks noChangeAspect="1"/>
          </p:cNvPicPr>
          <p:nvPr/>
        </p:nvPicPr>
        <p:blipFill>
          <a:blip r:embed="rId1"/>
          <a:stretch>
            <a:fillRect/>
          </a:stretch>
        </p:blipFill>
        <p:spPr>
          <a:xfrm>
            <a:off x="5288915" y="2440940"/>
            <a:ext cx="6276975" cy="1028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3"/>
          <p:cNvGrpSpPr/>
          <p:nvPr/>
        </p:nvGrpSpPr>
        <p:grpSpPr>
          <a:xfrm>
            <a:off x="684991" y="1397444"/>
            <a:ext cx="5868208" cy="3541925"/>
            <a:chOff x="684991" y="1562544"/>
            <a:chExt cx="5868208" cy="3541925"/>
          </a:xfrm>
        </p:grpSpPr>
        <p:grpSp>
          <p:nvGrpSpPr>
            <p:cNvPr id="27" name="Group 8"/>
            <p:cNvGrpSpPr/>
            <p:nvPr/>
          </p:nvGrpSpPr>
          <p:grpSpPr>
            <a:xfrm>
              <a:off x="1371598" y="1562545"/>
              <a:ext cx="5181601" cy="3397386"/>
              <a:chOff x="7024254" y="1898073"/>
              <a:chExt cx="3616036" cy="3616036"/>
            </a:xfrm>
          </p:grpSpPr>
          <p:cxnSp>
            <p:nvCxnSpPr>
              <p:cNvPr id="33" name="Straight Connector 6"/>
              <p:cNvCxnSpPr/>
              <p:nvPr/>
            </p:nvCxnSpPr>
            <p:spPr>
              <a:xfrm>
                <a:off x="7042295" y="1898073"/>
                <a:ext cx="0" cy="3616036"/>
              </a:xfrm>
              <a:prstGeom prst="line">
                <a:avLst/>
              </a:prstGeom>
              <a:ln w="635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7"/>
              <p:cNvCxnSpPr/>
              <p:nvPr/>
            </p:nvCxnSpPr>
            <p:spPr>
              <a:xfrm rot="16200000">
                <a:off x="8832272" y="3678381"/>
                <a:ext cx="0" cy="3616036"/>
              </a:xfrm>
              <a:prstGeom prst="line">
                <a:avLst/>
              </a:prstGeom>
              <a:ln w="635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28" name="TextBox 9"/>
            <p:cNvSpPr txBox="1"/>
            <p:nvPr/>
          </p:nvSpPr>
          <p:spPr>
            <a:xfrm>
              <a:off x="919029" y="4765915"/>
              <a:ext cx="401072" cy="338554"/>
            </a:xfrm>
            <a:prstGeom prst="rect">
              <a:avLst/>
            </a:prstGeom>
            <a:noFill/>
          </p:spPr>
          <p:txBody>
            <a:bodyPr wrap="none" rtlCol="0">
              <a:spAutoFit/>
            </a:bodyPr>
            <a:lstStyle/>
            <a:p>
              <a:pPr algn="r"/>
              <a:r>
                <a:rPr lang="en-US" sz="1600" b="1">
                  <a:solidFill>
                    <a:schemeClr val="bg1"/>
                  </a:solidFill>
                </a:rPr>
                <a:t>0%</a:t>
              </a:r>
              <a:endParaRPr lang="en-GB" sz="1600" b="1">
                <a:solidFill>
                  <a:schemeClr val="bg1"/>
                </a:solidFill>
              </a:endParaRPr>
            </a:p>
          </p:txBody>
        </p:sp>
        <p:sp>
          <p:nvSpPr>
            <p:cNvPr id="29" name="TextBox 10"/>
            <p:cNvSpPr txBox="1"/>
            <p:nvPr/>
          </p:nvSpPr>
          <p:spPr>
            <a:xfrm>
              <a:off x="684991" y="1562544"/>
              <a:ext cx="635110" cy="338554"/>
            </a:xfrm>
            <a:prstGeom prst="rect">
              <a:avLst/>
            </a:prstGeom>
            <a:noFill/>
          </p:spPr>
          <p:txBody>
            <a:bodyPr wrap="none" rtlCol="0">
              <a:spAutoFit/>
            </a:bodyPr>
            <a:lstStyle/>
            <a:p>
              <a:pPr algn="r"/>
              <a:r>
                <a:rPr lang="en-US" sz="1600" b="1">
                  <a:solidFill>
                    <a:schemeClr val="bg1"/>
                  </a:solidFill>
                </a:rPr>
                <a:t>100%</a:t>
              </a:r>
              <a:endParaRPr lang="en-GB" sz="1600" b="1">
                <a:solidFill>
                  <a:schemeClr val="bg1"/>
                </a:solidFill>
              </a:endParaRPr>
            </a:p>
          </p:txBody>
        </p:sp>
        <p:sp>
          <p:nvSpPr>
            <p:cNvPr id="30" name="TextBox 11"/>
            <p:cNvSpPr txBox="1"/>
            <p:nvPr/>
          </p:nvSpPr>
          <p:spPr>
            <a:xfrm>
              <a:off x="787583" y="3176599"/>
              <a:ext cx="532518" cy="338554"/>
            </a:xfrm>
            <a:prstGeom prst="rect">
              <a:avLst/>
            </a:prstGeom>
            <a:noFill/>
          </p:spPr>
          <p:txBody>
            <a:bodyPr wrap="none" rtlCol="0">
              <a:spAutoFit/>
            </a:bodyPr>
            <a:lstStyle/>
            <a:p>
              <a:pPr algn="r"/>
              <a:r>
                <a:rPr lang="en-US" sz="1600" b="1">
                  <a:solidFill>
                    <a:schemeClr val="bg1"/>
                  </a:solidFill>
                </a:rPr>
                <a:t>50%</a:t>
              </a:r>
              <a:endParaRPr lang="en-GB" sz="1600" b="1">
                <a:solidFill>
                  <a:schemeClr val="bg1"/>
                </a:solidFill>
              </a:endParaRPr>
            </a:p>
          </p:txBody>
        </p:sp>
        <p:sp>
          <p:nvSpPr>
            <p:cNvPr id="31" name="TextBox 12"/>
            <p:cNvSpPr txBox="1"/>
            <p:nvPr/>
          </p:nvSpPr>
          <p:spPr>
            <a:xfrm>
              <a:off x="787583" y="2367042"/>
              <a:ext cx="532518" cy="338554"/>
            </a:xfrm>
            <a:prstGeom prst="rect">
              <a:avLst/>
            </a:prstGeom>
            <a:noFill/>
          </p:spPr>
          <p:txBody>
            <a:bodyPr wrap="none" rtlCol="0">
              <a:spAutoFit/>
            </a:bodyPr>
            <a:lstStyle/>
            <a:p>
              <a:pPr algn="r"/>
              <a:r>
                <a:rPr lang="en-US" sz="1600" b="1">
                  <a:solidFill>
                    <a:schemeClr val="bg1"/>
                  </a:solidFill>
                </a:rPr>
                <a:t>75%</a:t>
              </a:r>
              <a:endParaRPr lang="en-GB" sz="1600" b="1">
                <a:solidFill>
                  <a:schemeClr val="bg1"/>
                </a:solidFill>
              </a:endParaRPr>
            </a:p>
          </p:txBody>
        </p:sp>
        <p:sp>
          <p:nvSpPr>
            <p:cNvPr id="32" name="TextBox 13"/>
            <p:cNvSpPr txBox="1"/>
            <p:nvPr/>
          </p:nvSpPr>
          <p:spPr>
            <a:xfrm>
              <a:off x="787583" y="3986156"/>
              <a:ext cx="532518" cy="338554"/>
            </a:xfrm>
            <a:prstGeom prst="rect">
              <a:avLst/>
            </a:prstGeom>
            <a:noFill/>
          </p:spPr>
          <p:txBody>
            <a:bodyPr wrap="none" rtlCol="0">
              <a:spAutoFit/>
            </a:bodyPr>
            <a:lstStyle/>
            <a:p>
              <a:pPr algn="r"/>
              <a:r>
                <a:rPr lang="en-US" sz="1600" b="1">
                  <a:solidFill>
                    <a:schemeClr val="bg1"/>
                  </a:solidFill>
                </a:rPr>
                <a:t>25%</a:t>
              </a:r>
              <a:endParaRPr lang="en-GB" sz="1600" b="1">
                <a:solidFill>
                  <a:schemeClr val="bg1"/>
                </a:solidFill>
              </a:endParaRPr>
            </a:p>
          </p:txBody>
        </p:sp>
      </p:grpSp>
      <p:sp>
        <p:nvSpPr>
          <p:cNvPr id="35" name="Rectangle 14"/>
          <p:cNvSpPr/>
          <p:nvPr/>
        </p:nvSpPr>
        <p:spPr>
          <a:xfrm>
            <a:off x="1806864" y="3374740"/>
            <a:ext cx="471054" cy="1360716"/>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6" name="Rectangle 18"/>
          <p:cNvSpPr/>
          <p:nvPr/>
        </p:nvSpPr>
        <p:spPr>
          <a:xfrm>
            <a:off x="2316018" y="2201942"/>
            <a:ext cx="471054" cy="2533514"/>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7" name="Rectangle 19"/>
          <p:cNvSpPr/>
          <p:nvPr/>
        </p:nvSpPr>
        <p:spPr>
          <a:xfrm>
            <a:off x="2825172" y="2540496"/>
            <a:ext cx="471054" cy="219496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8" name="Rectangle 20"/>
          <p:cNvSpPr/>
          <p:nvPr/>
        </p:nvSpPr>
        <p:spPr>
          <a:xfrm>
            <a:off x="3334326" y="2910613"/>
            <a:ext cx="471054" cy="18248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9" name="Rectangle 21"/>
          <p:cNvSpPr/>
          <p:nvPr/>
        </p:nvSpPr>
        <p:spPr>
          <a:xfrm>
            <a:off x="4122884" y="2065485"/>
            <a:ext cx="471054" cy="2669971"/>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0" name="Rectangle 22"/>
          <p:cNvSpPr/>
          <p:nvPr/>
        </p:nvSpPr>
        <p:spPr>
          <a:xfrm>
            <a:off x="4644738" y="2661230"/>
            <a:ext cx="471054" cy="207422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1" name="Rectangle 23"/>
          <p:cNvSpPr/>
          <p:nvPr/>
        </p:nvSpPr>
        <p:spPr>
          <a:xfrm>
            <a:off x="5153892" y="3374740"/>
            <a:ext cx="471054" cy="1360716"/>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2" name="Rectangle 24"/>
          <p:cNvSpPr/>
          <p:nvPr/>
        </p:nvSpPr>
        <p:spPr>
          <a:xfrm>
            <a:off x="5663046" y="2370285"/>
            <a:ext cx="471054" cy="2365171"/>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3" name="TextBox 25"/>
          <p:cNvSpPr txBox="1"/>
          <p:nvPr/>
        </p:nvSpPr>
        <p:spPr>
          <a:xfrm>
            <a:off x="2082144" y="4861634"/>
            <a:ext cx="1460656" cy="369332"/>
          </a:xfrm>
          <a:prstGeom prst="rect">
            <a:avLst/>
          </a:prstGeom>
          <a:noFill/>
        </p:spPr>
        <p:txBody>
          <a:bodyPr wrap="none" rtlCol="0">
            <a:spAutoFit/>
          </a:bodyPr>
          <a:lstStyle/>
          <a:p>
            <a:pPr algn="ctr"/>
            <a:r>
              <a:rPr lang="en-US" b="1">
                <a:solidFill>
                  <a:schemeClr val="bg1"/>
                </a:solidFill>
              </a:rPr>
              <a:t>Sale By Year</a:t>
            </a:r>
            <a:endParaRPr lang="en-GB" b="1">
              <a:solidFill>
                <a:schemeClr val="bg1"/>
              </a:solidFill>
            </a:endParaRPr>
          </a:p>
        </p:txBody>
      </p:sp>
      <p:sp>
        <p:nvSpPr>
          <p:cNvPr id="44" name="TextBox 27"/>
          <p:cNvSpPr txBox="1"/>
          <p:nvPr/>
        </p:nvSpPr>
        <p:spPr>
          <a:xfrm>
            <a:off x="4423564" y="4861634"/>
            <a:ext cx="1460656" cy="369332"/>
          </a:xfrm>
          <a:prstGeom prst="rect">
            <a:avLst/>
          </a:prstGeom>
          <a:noFill/>
        </p:spPr>
        <p:txBody>
          <a:bodyPr wrap="none" rtlCol="0">
            <a:spAutoFit/>
          </a:bodyPr>
          <a:lstStyle/>
          <a:p>
            <a:pPr algn="ctr"/>
            <a:r>
              <a:rPr lang="en-US" b="1">
                <a:solidFill>
                  <a:schemeClr val="bg1"/>
                </a:solidFill>
              </a:rPr>
              <a:t>Sale By Year</a:t>
            </a:r>
            <a:endParaRPr lang="en-GB" b="1">
              <a:solidFill>
                <a:schemeClr val="bg1"/>
              </a:solidFill>
            </a:endParaRPr>
          </a:p>
        </p:txBody>
      </p:sp>
      <p:sp>
        <p:nvSpPr>
          <p:cNvPr id="45" name="Rectangle 29"/>
          <p:cNvSpPr/>
          <p:nvPr/>
        </p:nvSpPr>
        <p:spPr>
          <a:xfrm>
            <a:off x="684991" y="5717879"/>
            <a:ext cx="914400" cy="1662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6" name="Rectangle 33"/>
          <p:cNvSpPr/>
          <p:nvPr/>
        </p:nvSpPr>
        <p:spPr>
          <a:xfrm>
            <a:off x="3480817" y="5717879"/>
            <a:ext cx="914400" cy="1662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7" name="Rectangle 37"/>
          <p:cNvSpPr/>
          <p:nvPr/>
        </p:nvSpPr>
        <p:spPr>
          <a:xfrm>
            <a:off x="6276643" y="5717879"/>
            <a:ext cx="914400" cy="1662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8" name="Rectangle 38"/>
          <p:cNvSpPr/>
          <p:nvPr/>
        </p:nvSpPr>
        <p:spPr>
          <a:xfrm>
            <a:off x="9072469" y="5717879"/>
            <a:ext cx="914400" cy="1662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nvGrpSpPr>
          <p:cNvPr id="49" name="Group 39"/>
          <p:cNvGrpSpPr/>
          <p:nvPr/>
        </p:nvGrpSpPr>
        <p:grpSpPr>
          <a:xfrm>
            <a:off x="1599391" y="5627840"/>
            <a:ext cx="1634838" cy="968029"/>
            <a:chOff x="1599391" y="5777848"/>
            <a:chExt cx="1634838" cy="968029"/>
          </a:xfrm>
        </p:grpSpPr>
        <p:sp>
          <p:nvSpPr>
            <p:cNvPr id="50" name="TextBox 40"/>
            <p:cNvSpPr txBox="1"/>
            <p:nvPr/>
          </p:nvSpPr>
          <p:spPr>
            <a:xfrm>
              <a:off x="1599391" y="5777848"/>
              <a:ext cx="938077" cy="369332"/>
            </a:xfrm>
            <a:prstGeom prst="rect">
              <a:avLst/>
            </a:prstGeom>
            <a:noFill/>
          </p:spPr>
          <p:txBody>
            <a:bodyPr wrap="none" rtlCol="0">
              <a:spAutoFit/>
            </a:bodyPr>
            <a:lstStyle/>
            <a:p>
              <a:r>
                <a:rPr lang="en-US" b="1" dirty="0">
                  <a:solidFill>
                    <a:srgbClr val="F4B183"/>
                  </a:solidFill>
                </a:rPr>
                <a:t>System</a:t>
              </a:r>
              <a:endParaRPr lang="en-GB" b="1" dirty="0">
                <a:solidFill>
                  <a:srgbClr val="F4B183"/>
                </a:solidFill>
              </a:endParaRPr>
            </a:p>
          </p:txBody>
        </p:sp>
        <p:sp>
          <p:nvSpPr>
            <p:cNvPr id="51" name="Rectangle 41"/>
            <p:cNvSpPr/>
            <p:nvPr/>
          </p:nvSpPr>
          <p:spPr>
            <a:xfrm>
              <a:off x="1599391" y="6099546"/>
              <a:ext cx="1634838" cy="646331"/>
            </a:xfrm>
            <a:prstGeom prst="rect">
              <a:avLst/>
            </a:prstGeom>
          </p:spPr>
          <p:txBody>
            <a:bodyPr wrap="square">
              <a:spAutoFit/>
            </a:bodyPr>
            <a:lstStyle/>
            <a:p>
              <a:r>
                <a:rPr lang="en-GB" sz="1200">
                  <a:solidFill>
                    <a:schemeClr val="bg1"/>
                  </a:solidFill>
                </a:rPr>
                <a:t>Lorem ipsum dolor sit consectetur adipiscing</a:t>
              </a:r>
              <a:endParaRPr lang="en-GB" sz="1200">
                <a:solidFill>
                  <a:schemeClr val="bg1"/>
                </a:solidFill>
              </a:endParaRPr>
            </a:p>
          </p:txBody>
        </p:sp>
      </p:grpSp>
      <p:grpSp>
        <p:nvGrpSpPr>
          <p:cNvPr id="52" name="Group 42"/>
          <p:cNvGrpSpPr/>
          <p:nvPr/>
        </p:nvGrpSpPr>
        <p:grpSpPr>
          <a:xfrm>
            <a:off x="4391890" y="5627840"/>
            <a:ext cx="1634838" cy="968029"/>
            <a:chOff x="1599391" y="5777848"/>
            <a:chExt cx="1634838" cy="968029"/>
          </a:xfrm>
        </p:grpSpPr>
        <p:sp>
          <p:nvSpPr>
            <p:cNvPr id="53" name="TextBox 43"/>
            <p:cNvSpPr txBox="1"/>
            <p:nvPr/>
          </p:nvSpPr>
          <p:spPr>
            <a:xfrm>
              <a:off x="1599391" y="5777848"/>
              <a:ext cx="938077" cy="369332"/>
            </a:xfrm>
            <a:prstGeom prst="rect">
              <a:avLst/>
            </a:prstGeom>
            <a:noFill/>
          </p:spPr>
          <p:txBody>
            <a:bodyPr wrap="none" rtlCol="0">
              <a:spAutoFit/>
            </a:bodyPr>
            <a:lstStyle/>
            <a:p>
              <a:r>
                <a:rPr lang="en-US" b="1" dirty="0">
                  <a:solidFill>
                    <a:srgbClr val="F4B183"/>
                  </a:solidFill>
                </a:rPr>
                <a:t>System</a:t>
              </a:r>
              <a:endParaRPr lang="en-GB" b="1" dirty="0">
                <a:solidFill>
                  <a:srgbClr val="F4B183"/>
                </a:solidFill>
              </a:endParaRPr>
            </a:p>
          </p:txBody>
        </p:sp>
        <p:sp>
          <p:nvSpPr>
            <p:cNvPr id="54" name="Rectangle 44"/>
            <p:cNvSpPr/>
            <p:nvPr/>
          </p:nvSpPr>
          <p:spPr>
            <a:xfrm>
              <a:off x="1599391" y="6099546"/>
              <a:ext cx="1634838" cy="646331"/>
            </a:xfrm>
            <a:prstGeom prst="rect">
              <a:avLst/>
            </a:prstGeom>
          </p:spPr>
          <p:txBody>
            <a:bodyPr wrap="square">
              <a:spAutoFit/>
            </a:bodyPr>
            <a:lstStyle/>
            <a:p>
              <a:r>
                <a:rPr lang="en-GB" sz="1200">
                  <a:solidFill>
                    <a:schemeClr val="bg1"/>
                  </a:solidFill>
                </a:rPr>
                <a:t>Lorem ipsum dolor sit consectetur adipiscing</a:t>
              </a:r>
              <a:endParaRPr lang="en-GB" sz="1200">
                <a:solidFill>
                  <a:schemeClr val="bg1"/>
                </a:solidFill>
              </a:endParaRPr>
            </a:p>
          </p:txBody>
        </p:sp>
      </p:grpSp>
      <p:grpSp>
        <p:nvGrpSpPr>
          <p:cNvPr id="55" name="Group 45"/>
          <p:cNvGrpSpPr/>
          <p:nvPr/>
        </p:nvGrpSpPr>
        <p:grpSpPr>
          <a:xfrm>
            <a:off x="7191043" y="5627840"/>
            <a:ext cx="1634838" cy="968029"/>
            <a:chOff x="1599391" y="5777848"/>
            <a:chExt cx="1634838" cy="968029"/>
          </a:xfrm>
        </p:grpSpPr>
        <p:sp>
          <p:nvSpPr>
            <p:cNvPr id="56" name="TextBox 46"/>
            <p:cNvSpPr txBox="1"/>
            <p:nvPr/>
          </p:nvSpPr>
          <p:spPr>
            <a:xfrm>
              <a:off x="1599391" y="5777848"/>
              <a:ext cx="938077" cy="369332"/>
            </a:xfrm>
            <a:prstGeom prst="rect">
              <a:avLst/>
            </a:prstGeom>
            <a:noFill/>
          </p:spPr>
          <p:txBody>
            <a:bodyPr wrap="none" rtlCol="0">
              <a:spAutoFit/>
            </a:bodyPr>
            <a:lstStyle/>
            <a:p>
              <a:r>
                <a:rPr lang="en-US" b="1" dirty="0">
                  <a:solidFill>
                    <a:srgbClr val="F4B183"/>
                  </a:solidFill>
                </a:rPr>
                <a:t>System</a:t>
              </a:r>
              <a:endParaRPr lang="en-GB" b="1" dirty="0">
                <a:solidFill>
                  <a:srgbClr val="F4B183"/>
                </a:solidFill>
              </a:endParaRPr>
            </a:p>
          </p:txBody>
        </p:sp>
        <p:sp>
          <p:nvSpPr>
            <p:cNvPr id="57" name="Rectangle 47"/>
            <p:cNvSpPr/>
            <p:nvPr/>
          </p:nvSpPr>
          <p:spPr>
            <a:xfrm>
              <a:off x="1599391" y="6099546"/>
              <a:ext cx="1634838" cy="646331"/>
            </a:xfrm>
            <a:prstGeom prst="rect">
              <a:avLst/>
            </a:prstGeom>
          </p:spPr>
          <p:txBody>
            <a:bodyPr wrap="square">
              <a:spAutoFit/>
            </a:bodyPr>
            <a:lstStyle/>
            <a:p>
              <a:r>
                <a:rPr lang="en-GB" sz="1200">
                  <a:solidFill>
                    <a:schemeClr val="bg1"/>
                  </a:solidFill>
                </a:rPr>
                <a:t>Lorem ipsum dolor sit consectetur adipiscing</a:t>
              </a:r>
              <a:endParaRPr lang="en-GB" sz="1200">
                <a:solidFill>
                  <a:schemeClr val="bg1"/>
                </a:solidFill>
              </a:endParaRPr>
            </a:p>
          </p:txBody>
        </p:sp>
      </p:grpSp>
      <p:grpSp>
        <p:nvGrpSpPr>
          <p:cNvPr id="58" name="Group 48"/>
          <p:cNvGrpSpPr/>
          <p:nvPr/>
        </p:nvGrpSpPr>
        <p:grpSpPr>
          <a:xfrm>
            <a:off x="9986869" y="5627840"/>
            <a:ext cx="1634838" cy="968029"/>
            <a:chOff x="1599391" y="5777848"/>
            <a:chExt cx="1634838" cy="968029"/>
          </a:xfrm>
        </p:grpSpPr>
        <p:sp>
          <p:nvSpPr>
            <p:cNvPr id="59" name="TextBox 49"/>
            <p:cNvSpPr txBox="1"/>
            <p:nvPr/>
          </p:nvSpPr>
          <p:spPr>
            <a:xfrm>
              <a:off x="1599391" y="5777848"/>
              <a:ext cx="938077" cy="369332"/>
            </a:xfrm>
            <a:prstGeom prst="rect">
              <a:avLst/>
            </a:prstGeom>
            <a:noFill/>
          </p:spPr>
          <p:txBody>
            <a:bodyPr wrap="none" rtlCol="0">
              <a:spAutoFit/>
            </a:bodyPr>
            <a:lstStyle/>
            <a:p>
              <a:r>
                <a:rPr lang="en-US" b="1" dirty="0">
                  <a:solidFill>
                    <a:srgbClr val="F4B183"/>
                  </a:solidFill>
                </a:rPr>
                <a:t>System</a:t>
              </a:r>
              <a:endParaRPr lang="en-GB" b="1" dirty="0">
                <a:solidFill>
                  <a:srgbClr val="F4B183"/>
                </a:solidFill>
              </a:endParaRPr>
            </a:p>
          </p:txBody>
        </p:sp>
        <p:sp>
          <p:nvSpPr>
            <p:cNvPr id="60" name="Rectangle 50"/>
            <p:cNvSpPr/>
            <p:nvPr/>
          </p:nvSpPr>
          <p:spPr>
            <a:xfrm>
              <a:off x="1599391" y="6099546"/>
              <a:ext cx="1634838" cy="646331"/>
            </a:xfrm>
            <a:prstGeom prst="rect">
              <a:avLst/>
            </a:prstGeom>
          </p:spPr>
          <p:txBody>
            <a:bodyPr wrap="square">
              <a:spAutoFit/>
            </a:bodyPr>
            <a:lstStyle/>
            <a:p>
              <a:r>
                <a:rPr lang="en-GB" sz="1200">
                  <a:solidFill>
                    <a:schemeClr val="bg1"/>
                  </a:solidFill>
                </a:rPr>
                <a:t>Lorem ipsum dolor sit consectetur adipiscing</a:t>
              </a:r>
              <a:endParaRPr lang="en-GB" sz="1200">
                <a:solidFill>
                  <a:schemeClr val="bg1"/>
                </a:solidFill>
              </a:endParaRPr>
            </a:p>
          </p:txBody>
        </p:sp>
      </p:grpSp>
      <p:sp>
        <p:nvSpPr>
          <p:cNvPr id="61" name="TextBox 51"/>
          <p:cNvSpPr txBox="1"/>
          <p:nvPr/>
        </p:nvSpPr>
        <p:spPr>
          <a:xfrm>
            <a:off x="7032568" y="1771633"/>
            <a:ext cx="1585690" cy="369332"/>
          </a:xfrm>
          <a:prstGeom prst="rect">
            <a:avLst/>
          </a:prstGeom>
          <a:noFill/>
        </p:spPr>
        <p:txBody>
          <a:bodyPr wrap="none" rtlCol="0">
            <a:spAutoFit/>
          </a:bodyPr>
          <a:lstStyle/>
          <a:p>
            <a:r>
              <a:rPr lang="en-US" b="1" dirty="0">
                <a:solidFill>
                  <a:schemeClr val="bg1"/>
                </a:solidFill>
              </a:rPr>
              <a:t>Data </a:t>
            </a:r>
            <a:r>
              <a:rPr lang="en-US" b="1" dirty="0">
                <a:solidFill>
                  <a:srgbClr val="F4B183"/>
                </a:solidFill>
              </a:rPr>
              <a:t>Analysis</a:t>
            </a:r>
            <a:endParaRPr lang="en-GB" b="1" dirty="0">
              <a:solidFill>
                <a:srgbClr val="F4B183"/>
              </a:solidFill>
            </a:endParaRPr>
          </a:p>
        </p:txBody>
      </p:sp>
      <p:sp>
        <p:nvSpPr>
          <p:cNvPr id="62" name="Rectangle 52"/>
          <p:cNvSpPr/>
          <p:nvPr/>
        </p:nvSpPr>
        <p:spPr>
          <a:xfrm>
            <a:off x="7038108" y="2124997"/>
            <a:ext cx="4476669" cy="830997"/>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 Nullam porttitor consectetur nunc in tempor. </a:t>
            </a:r>
            <a:endParaRPr lang="en-GB" sz="1200">
              <a:solidFill>
                <a:schemeClr val="bg1"/>
              </a:solidFill>
            </a:endParaRPr>
          </a:p>
        </p:txBody>
      </p:sp>
      <p:grpSp>
        <p:nvGrpSpPr>
          <p:cNvPr id="63" name="Group 4"/>
          <p:cNvGrpSpPr/>
          <p:nvPr/>
        </p:nvGrpSpPr>
        <p:grpSpPr>
          <a:xfrm>
            <a:off x="7032568" y="3127759"/>
            <a:ext cx="4383735" cy="1330625"/>
            <a:chOff x="7032568" y="3292859"/>
            <a:chExt cx="4383735" cy="1330625"/>
          </a:xfrm>
          <a:noFill/>
        </p:grpSpPr>
        <p:sp>
          <p:nvSpPr>
            <p:cNvPr id="64" name="Rectangle 53"/>
            <p:cNvSpPr/>
            <p:nvPr/>
          </p:nvSpPr>
          <p:spPr>
            <a:xfrm>
              <a:off x="7032568" y="3292859"/>
              <a:ext cx="4383735" cy="12299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65" name="Rectangle 54"/>
            <p:cNvSpPr/>
            <p:nvPr/>
          </p:nvSpPr>
          <p:spPr>
            <a:xfrm>
              <a:off x="7288334" y="3423155"/>
              <a:ext cx="3585991" cy="1200329"/>
            </a:xfrm>
            <a:prstGeom prst="rect">
              <a:avLst/>
            </a:prstGeom>
            <a:grpFill/>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 Nullam porttitor consectetur nunc in tempor. Cras vitae venenatis sem at pretium arcu. </a:t>
              </a:r>
              <a:endParaRPr lang="en-GB" sz="1200">
                <a:solidFill>
                  <a:schemeClr val="bg1"/>
                </a:solidFill>
              </a:endParaRPr>
            </a:p>
          </p:txBody>
        </p:sp>
      </p:grpSp>
      <p:grpSp>
        <p:nvGrpSpPr>
          <p:cNvPr id="66" name="组合 65"/>
          <p:cNvGrpSpPr/>
          <p:nvPr/>
        </p:nvGrpSpPr>
        <p:grpSpPr>
          <a:xfrm>
            <a:off x="134487" y="637135"/>
            <a:ext cx="10533513" cy="523220"/>
            <a:chOff x="134487" y="637135"/>
            <a:chExt cx="10533513" cy="523220"/>
          </a:xfrm>
        </p:grpSpPr>
        <p:sp>
          <p:nvSpPr>
            <p:cNvPr id="67"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68"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70"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直接连接符 70"/>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down)">
                                      <p:cBhvr>
                                        <p:cTn id="11" dur="500"/>
                                        <p:tgtEl>
                                          <p:spTgt spid="3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down)">
                                      <p:cBhvr>
                                        <p:cTn id="15" dur="500"/>
                                        <p:tgtEl>
                                          <p:spTgt spid="37"/>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down)">
                                      <p:cBhvr>
                                        <p:cTn id="19" dur="500"/>
                                        <p:tgtEl>
                                          <p:spTgt spid="38"/>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wipe(down)">
                                      <p:cBhvr>
                                        <p:cTn id="23" dur="500"/>
                                        <p:tgtEl>
                                          <p:spTgt spid="39"/>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down)">
                                      <p:cBhvr>
                                        <p:cTn id="27" dur="500"/>
                                        <p:tgtEl>
                                          <p:spTgt spid="40"/>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wipe(down)">
                                      <p:cBhvr>
                                        <p:cTn id="31" dur="500"/>
                                        <p:tgtEl>
                                          <p:spTgt spid="41"/>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wipe(down)">
                                      <p:cBhvr>
                                        <p:cTn id="35" dur="500"/>
                                        <p:tgtEl>
                                          <p:spTgt spid="42"/>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left)">
                                      <p:cBhvr>
                                        <p:cTn id="43" dur="500"/>
                                        <p:tgtEl>
                                          <p:spTgt spid="49"/>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500"/>
                                        <p:tgtEl>
                                          <p:spTgt spid="46"/>
                                        </p:tgtEl>
                                      </p:cBhvr>
                                    </p:animEffect>
                                  </p:childTnLst>
                                </p:cTn>
                              </p:par>
                            </p:childTnLst>
                          </p:cTn>
                        </p:par>
                        <p:par>
                          <p:cTn id="48" fill="hold">
                            <p:stCondLst>
                              <p:cond delay="5500"/>
                            </p:stCondLst>
                            <p:childTnLst>
                              <p:par>
                                <p:cTn id="49" presetID="22" presetClass="entr" presetSubtype="8" fill="hold" nodeType="after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ipe(left)">
                                      <p:cBhvr>
                                        <p:cTn id="51" dur="500"/>
                                        <p:tgtEl>
                                          <p:spTgt spid="52"/>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childTnLst>
                          </p:cTn>
                        </p:par>
                        <p:par>
                          <p:cTn id="56" fill="hold">
                            <p:stCondLst>
                              <p:cond delay="6500"/>
                            </p:stCondLst>
                            <p:childTnLst>
                              <p:par>
                                <p:cTn id="57" presetID="22" presetClass="entr" presetSubtype="8" fill="hold" nodeType="after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wipe(left)">
                                      <p:cBhvr>
                                        <p:cTn id="59" dur="500"/>
                                        <p:tgtEl>
                                          <p:spTgt spid="55"/>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fade">
                                      <p:cBhvr>
                                        <p:cTn id="63" dur="500"/>
                                        <p:tgtEl>
                                          <p:spTgt spid="48"/>
                                        </p:tgtEl>
                                      </p:cBhvr>
                                    </p:animEffect>
                                  </p:childTnLst>
                                </p:cTn>
                              </p:par>
                            </p:childTnLst>
                          </p:cTn>
                        </p:par>
                        <p:par>
                          <p:cTn id="64" fill="hold">
                            <p:stCondLst>
                              <p:cond delay="7500"/>
                            </p:stCondLst>
                            <p:childTnLst>
                              <p:par>
                                <p:cTn id="65" presetID="22" presetClass="entr" presetSubtype="8" fill="hold" nodeType="after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wipe(left)">
                                      <p:cBhvr>
                                        <p:cTn id="67" dur="500"/>
                                        <p:tgtEl>
                                          <p:spTgt spid="58"/>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61"/>
                                        </p:tgtEl>
                                        <p:attrNameLst>
                                          <p:attrName>style.visibility</p:attrName>
                                        </p:attrNameLst>
                                      </p:cBhvr>
                                      <p:to>
                                        <p:strVal val="visible"/>
                                      </p:to>
                                    </p:set>
                                    <p:animEffect transition="in" filter="fade">
                                      <p:cBhvr>
                                        <p:cTn id="71" dur="500"/>
                                        <p:tgtEl>
                                          <p:spTgt spid="61"/>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62"/>
                                        </p:tgtEl>
                                        <p:attrNameLst>
                                          <p:attrName>style.visibility</p:attrName>
                                        </p:attrNameLst>
                                      </p:cBhvr>
                                      <p:to>
                                        <p:strVal val="visible"/>
                                      </p:to>
                                    </p:set>
                                    <p:animEffect transition="in" filter="fade">
                                      <p:cBhvr>
                                        <p:cTn id="75" dur="500"/>
                                        <p:tgtEl>
                                          <p:spTgt spid="62"/>
                                        </p:tgtEl>
                                      </p:cBhvr>
                                    </p:animEffect>
                                  </p:childTnLst>
                                </p:cTn>
                              </p:par>
                            </p:childTnLst>
                          </p:cTn>
                        </p:par>
                        <p:par>
                          <p:cTn id="76" fill="hold">
                            <p:stCondLst>
                              <p:cond delay="9000"/>
                            </p:stCondLst>
                            <p:childTnLst>
                              <p:par>
                                <p:cTn id="77" presetID="42" presetClass="entr" presetSubtype="0" fill="hold" nodeType="afterEffect">
                                  <p:stCondLst>
                                    <p:cond delay="0"/>
                                  </p:stCondLst>
                                  <p:childTnLst>
                                    <p:set>
                                      <p:cBhvr>
                                        <p:cTn id="78" dur="1" fill="hold">
                                          <p:stCondLst>
                                            <p:cond delay="0"/>
                                          </p:stCondLst>
                                        </p:cTn>
                                        <p:tgtEl>
                                          <p:spTgt spid="63"/>
                                        </p:tgtEl>
                                        <p:attrNameLst>
                                          <p:attrName>style.visibility</p:attrName>
                                        </p:attrNameLst>
                                      </p:cBhvr>
                                      <p:to>
                                        <p:strVal val="visible"/>
                                      </p:to>
                                    </p:set>
                                    <p:animEffect transition="in" filter="fade">
                                      <p:cBhvr>
                                        <p:cTn id="79" dur="1000"/>
                                        <p:tgtEl>
                                          <p:spTgt spid="63"/>
                                        </p:tgtEl>
                                      </p:cBhvr>
                                    </p:animEffect>
                                    <p:anim calcmode="lin" valueType="num">
                                      <p:cBhvr>
                                        <p:cTn id="80" dur="1000" fill="hold"/>
                                        <p:tgtEl>
                                          <p:spTgt spid="63"/>
                                        </p:tgtEl>
                                        <p:attrNameLst>
                                          <p:attrName>ppt_x</p:attrName>
                                        </p:attrNameLst>
                                      </p:cBhvr>
                                      <p:tavLst>
                                        <p:tav tm="0">
                                          <p:val>
                                            <p:strVal val="#ppt_x"/>
                                          </p:val>
                                        </p:tav>
                                        <p:tav tm="100000">
                                          <p:val>
                                            <p:strVal val="#ppt_x"/>
                                          </p:val>
                                        </p:tav>
                                      </p:tavLst>
                                    </p:anim>
                                    <p:anim calcmode="lin" valueType="num">
                                      <p:cBhvr>
                                        <p:cTn id="81"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animBg="1"/>
      <p:bldP spid="40" grpId="0" animBg="1"/>
      <p:bldP spid="41" grpId="0" animBg="1"/>
      <p:bldP spid="42" grpId="0" animBg="1"/>
      <p:bldP spid="45" grpId="0" animBg="1"/>
      <p:bldP spid="46" grpId="0" animBg="1"/>
      <p:bldP spid="47" grpId="0" animBg="1"/>
      <p:bldP spid="48" grpId="0" animBg="1"/>
      <p:bldP spid="61" grpId="0"/>
      <p:bldP spid="6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7"/>
          <p:cNvGrpSpPr/>
          <p:nvPr/>
        </p:nvGrpSpPr>
        <p:grpSpPr>
          <a:xfrm>
            <a:off x="1597886" y="1816966"/>
            <a:ext cx="9047024" cy="3816065"/>
            <a:chOff x="1572486" y="2058266"/>
            <a:chExt cx="9047024" cy="3816065"/>
          </a:xfrm>
        </p:grpSpPr>
        <p:sp>
          <p:nvSpPr>
            <p:cNvPr id="67" name="Rectangle 3"/>
            <p:cNvSpPr/>
            <p:nvPr/>
          </p:nvSpPr>
          <p:spPr>
            <a:xfrm>
              <a:off x="1572491" y="2058266"/>
              <a:ext cx="2261755" cy="4710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Basic</a:t>
              </a:r>
              <a:endParaRPr lang="en-GB" sz="2400" b="1">
                <a:solidFill>
                  <a:schemeClr val="tx1"/>
                </a:solidFill>
              </a:endParaRPr>
            </a:p>
          </p:txBody>
        </p:sp>
        <p:sp>
          <p:nvSpPr>
            <p:cNvPr id="68" name="Rectangle 4"/>
            <p:cNvSpPr/>
            <p:nvPr/>
          </p:nvSpPr>
          <p:spPr>
            <a:xfrm>
              <a:off x="3834246" y="2058266"/>
              <a:ext cx="2261755" cy="4710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Standard</a:t>
              </a:r>
              <a:endParaRPr lang="en-GB" sz="2400" b="1">
                <a:solidFill>
                  <a:schemeClr val="tx1"/>
                </a:solidFill>
              </a:endParaRPr>
            </a:p>
          </p:txBody>
        </p:sp>
        <p:sp>
          <p:nvSpPr>
            <p:cNvPr id="69" name="Rectangle 5"/>
            <p:cNvSpPr/>
            <p:nvPr/>
          </p:nvSpPr>
          <p:spPr>
            <a:xfrm>
              <a:off x="6096000" y="2058266"/>
              <a:ext cx="2261755" cy="4710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Advanced</a:t>
              </a:r>
              <a:endParaRPr lang="en-GB" sz="2400" b="1">
                <a:solidFill>
                  <a:schemeClr val="tx1"/>
                </a:solidFill>
              </a:endParaRPr>
            </a:p>
          </p:txBody>
        </p:sp>
        <p:sp>
          <p:nvSpPr>
            <p:cNvPr id="70" name="Rectangle 6"/>
            <p:cNvSpPr/>
            <p:nvPr/>
          </p:nvSpPr>
          <p:spPr>
            <a:xfrm>
              <a:off x="8357755" y="2058266"/>
              <a:ext cx="2261755" cy="4710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Premium</a:t>
              </a:r>
              <a:endParaRPr lang="en-GB" sz="2400" b="1">
                <a:solidFill>
                  <a:schemeClr val="tx1"/>
                </a:solidFill>
              </a:endParaRPr>
            </a:p>
          </p:txBody>
        </p:sp>
        <p:sp>
          <p:nvSpPr>
            <p:cNvPr id="71" name="Freeform 12"/>
            <p:cNvSpPr/>
            <p:nvPr/>
          </p:nvSpPr>
          <p:spPr>
            <a:xfrm>
              <a:off x="1572490" y="2576946"/>
              <a:ext cx="9047019" cy="471055"/>
            </a:xfrm>
            <a:custGeom>
              <a:avLst/>
              <a:gdLst>
                <a:gd name="connsiteX0" fmla="*/ 0 w 9047019"/>
                <a:gd name="connsiteY0" fmla="*/ 0 h 471055"/>
                <a:gd name="connsiteX1" fmla="*/ 2261755 w 9047019"/>
                <a:gd name="connsiteY1" fmla="*/ 0 h 471055"/>
                <a:gd name="connsiteX2" fmla="*/ 4523509 w 9047019"/>
                <a:gd name="connsiteY2" fmla="*/ 0 h 471055"/>
                <a:gd name="connsiteX3" fmla="*/ 4523510 w 9047019"/>
                <a:gd name="connsiteY3" fmla="*/ 0 h 471055"/>
                <a:gd name="connsiteX4" fmla="*/ 6785264 w 9047019"/>
                <a:gd name="connsiteY4" fmla="*/ 0 h 471055"/>
                <a:gd name="connsiteX5" fmla="*/ 9047019 w 9047019"/>
                <a:gd name="connsiteY5" fmla="*/ 0 h 471055"/>
                <a:gd name="connsiteX6" fmla="*/ 9047019 w 9047019"/>
                <a:gd name="connsiteY6" fmla="*/ 471055 h 471055"/>
                <a:gd name="connsiteX7" fmla="*/ 6785264 w 9047019"/>
                <a:gd name="connsiteY7" fmla="*/ 471055 h 471055"/>
                <a:gd name="connsiteX8" fmla="*/ 4523510 w 9047019"/>
                <a:gd name="connsiteY8" fmla="*/ 471055 h 471055"/>
                <a:gd name="connsiteX9" fmla="*/ 4523509 w 9047019"/>
                <a:gd name="connsiteY9" fmla="*/ 471055 h 471055"/>
                <a:gd name="connsiteX10" fmla="*/ 2261755 w 9047019"/>
                <a:gd name="connsiteY10" fmla="*/ 471055 h 471055"/>
                <a:gd name="connsiteX11" fmla="*/ 0 w 9047019"/>
                <a:gd name="connsiteY11" fmla="*/ 471055 h 471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47019" h="471055">
                  <a:moveTo>
                    <a:pt x="0" y="0"/>
                  </a:moveTo>
                  <a:lnTo>
                    <a:pt x="2261755" y="0"/>
                  </a:lnTo>
                  <a:lnTo>
                    <a:pt x="4523509" y="0"/>
                  </a:lnTo>
                  <a:lnTo>
                    <a:pt x="4523510" y="0"/>
                  </a:lnTo>
                  <a:lnTo>
                    <a:pt x="6785264" y="0"/>
                  </a:lnTo>
                  <a:lnTo>
                    <a:pt x="9047019" y="0"/>
                  </a:lnTo>
                  <a:lnTo>
                    <a:pt x="9047019" y="471055"/>
                  </a:lnTo>
                  <a:lnTo>
                    <a:pt x="6785264" y="471055"/>
                  </a:lnTo>
                  <a:lnTo>
                    <a:pt x="4523510" y="471055"/>
                  </a:lnTo>
                  <a:lnTo>
                    <a:pt x="4523509" y="471055"/>
                  </a:lnTo>
                  <a:lnTo>
                    <a:pt x="2261755" y="471055"/>
                  </a:lnTo>
                  <a:lnTo>
                    <a:pt x="0" y="471055"/>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72" name="Freeform 14"/>
            <p:cNvSpPr/>
            <p:nvPr/>
          </p:nvSpPr>
          <p:spPr>
            <a:xfrm>
              <a:off x="1572489" y="3519056"/>
              <a:ext cx="9047019" cy="471055"/>
            </a:xfrm>
            <a:custGeom>
              <a:avLst/>
              <a:gdLst>
                <a:gd name="connsiteX0" fmla="*/ 0 w 9047019"/>
                <a:gd name="connsiteY0" fmla="*/ 0 h 471055"/>
                <a:gd name="connsiteX1" fmla="*/ 2261755 w 9047019"/>
                <a:gd name="connsiteY1" fmla="*/ 0 h 471055"/>
                <a:gd name="connsiteX2" fmla="*/ 4523509 w 9047019"/>
                <a:gd name="connsiteY2" fmla="*/ 0 h 471055"/>
                <a:gd name="connsiteX3" fmla="*/ 4523510 w 9047019"/>
                <a:gd name="connsiteY3" fmla="*/ 0 h 471055"/>
                <a:gd name="connsiteX4" fmla="*/ 6785264 w 9047019"/>
                <a:gd name="connsiteY4" fmla="*/ 0 h 471055"/>
                <a:gd name="connsiteX5" fmla="*/ 9047019 w 9047019"/>
                <a:gd name="connsiteY5" fmla="*/ 0 h 471055"/>
                <a:gd name="connsiteX6" fmla="*/ 9047019 w 9047019"/>
                <a:gd name="connsiteY6" fmla="*/ 471055 h 471055"/>
                <a:gd name="connsiteX7" fmla="*/ 6785264 w 9047019"/>
                <a:gd name="connsiteY7" fmla="*/ 471055 h 471055"/>
                <a:gd name="connsiteX8" fmla="*/ 4523510 w 9047019"/>
                <a:gd name="connsiteY8" fmla="*/ 471055 h 471055"/>
                <a:gd name="connsiteX9" fmla="*/ 4523509 w 9047019"/>
                <a:gd name="connsiteY9" fmla="*/ 471055 h 471055"/>
                <a:gd name="connsiteX10" fmla="*/ 2261755 w 9047019"/>
                <a:gd name="connsiteY10" fmla="*/ 471055 h 471055"/>
                <a:gd name="connsiteX11" fmla="*/ 0 w 9047019"/>
                <a:gd name="connsiteY11" fmla="*/ 471055 h 471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47019" h="471055">
                  <a:moveTo>
                    <a:pt x="0" y="0"/>
                  </a:moveTo>
                  <a:lnTo>
                    <a:pt x="2261755" y="0"/>
                  </a:lnTo>
                  <a:lnTo>
                    <a:pt x="4523509" y="0"/>
                  </a:lnTo>
                  <a:lnTo>
                    <a:pt x="4523510" y="0"/>
                  </a:lnTo>
                  <a:lnTo>
                    <a:pt x="6785264" y="0"/>
                  </a:lnTo>
                  <a:lnTo>
                    <a:pt x="9047019" y="0"/>
                  </a:lnTo>
                  <a:lnTo>
                    <a:pt x="9047019" y="471055"/>
                  </a:lnTo>
                  <a:lnTo>
                    <a:pt x="6785264" y="471055"/>
                  </a:lnTo>
                  <a:lnTo>
                    <a:pt x="4523510" y="471055"/>
                  </a:lnTo>
                  <a:lnTo>
                    <a:pt x="4523509" y="471055"/>
                  </a:lnTo>
                  <a:lnTo>
                    <a:pt x="2261755" y="471055"/>
                  </a:lnTo>
                  <a:lnTo>
                    <a:pt x="0" y="471055"/>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73" name="Freeform 15"/>
            <p:cNvSpPr/>
            <p:nvPr/>
          </p:nvSpPr>
          <p:spPr>
            <a:xfrm>
              <a:off x="1572488" y="4461166"/>
              <a:ext cx="9047019" cy="471055"/>
            </a:xfrm>
            <a:custGeom>
              <a:avLst/>
              <a:gdLst>
                <a:gd name="connsiteX0" fmla="*/ 0 w 9047019"/>
                <a:gd name="connsiteY0" fmla="*/ 0 h 471055"/>
                <a:gd name="connsiteX1" fmla="*/ 2261755 w 9047019"/>
                <a:gd name="connsiteY1" fmla="*/ 0 h 471055"/>
                <a:gd name="connsiteX2" fmla="*/ 4523509 w 9047019"/>
                <a:gd name="connsiteY2" fmla="*/ 0 h 471055"/>
                <a:gd name="connsiteX3" fmla="*/ 4523510 w 9047019"/>
                <a:gd name="connsiteY3" fmla="*/ 0 h 471055"/>
                <a:gd name="connsiteX4" fmla="*/ 6785264 w 9047019"/>
                <a:gd name="connsiteY4" fmla="*/ 0 h 471055"/>
                <a:gd name="connsiteX5" fmla="*/ 9047019 w 9047019"/>
                <a:gd name="connsiteY5" fmla="*/ 0 h 471055"/>
                <a:gd name="connsiteX6" fmla="*/ 9047019 w 9047019"/>
                <a:gd name="connsiteY6" fmla="*/ 471055 h 471055"/>
                <a:gd name="connsiteX7" fmla="*/ 6785264 w 9047019"/>
                <a:gd name="connsiteY7" fmla="*/ 471055 h 471055"/>
                <a:gd name="connsiteX8" fmla="*/ 4523510 w 9047019"/>
                <a:gd name="connsiteY8" fmla="*/ 471055 h 471055"/>
                <a:gd name="connsiteX9" fmla="*/ 4523509 w 9047019"/>
                <a:gd name="connsiteY9" fmla="*/ 471055 h 471055"/>
                <a:gd name="connsiteX10" fmla="*/ 2261755 w 9047019"/>
                <a:gd name="connsiteY10" fmla="*/ 471055 h 471055"/>
                <a:gd name="connsiteX11" fmla="*/ 0 w 9047019"/>
                <a:gd name="connsiteY11" fmla="*/ 471055 h 471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47019" h="471055">
                  <a:moveTo>
                    <a:pt x="0" y="0"/>
                  </a:moveTo>
                  <a:lnTo>
                    <a:pt x="2261755" y="0"/>
                  </a:lnTo>
                  <a:lnTo>
                    <a:pt x="4523509" y="0"/>
                  </a:lnTo>
                  <a:lnTo>
                    <a:pt x="4523510" y="0"/>
                  </a:lnTo>
                  <a:lnTo>
                    <a:pt x="6785264" y="0"/>
                  </a:lnTo>
                  <a:lnTo>
                    <a:pt x="9047019" y="0"/>
                  </a:lnTo>
                  <a:lnTo>
                    <a:pt x="9047019" y="471055"/>
                  </a:lnTo>
                  <a:lnTo>
                    <a:pt x="6785264" y="471055"/>
                  </a:lnTo>
                  <a:lnTo>
                    <a:pt x="4523510" y="471055"/>
                  </a:lnTo>
                  <a:lnTo>
                    <a:pt x="4523509" y="471055"/>
                  </a:lnTo>
                  <a:lnTo>
                    <a:pt x="2261755" y="471055"/>
                  </a:lnTo>
                  <a:lnTo>
                    <a:pt x="0" y="471055"/>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74" name="Freeform 16"/>
            <p:cNvSpPr/>
            <p:nvPr/>
          </p:nvSpPr>
          <p:spPr>
            <a:xfrm>
              <a:off x="1572486" y="5403276"/>
              <a:ext cx="9047019" cy="471055"/>
            </a:xfrm>
            <a:custGeom>
              <a:avLst/>
              <a:gdLst>
                <a:gd name="connsiteX0" fmla="*/ 0 w 9047019"/>
                <a:gd name="connsiteY0" fmla="*/ 0 h 471055"/>
                <a:gd name="connsiteX1" fmla="*/ 2261755 w 9047019"/>
                <a:gd name="connsiteY1" fmla="*/ 0 h 471055"/>
                <a:gd name="connsiteX2" fmla="*/ 4523509 w 9047019"/>
                <a:gd name="connsiteY2" fmla="*/ 0 h 471055"/>
                <a:gd name="connsiteX3" fmla="*/ 4523510 w 9047019"/>
                <a:gd name="connsiteY3" fmla="*/ 0 h 471055"/>
                <a:gd name="connsiteX4" fmla="*/ 6785264 w 9047019"/>
                <a:gd name="connsiteY4" fmla="*/ 0 h 471055"/>
                <a:gd name="connsiteX5" fmla="*/ 9047019 w 9047019"/>
                <a:gd name="connsiteY5" fmla="*/ 0 h 471055"/>
                <a:gd name="connsiteX6" fmla="*/ 9047019 w 9047019"/>
                <a:gd name="connsiteY6" fmla="*/ 471055 h 471055"/>
                <a:gd name="connsiteX7" fmla="*/ 6785264 w 9047019"/>
                <a:gd name="connsiteY7" fmla="*/ 471055 h 471055"/>
                <a:gd name="connsiteX8" fmla="*/ 4523510 w 9047019"/>
                <a:gd name="connsiteY8" fmla="*/ 471055 h 471055"/>
                <a:gd name="connsiteX9" fmla="*/ 4523509 w 9047019"/>
                <a:gd name="connsiteY9" fmla="*/ 471055 h 471055"/>
                <a:gd name="connsiteX10" fmla="*/ 2261755 w 9047019"/>
                <a:gd name="connsiteY10" fmla="*/ 471055 h 471055"/>
                <a:gd name="connsiteX11" fmla="*/ 0 w 9047019"/>
                <a:gd name="connsiteY11" fmla="*/ 471055 h 471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47019" h="471055">
                  <a:moveTo>
                    <a:pt x="0" y="0"/>
                  </a:moveTo>
                  <a:lnTo>
                    <a:pt x="2261755" y="0"/>
                  </a:lnTo>
                  <a:lnTo>
                    <a:pt x="4523509" y="0"/>
                  </a:lnTo>
                  <a:lnTo>
                    <a:pt x="4523510" y="0"/>
                  </a:lnTo>
                  <a:lnTo>
                    <a:pt x="6785264" y="0"/>
                  </a:lnTo>
                  <a:lnTo>
                    <a:pt x="9047019" y="0"/>
                  </a:lnTo>
                  <a:lnTo>
                    <a:pt x="9047019" y="471055"/>
                  </a:lnTo>
                  <a:lnTo>
                    <a:pt x="6785264" y="471055"/>
                  </a:lnTo>
                  <a:lnTo>
                    <a:pt x="4523510" y="471055"/>
                  </a:lnTo>
                  <a:lnTo>
                    <a:pt x="4523509" y="471055"/>
                  </a:lnTo>
                  <a:lnTo>
                    <a:pt x="2261755" y="471055"/>
                  </a:lnTo>
                  <a:lnTo>
                    <a:pt x="0" y="471055"/>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75" name="TextBox 17"/>
            <p:cNvSpPr txBox="1"/>
            <p:nvPr/>
          </p:nvSpPr>
          <p:spPr>
            <a:xfrm>
              <a:off x="2092463" y="2643196"/>
              <a:ext cx="1221809" cy="338554"/>
            </a:xfrm>
            <a:prstGeom prst="rect">
              <a:avLst/>
            </a:prstGeom>
            <a:noFill/>
          </p:spPr>
          <p:txBody>
            <a:bodyPr wrap="none" rtlCol="0">
              <a:spAutoFit/>
            </a:bodyPr>
            <a:lstStyle/>
            <a:p>
              <a:pPr algn="ctr"/>
              <a:r>
                <a:rPr lang="en-US" sz="1600"/>
                <a:t>One Design</a:t>
              </a:r>
              <a:endParaRPr lang="en-GB" sz="1600"/>
            </a:p>
          </p:txBody>
        </p:sp>
        <p:sp>
          <p:nvSpPr>
            <p:cNvPr id="76" name="TextBox 18"/>
            <p:cNvSpPr txBox="1"/>
            <p:nvPr/>
          </p:nvSpPr>
          <p:spPr>
            <a:xfrm>
              <a:off x="4385477" y="2643196"/>
              <a:ext cx="1159292" cy="338554"/>
            </a:xfrm>
            <a:prstGeom prst="rect">
              <a:avLst/>
            </a:prstGeom>
            <a:noFill/>
          </p:spPr>
          <p:txBody>
            <a:bodyPr wrap="none" rtlCol="0">
              <a:spAutoFit/>
            </a:bodyPr>
            <a:lstStyle/>
            <a:p>
              <a:pPr algn="ctr"/>
              <a:r>
                <a:rPr lang="en-US" sz="1600"/>
                <a:t>TwoDesign</a:t>
              </a:r>
              <a:endParaRPr lang="en-GB" sz="1600"/>
            </a:p>
          </p:txBody>
        </p:sp>
        <p:sp>
          <p:nvSpPr>
            <p:cNvPr id="77" name="TextBox 19"/>
            <p:cNvSpPr txBox="1"/>
            <p:nvPr/>
          </p:nvSpPr>
          <p:spPr>
            <a:xfrm>
              <a:off x="6553456" y="2643196"/>
              <a:ext cx="1346844" cy="338554"/>
            </a:xfrm>
            <a:prstGeom prst="rect">
              <a:avLst/>
            </a:prstGeom>
            <a:noFill/>
          </p:spPr>
          <p:txBody>
            <a:bodyPr wrap="none" rtlCol="0">
              <a:spAutoFit/>
            </a:bodyPr>
            <a:lstStyle/>
            <a:p>
              <a:pPr algn="ctr"/>
              <a:r>
                <a:rPr lang="en-US" sz="1600"/>
                <a:t>Three Design</a:t>
              </a:r>
              <a:endParaRPr lang="en-GB" sz="1600"/>
            </a:p>
          </p:txBody>
        </p:sp>
        <p:sp>
          <p:nvSpPr>
            <p:cNvPr id="78" name="TextBox 20"/>
            <p:cNvSpPr txBox="1"/>
            <p:nvPr/>
          </p:nvSpPr>
          <p:spPr>
            <a:xfrm>
              <a:off x="8865706" y="2643196"/>
              <a:ext cx="1245854" cy="338554"/>
            </a:xfrm>
            <a:prstGeom prst="rect">
              <a:avLst/>
            </a:prstGeom>
            <a:noFill/>
          </p:spPr>
          <p:txBody>
            <a:bodyPr wrap="none" rtlCol="0">
              <a:spAutoFit/>
            </a:bodyPr>
            <a:lstStyle/>
            <a:p>
              <a:pPr algn="ctr"/>
              <a:r>
                <a:rPr lang="en-US" sz="1600"/>
                <a:t>Four Design</a:t>
              </a:r>
              <a:endParaRPr lang="en-GB" sz="1600"/>
            </a:p>
          </p:txBody>
        </p:sp>
        <p:sp>
          <p:nvSpPr>
            <p:cNvPr id="79" name="TextBox 21"/>
            <p:cNvSpPr txBox="1"/>
            <p:nvPr/>
          </p:nvSpPr>
          <p:spPr>
            <a:xfrm>
              <a:off x="8843263" y="3585306"/>
              <a:ext cx="1290738" cy="338554"/>
            </a:xfrm>
            <a:prstGeom prst="rect">
              <a:avLst/>
            </a:prstGeom>
            <a:noFill/>
          </p:spPr>
          <p:txBody>
            <a:bodyPr wrap="none" rtlCol="0">
              <a:spAutoFit/>
            </a:bodyPr>
            <a:lstStyle/>
            <a:p>
              <a:pPr algn="ctr"/>
              <a:r>
                <a:rPr lang="en-US" sz="1600"/>
                <a:t>15 GB Space</a:t>
              </a:r>
              <a:endParaRPr lang="en-GB" sz="1600"/>
            </a:p>
          </p:txBody>
        </p:sp>
        <p:sp>
          <p:nvSpPr>
            <p:cNvPr id="80" name="TextBox 22"/>
            <p:cNvSpPr txBox="1"/>
            <p:nvPr/>
          </p:nvSpPr>
          <p:spPr>
            <a:xfrm>
              <a:off x="9135010" y="4527416"/>
              <a:ext cx="707245" cy="338554"/>
            </a:xfrm>
            <a:prstGeom prst="rect">
              <a:avLst/>
            </a:prstGeom>
            <a:noFill/>
          </p:spPr>
          <p:txBody>
            <a:bodyPr wrap="none" rtlCol="0">
              <a:spAutoFit/>
            </a:bodyPr>
            <a:lstStyle/>
            <a:p>
              <a:pPr algn="ctr"/>
              <a:r>
                <a:rPr lang="en-US" sz="1600" dirty="0"/>
                <a:t>Cloud</a:t>
              </a:r>
              <a:endParaRPr lang="en-GB" sz="1600" dirty="0"/>
            </a:p>
          </p:txBody>
        </p:sp>
        <p:sp>
          <p:nvSpPr>
            <p:cNvPr id="81" name="TextBox 23"/>
            <p:cNvSpPr txBox="1"/>
            <p:nvPr/>
          </p:nvSpPr>
          <p:spPr>
            <a:xfrm>
              <a:off x="8853682" y="5469526"/>
              <a:ext cx="1269899" cy="400110"/>
            </a:xfrm>
            <a:prstGeom prst="rect">
              <a:avLst/>
            </a:prstGeom>
            <a:noFill/>
          </p:spPr>
          <p:txBody>
            <a:bodyPr wrap="none" rtlCol="0">
              <a:spAutoFit/>
            </a:bodyPr>
            <a:lstStyle/>
            <a:p>
              <a:pPr algn="ctr"/>
              <a:r>
                <a:rPr lang="en-US" sz="2000" b="1"/>
                <a:t>$25</a:t>
              </a:r>
              <a:r>
                <a:rPr lang="en-US" sz="1600"/>
                <a:t>/month</a:t>
              </a:r>
              <a:endParaRPr lang="en-GB" sz="1600"/>
            </a:p>
          </p:txBody>
        </p:sp>
        <p:sp>
          <p:nvSpPr>
            <p:cNvPr id="82" name="TextBox 24"/>
            <p:cNvSpPr txBox="1"/>
            <p:nvPr/>
          </p:nvSpPr>
          <p:spPr>
            <a:xfrm>
              <a:off x="6609560" y="3585306"/>
              <a:ext cx="1234633" cy="338554"/>
            </a:xfrm>
            <a:prstGeom prst="rect">
              <a:avLst/>
            </a:prstGeom>
            <a:noFill/>
          </p:spPr>
          <p:txBody>
            <a:bodyPr wrap="none" rtlCol="0">
              <a:spAutoFit/>
            </a:bodyPr>
            <a:lstStyle/>
            <a:p>
              <a:pPr algn="ctr"/>
              <a:r>
                <a:rPr lang="en-US" sz="1600"/>
                <a:t>10GB Space</a:t>
              </a:r>
              <a:endParaRPr lang="en-GB" sz="1600"/>
            </a:p>
          </p:txBody>
        </p:sp>
        <p:sp>
          <p:nvSpPr>
            <p:cNvPr id="83" name="TextBox 25"/>
            <p:cNvSpPr txBox="1"/>
            <p:nvPr/>
          </p:nvSpPr>
          <p:spPr>
            <a:xfrm>
              <a:off x="6590326" y="4527416"/>
              <a:ext cx="1273105" cy="338554"/>
            </a:xfrm>
            <a:prstGeom prst="rect">
              <a:avLst/>
            </a:prstGeom>
            <a:noFill/>
          </p:spPr>
          <p:txBody>
            <a:bodyPr wrap="none" rtlCol="0">
              <a:spAutoFit/>
            </a:bodyPr>
            <a:lstStyle/>
            <a:p>
              <a:pPr algn="ctr"/>
              <a:r>
                <a:rPr lang="en-US" sz="1600"/>
                <a:t>24h Support</a:t>
              </a:r>
              <a:endParaRPr lang="en-GB" sz="1600"/>
            </a:p>
          </p:txBody>
        </p:sp>
        <p:sp>
          <p:nvSpPr>
            <p:cNvPr id="84" name="TextBox 26"/>
            <p:cNvSpPr txBox="1"/>
            <p:nvPr/>
          </p:nvSpPr>
          <p:spPr>
            <a:xfrm>
              <a:off x="6556661" y="5469526"/>
              <a:ext cx="1340432" cy="400110"/>
            </a:xfrm>
            <a:prstGeom prst="rect">
              <a:avLst/>
            </a:prstGeom>
            <a:noFill/>
          </p:spPr>
          <p:txBody>
            <a:bodyPr wrap="none" rtlCol="0">
              <a:spAutoFit/>
            </a:bodyPr>
            <a:lstStyle/>
            <a:p>
              <a:pPr algn="ctr"/>
              <a:r>
                <a:rPr lang="en-US" sz="2000" b="1"/>
                <a:t>$20 </a:t>
              </a:r>
              <a:r>
                <a:rPr lang="en-US" sz="1600"/>
                <a:t>/month</a:t>
              </a:r>
              <a:endParaRPr lang="en-GB" sz="1600"/>
            </a:p>
          </p:txBody>
        </p:sp>
        <p:sp>
          <p:nvSpPr>
            <p:cNvPr id="85" name="TextBox 27"/>
            <p:cNvSpPr txBox="1"/>
            <p:nvPr/>
          </p:nvSpPr>
          <p:spPr>
            <a:xfrm>
              <a:off x="4373454" y="3585306"/>
              <a:ext cx="1183337" cy="338554"/>
            </a:xfrm>
            <a:prstGeom prst="rect">
              <a:avLst/>
            </a:prstGeom>
            <a:noFill/>
          </p:spPr>
          <p:txBody>
            <a:bodyPr wrap="none" rtlCol="0">
              <a:spAutoFit/>
            </a:bodyPr>
            <a:lstStyle/>
            <a:p>
              <a:pPr algn="ctr"/>
              <a:r>
                <a:rPr lang="en-US" sz="1600"/>
                <a:t>5 GB Space</a:t>
              </a:r>
              <a:endParaRPr lang="en-GB" sz="1600"/>
            </a:p>
          </p:txBody>
        </p:sp>
        <p:sp>
          <p:nvSpPr>
            <p:cNvPr id="86" name="TextBox 28"/>
            <p:cNvSpPr txBox="1"/>
            <p:nvPr/>
          </p:nvSpPr>
          <p:spPr>
            <a:xfrm>
              <a:off x="4770198" y="4527416"/>
              <a:ext cx="389850" cy="338554"/>
            </a:xfrm>
            <a:prstGeom prst="rect">
              <a:avLst/>
            </a:prstGeom>
            <a:noFill/>
          </p:spPr>
          <p:txBody>
            <a:bodyPr wrap="none" rtlCol="0">
              <a:spAutoFit/>
            </a:bodyPr>
            <a:lstStyle/>
            <a:p>
              <a:pPr algn="ctr"/>
              <a:r>
                <a:rPr lang="en-US" sz="1600"/>
                <a:t>--</a:t>
              </a:r>
              <a:endParaRPr lang="en-GB" sz="1600"/>
            </a:p>
          </p:txBody>
        </p:sp>
        <p:sp>
          <p:nvSpPr>
            <p:cNvPr id="87" name="TextBox 29"/>
            <p:cNvSpPr txBox="1"/>
            <p:nvPr/>
          </p:nvSpPr>
          <p:spPr>
            <a:xfrm>
              <a:off x="4294907" y="5469526"/>
              <a:ext cx="1340432" cy="400110"/>
            </a:xfrm>
            <a:prstGeom prst="rect">
              <a:avLst/>
            </a:prstGeom>
            <a:noFill/>
          </p:spPr>
          <p:txBody>
            <a:bodyPr wrap="none" rtlCol="0">
              <a:spAutoFit/>
            </a:bodyPr>
            <a:lstStyle/>
            <a:p>
              <a:pPr algn="ctr"/>
              <a:r>
                <a:rPr lang="en-US" sz="2000" b="1"/>
                <a:t>$15 </a:t>
              </a:r>
              <a:r>
                <a:rPr lang="en-US" sz="1600"/>
                <a:t>/month</a:t>
              </a:r>
              <a:endParaRPr lang="en-GB" sz="1600"/>
            </a:p>
          </p:txBody>
        </p:sp>
        <p:sp>
          <p:nvSpPr>
            <p:cNvPr id="88" name="TextBox 30"/>
            <p:cNvSpPr txBox="1"/>
            <p:nvPr/>
          </p:nvSpPr>
          <p:spPr>
            <a:xfrm>
              <a:off x="2111702" y="3585306"/>
              <a:ext cx="1183337" cy="338554"/>
            </a:xfrm>
            <a:prstGeom prst="rect">
              <a:avLst/>
            </a:prstGeom>
            <a:noFill/>
          </p:spPr>
          <p:txBody>
            <a:bodyPr wrap="none" rtlCol="0">
              <a:spAutoFit/>
            </a:bodyPr>
            <a:lstStyle/>
            <a:p>
              <a:pPr algn="ctr"/>
              <a:r>
                <a:rPr lang="en-US" sz="1600"/>
                <a:t>1 GB Space</a:t>
              </a:r>
              <a:endParaRPr lang="en-GB" sz="1600"/>
            </a:p>
          </p:txBody>
        </p:sp>
        <p:sp>
          <p:nvSpPr>
            <p:cNvPr id="89" name="TextBox 31"/>
            <p:cNvSpPr txBox="1"/>
            <p:nvPr/>
          </p:nvSpPr>
          <p:spPr>
            <a:xfrm>
              <a:off x="2508443" y="4527416"/>
              <a:ext cx="389850" cy="338554"/>
            </a:xfrm>
            <a:prstGeom prst="rect">
              <a:avLst/>
            </a:prstGeom>
            <a:noFill/>
          </p:spPr>
          <p:txBody>
            <a:bodyPr wrap="none" rtlCol="0">
              <a:spAutoFit/>
            </a:bodyPr>
            <a:lstStyle/>
            <a:p>
              <a:pPr algn="ctr"/>
              <a:r>
                <a:rPr lang="en-US" sz="1600"/>
                <a:t>--</a:t>
              </a:r>
              <a:endParaRPr lang="en-GB" sz="1600"/>
            </a:p>
          </p:txBody>
        </p:sp>
        <p:sp>
          <p:nvSpPr>
            <p:cNvPr id="90" name="TextBox 32"/>
            <p:cNvSpPr txBox="1"/>
            <p:nvPr/>
          </p:nvSpPr>
          <p:spPr>
            <a:xfrm>
              <a:off x="2033153" y="5469526"/>
              <a:ext cx="1340432" cy="400110"/>
            </a:xfrm>
            <a:prstGeom prst="rect">
              <a:avLst/>
            </a:prstGeom>
            <a:noFill/>
          </p:spPr>
          <p:txBody>
            <a:bodyPr wrap="none" rtlCol="0">
              <a:spAutoFit/>
            </a:bodyPr>
            <a:lstStyle/>
            <a:p>
              <a:pPr algn="ctr"/>
              <a:r>
                <a:rPr lang="en-US" sz="2000" b="1" dirty="0"/>
                <a:t>$10 </a:t>
              </a:r>
              <a:r>
                <a:rPr lang="en-US" sz="1600" dirty="0"/>
                <a:t>/month</a:t>
              </a:r>
              <a:endParaRPr lang="en-GB" sz="1600" dirty="0"/>
            </a:p>
          </p:txBody>
        </p:sp>
        <p:sp>
          <p:nvSpPr>
            <p:cNvPr id="91" name="TextBox 34"/>
            <p:cNvSpPr txBox="1"/>
            <p:nvPr/>
          </p:nvSpPr>
          <p:spPr>
            <a:xfrm>
              <a:off x="8926620" y="3114251"/>
              <a:ext cx="1124027" cy="338554"/>
            </a:xfrm>
            <a:prstGeom prst="rect">
              <a:avLst/>
            </a:prstGeom>
            <a:noFill/>
          </p:spPr>
          <p:txBody>
            <a:bodyPr wrap="none" rtlCol="0">
              <a:spAutoFit/>
            </a:bodyPr>
            <a:lstStyle/>
            <a:p>
              <a:pPr algn="ctr"/>
              <a:r>
                <a:rPr lang="en-US" sz="1600">
                  <a:solidFill>
                    <a:schemeClr val="bg1"/>
                  </a:solidFill>
                </a:rPr>
                <a:t>4 Domains</a:t>
              </a:r>
              <a:endParaRPr lang="en-GB" sz="1600">
                <a:solidFill>
                  <a:schemeClr val="bg1"/>
                </a:solidFill>
              </a:endParaRPr>
            </a:p>
          </p:txBody>
        </p:sp>
        <p:sp>
          <p:nvSpPr>
            <p:cNvPr id="92" name="TextBox 35"/>
            <p:cNvSpPr txBox="1"/>
            <p:nvPr/>
          </p:nvSpPr>
          <p:spPr>
            <a:xfrm>
              <a:off x="6664865" y="3114251"/>
              <a:ext cx="1124027" cy="338554"/>
            </a:xfrm>
            <a:prstGeom prst="rect">
              <a:avLst/>
            </a:prstGeom>
            <a:noFill/>
          </p:spPr>
          <p:txBody>
            <a:bodyPr wrap="none" rtlCol="0">
              <a:spAutoFit/>
            </a:bodyPr>
            <a:lstStyle/>
            <a:p>
              <a:pPr algn="ctr"/>
              <a:r>
                <a:rPr lang="en-US" sz="1600">
                  <a:solidFill>
                    <a:schemeClr val="bg1"/>
                  </a:solidFill>
                </a:rPr>
                <a:t>3 Domains</a:t>
              </a:r>
              <a:endParaRPr lang="en-GB" sz="1600">
                <a:solidFill>
                  <a:schemeClr val="bg1"/>
                </a:solidFill>
              </a:endParaRPr>
            </a:p>
          </p:txBody>
        </p:sp>
        <p:sp>
          <p:nvSpPr>
            <p:cNvPr id="93" name="TextBox 36"/>
            <p:cNvSpPr txBox="1"/>
            <p:nvPr/>
          </p:nvSpPr>
          <p:spPr>
            <a:xfrm>
              <a:off x="4403111" y="3114251"/>
              <a:ext cx="1124027" cy="338554"/>
            </a:xfrm>
            <a:prstGeom prst="rect">
              <a:avLst/>
            </a:prstGeom>
            <a:noFill/>
          </p:spPr>
          <p:txBody>
            <a:bodyPr wrap="none" rtlCol="0">
              <a:spAutoFit/>
            </a:bodyPr>
            <a:lstStyle/>
            <a:p>
              <a:pPr algn="ctr"/>
              <a:r>
                <a:rPr lang="en-US" sz="1600">
                  <a:solidFill>
                    <a:schemeClr val="bg1"/>
                  </a:solidFill>
                </a:rPr>
                <a:t>2 Domains</a:t>
              </a:r>
              <a:endParaRPr lang="en-GB" sz="1600">
                <a:solidFill>
                  <a:schemeClr val="bg1"/>
                </a:solidFill>
              </a:endParaRPr>
            </a:p>
          </p:txBody>
        </p:sp>
        <p:sp>
          <p:nvSpPr>
            <p:cNvPr id="94" name="TextBox 37"/>
            <p:cNvSpPr txBox="1"/>
            <p:nvPr/>
          </p:nvSpPr>
          <p:spPr>
            <a:xfrm>
              <a:off x="2141356" y="3114251"/>
              <a:ext cx="1124027" cy="338554"/>
            </a:xfrm>
            <a:prstGeom prst="rect">
              <a:avLst/>
            </a:prstGeom>
            <a:noFill/>
          </p:spPr>
          <p:txBody>
            <a:bodyPr wrap="none" rtlCol="0">
              <a:spAutoFit/>
            </a:bodyPr>
            <a:lstStyle/>
            <a:p>
              <a:pPr algn="ctr"/>
              <a:r>
                <a:rPr lang="en-US" sz="1600">
                  <a:solidFill>
                    <a:schemeClr val="bg1"/>
                  </a:solidFill>
                </a:rPr>
                <a:t>1 Domains</a:t>
              </a:r>
              <a:endParaRPr lang="en-GB" sz="1600">
                <a:solidFill>
                  <a:schemeClr val="bg1"/>
                </a:solidFill>
              </a:endParaRPr>
            </a:p>
          </p:txBody>
        </p:sp>
        <p:sp>
          <p:nvSpPr>
            <p:cNvPr id="95" name="TextBox 39"/>
            <p:cNvSpPr txBox="1"/>
            <p:nvPr/>
          </p:nvSpPr>
          <p:spPr>
            <a:xfrm>
              <a:off x="8800786" y="4056360"/>
              <a:ext cx="1375698" cy="338554"/>
            </a:xfrm>
            <a:prstGeom prst="rect">
              <a:avLst/>
            </a:prstGeom>
            <a:noFill/>
          </p:spPr>
          <p:txBody>
            <a:bodyPr wrap="none" rtlCol="0">
              <a:spAutoFit/>
            </a:bodyPr>
            <a:lstStyle/>
            <a:p>
              <a:pPr algn="ctr"/>
              <a:r>
                <a:rPr lang="en-US" sz="1600">
                  <a:solidFill>
                    <a:schemeClr val="bg1"/>
                  </a:solidFill>
                </a:rPr>
                <a:t>Control Panel</a:t>
              </a:r>
              <a:endParaRPr lang="en-GB" sz="1600">
                <a:solidFill>
                  <a:schemeClr val="bg1"/>
                </a:solidFill>
              </a:endParaRPr>
            </a:p>
          </p:txBody>
        </p:sp>
        <p:sp>
          <p:nvSpPr>
            <p:cNvPr id="96" name="TextBox 40"/>
            <p:cNvSpPr txBox="1"/>
            <p:nvPr/>
          </p:nvSpPr>
          <p:spPr>
            <a:xfrm>
              <a:off x="6873255" y="4056360"/>
              <a:ext cx="707245" cy="338554"/>
            </a:xfrm>
            <a:prstGeom prst="rect">
              <a:avLst/>
            </a:prstGeom>
            <a:noFill/>
          </p:spPr>
          <p:txBody>
            <a:bodyPr wrap="none" rtlCol="0">
              <a:spAutoFit/>
            </a:bodyPr>
            <a:lstStyle/>
            <a:p>
              <a:pPr algn="ctr"/>
              <a:r>
                <a:rPr lang="en-US" sz="1600">
                  <a:solidFill>
                    <a:schemeClr val="bg1"/>
                  </a:solidFill>
                </a:rPr>
                <a:t>Cloud</a:t>
              </a:r>
              <a:endParaRPr lang="en-GB" sz="1600">
                <a:solidFill>
                  <a:schemeClr val="bg1"/>
                </a:solidFill>
              </a:endParaRPr>
            </a:p>
          </p:txBody>
        </p:sp>
        <p:sp>
          <p:nvSpPr>
            <p:cNvPr id="97" name="TextBox 41"/>
            <p:cNvSpPr txBox="1"/>
            <p:nvPr/>
          </p:nvSpPr>
          <p:spPr>
            <a:xfrm>
              <a:off x="4256438" y="4056360"/>
              <a:ext cx="1417376" cy="338554"/>
            </a:xfrm>
            <a:prstGeom prst="rect">
              <a:avLst/>
            </a:prstGeom>
            <a:noFill/>
          </p:spPr>
          <p:txBody>
            <a:bodyPr wrap="none" rtlCol="0">
              <a:spAutoFit/>
            </a:bodyPr>
            <a:lstStyle/>
            <a:p>
              <a:pPr algn="ctr"/>
              <a:r>
                <a:rPr lang="en-US" sz="1600">
                  <a:solidFill>
                    <a:schemeClr val="bg1"/>
                  </a:solidFill>
                </a:rPr>
                <a:t>Email Support</a:t>
              </a:r>
              <a:endParaRPr lang="en-GB" sz="1600">
                <a:solidFill>
                  <a:schemeClr val="bg1"/>
                </a:solidFill>
              </a:endParaRPr>
            </a:p>
          </p:txBody>
        </p:sp>
        <p:sp>
          <p:nvSpPr>
            <p:cNvPr id="98" name="TextBox 42"/>
            <p:cNvSpPr txBox="1"/>
            <p:nvPr/>
          </p:nvSpPr>
          <p:spPr>
            <a:xfrm>
              <a:off x="2508443" y="4056360"/>
              <a:ext cx="389850" cy="338554"/>
            </a:xfrm>
            <a:prstGeom prst="rect">
              <a:avLst/>
            </a:prstGeom>
            <a:noFill/>
          </p:spPr>
          <p:txBody>
            <a:bodyPr wrap="none" rtlCol="0">
              <a:spAutoFit/>
            </a:bodyPr>
            <a:lstStyle/>
            <a:p>
              <a:pPr algn="ctr"/>
              <a:r>
                <a:rPr lang="en-US" sz="1600">
                  <a:solidFill>
                    <a:schemeClr val="bg1"/>
                  </a:solidFill>
                </a:rPr>
                <a:t>--</a:t>
              </a:r>
              <a:endParaRPr lang="en-GB" sz="1600">
                <a:solidFill>
                  <a:schemeClr val="bg1"/>
                </a:solidFill>
              </a:endParaRPr>
            </a:p>
          </p:txBody>
        </p:sp>
        <p:sp>
          <p:nvSpPr>
            <p:cNvPr id="99" name="TextBox 44"/>
            <p:cNvSpPr txBox="1"/>
            <p:nvPr/>
          </p:nvSpPr>
          <p:spPr>
            <a:xfrm>
              <a:off x="8908186" y="4998470"/>
              <a:ext cx="1160895" cy="338554"/>
            </a:xfrm>
            <a:prstGeom prst="rect">
              <a:avLst/>
            </a:prstGeom>
            <a:noFill/>
          </p:spPr>
          <p:txBody>
            <a:bodyPr wrap="none" rtlCol="0">
              <a:spAutoFit/>
            </a:bodyPr>
            <a:lstStyle/>
            <a:p>
              <a:pPr algn="ctr"/>
              <a:r>
                <a:rPr lang="en-US" sz="1600">
                  <a:solidFill>
                    <a:schemeClr val="bg1"/>
                  </a:solidFill>
                </a:rPr>
                <a:t>24 Support</a:t>
              </a:r>
              <a:endParaRPr lang="en-GB" sz="1600">
                <a:solidFill>
                  <a:schemeClr val="bg1"/>
                </a:solidFill>
              </a:endParaRPr>
            </a:p>
          </p:txBody>
        </p:sp>
        <p:sp>
          <p:nvSpPr>
            <p:cNvPr id="100" name="TextBox 45"/>
            <p:cNvSpPr txBox="1"/>
            <p:nvPr/>
          </p:nvSpPr>
          <p:spPr>
            <a:xfrm>
              <a:off x="7031952" y="4998470"/>
              <a:ext cx="389850" cy="338554"/>
            </a:xfrm>
            <a:prstGeom prst="rect">
              <a:avLst/>
            </a:prstGeom>
            <a:noFill/>
          </p:spPr>
          <p:txBody>
            <a:bodyPr wrap="none" rtlCol="0">
              <a:spAutoFit/>
            </a:bodyPr>
            <a:lstStyle/>
            <a:p>
              <a:pPr algn="ctr"/>
              <a:r>
                <a:rPr lang="en-US" sz="1600">
                  <a:solidFill>
                    <a:schemeClr val="bg1"/>
                  </a:solidFill>
                </a:rPr>
                <a:t>--</a:t>
              </a:r>
              <a:endParaRPr lang="en-GB" sz="1600">
                <a:solidFill>
                  <a:schemeClr val="bg1"/>
                </a:solidFill>
              </a:endParaRPr>
            </a:p>
          </p:txBody>
        </p:sp>
        <p:sp>
          <p:nvSpPr>
            <p:cNvPr id="101" name="TextBox 46"/>
            <p:cNvSpPr txBox="1"/>
            <p:nvPr/>
          </p:nvSpPr>
          <p:spPr>
            <a:xfrm>
              <a:off x="4770198" y="4998470"/>
              <a:ext cx="389850" cy="338554"/>
            </a:xfrm>
            <a:prstGeom prst="rect">
              <a:avLst/>
            </a:prstGeom>
            <a:noFill/>
          </p:spPr>
          <p:txBody>
            <a:bodyPr wrap="none" rtlCol="0">
              <a:spAutoFit/>
            </a:bodyPr>
            <a:lstStyle/>
            <a:p>
              <a:pPr algn="ctr"/>
              <a:r>
                <a:rPr lang="en-US" sz="1600">
                  <a:solidFill>
                    <a:schemeClr val="bg1"/>
                  </a:solidFill>
                </a:rPr>
                <a:t>--</a:t>
              </a:r>
              <a:endParaRPr lang="en-GB" sz="1600">
                <a:solidFill>
                  <a:schemeClr val="bg1"/>
                </a:solidFill>
              </a:endParaRPr>
            </a:p>
          </p:txBody>
        </p:sp>
        <p:sp>
          <p:nvSpPr>
            <p:cNvPr id="102" name="TextBox 47"/>
            <p:cNvSpPr txBox="1"/>
            <p:nvPr/>
          </p:nvSpPr>
          <p:spPr>
            <a:xfrm>
              <a:off x="2508443" y="4998470"/>
              <a:ext cx="389850" cy="338554"/>
            </a:xfrm>
            <a:prstGeom prst="rect">
              <a:avLst/>
            </a:prstGeom>
            <a:noFill/>
          </p:spPr>
          <p:txBody>
            <a:bodyPr wrap="none" rtlCol="0">
              <a:spAutoFit/>
            </a:bodyPr>
            <a:lstStyle/>
            <a:p>
              <a:pPr algn="ctr"/>
              <a:r>
                <a:rPr lang="en-US" sz="1600">
                  <a:solidFill>
                    <a:schemeClr val="bg1"/>
                  </a:solidFill>
                </a:rPr>
                <a:t>--</a:t>
              </a:r>
              <a:endParaRPr lang="en-GB" sz="1600">
                <a:solidFill>
                  <a:schemeClr val="bg1"/>
                </a:solidFill>
              </a:endParaRPr>
            </a:p>
          </p:txBody>
        </p:sp>
      </p:grpSp>
      <p:grpSp>
        <p:nvGrpSpPr>
          <p:cNvPr id="39" name="组合 38"/>
          <p:cNvGrpSpPr/>
          <p:nvPr/>
        </p:nvGrpSpPr>
        <p:grpSpPr>
          <a:xfrm>
            <a:off x="134487" y="637135"/>
            <a:ext cx="10533513" cy="523220"/>
            <a:chOff x="134487" y="637135"/>
            <a:chExt cx="10533513" cy="523220"/>
          </a:xfrm>
        </p:grpSpPr>
        <p:sp>
          <p:nvSpPr>
            <p:cNvPr id="40"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41"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43"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直接连接符 43"/>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45"/>
          <p:cNvGrpSpPr/>
          <p:nvPr/>
        </p:nvGrpSpPr>
        <p:grpSpPr>
          <a:xfrm>
            <a:off x="782540" y="1899130"/>
            <a:ext cx="4992823" cy="3798889"/>
            <a:chOff x="4219575" y="1744663"/>
            <a:chExt cx="657226" cy="500063"/>
          </a:xfrm>
          <a:solidFill>
            <a:srgbClr val="F4B183"/>
          </a:solidFill>
        </p:grpSpPr>
        <p:sp>
          <p:nvSpPr>
            <p:cNvPr id="40" name="Freeform 36"/>
            <p:cNvSpPr/>
            <p:nvPr/>
          </p:nvSpPr>
          <p:spPr bwMode="auto">
            <a:xfrm>
              <a:off x="4568825" y="1816100"/>
              <a:ext cx="26988" cy="39688"/>
            </a:xfrm>
            <a:custGeom>
              <a:avLst/>
              <a:gdLst/>
              <a:ahLst/>
              <a:cxnLst>
                <a:cxn ang="0">
                  <a:pos x="3" y="27"/>
                </a:cxn>
                <a:cxn ang="0">
                  <a:pos x="9" y="21"/>
                </a:cxn>
                <a:cxn ang="0">
                  <a:pos x="0" y="14"/>
                </a:cxn>
                <a:cxn ang="0">
                  <a:pos x="9" y="0"/>
                </a:cxn>
                <a:cxn ang="0">
                  <a:pos x="20" y="12"/>
                </a:cxn>
                <a:cxn ang="0">
                  <a:pos x="6" y="30"/>
                </a:cxn>
                <a:cxn ang="0">
                  <a:pos x="0" y="27"/>
                </a:cxn>
                <a:cxn ang="0">
                  <a:pos x="2" y="25"/>
                </a:cxn>
                <a:cxn ang="0">
                  <a:pos x="3" y="27"/>
                </a:cxn>
              </a:cxnLst>
              <a:rect l="0" t="0" r="r" b="b"/>
              <a:pathLst>
                <a:path w="20" h="30">
                  <a:moveTo>
                    <a:pt x="3" y="27"/>
                  </a:moveTo>
                  <a:cubicBezTo>
                    <a:pt x="6" y="26"/>
                    <a:pt x="9" y="23"/>
                    <a:pt x="9" y="21"/>
                  </a:cubicBezTo>
                  <a:cubicBezTo>
                    <a:pt x="5" y="20"/>
                    <a:pt x="0" y="16"/>
                    <a:pt x="0" y="14"/>
                  </a:cubicBezTo>
                  <a:cubicBezTo>
                    <a:pt x="0" y="12"/>
                    <a:pt x="5" y="0"/>
                    <a:pt x="9" y="0"/>
                  </a:cubicBezTo>
                  <a:cubicBezTo>
                    <a:pt x="17" y="0"/>
                    <a:pt x="18" y="4"/>
                    <a:pt x="20" y="12"/>
                  </a:cubicBezTo>
                  <a:cubicBezTo>
                    <a:pt x="12" y="14"/>
                    <a:pt x="16" y="30"/>
                    <a:pt x="6" y="30"/>
                  </a:cubicBezTo>
                  <a:cubicBezTo>
                    <a:pt x="3" y="30"/>
                    <a:pt x="1" y="27"/>
                    <a:pt x="0" y="27"/>
                  </a:cubicBezTo>
                  <a:cubicBezTo>
                    <a:pt x="1" y="26"/>
                    <a:pt x="2" y="25"/>
                    <a:pt x="2" y="25"/>
                  </a:cubicBezTo>
                  <a:lnTo>
                    <a:pt x="3" y="27"/>
                  </a:ln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grpSp>
          <p:nvGrpSpPr>
            <p:cNvPr id="41" name="Group 343"/>
            <p:cNvGrpSpPr/>
            <p:nvPr/>
          </p:nvGrpSpPr>
          <p:grpSpPr>
            <a:xfrm>
              <a:off x="4219575" y="1744663"/>
              <a:ext cx="657226" cy="500063"/>
              <a:chOff x="4219575" y="1744663"/>
              <a:chExt cx="657226" cy="500063"/>
            </a:xfrm>
            <a:grpFill/>
          </p:grpSpPr>
          <p:sp>
            <p:nvSpPr>
              <p:cNvPr id="42" name="Freeform 24"/>
              <p:cNvSpPr/>
              <p:nvPr/>
            </p:nvSpPr>
            <p:spPr bwMode="auto">
              <a:xfrm>
                <a:off x="4230688" y="1782763"/>
                <a:ext cx="646113" cy="461963"/>
              </a:xfrm>
              <a:custGeom>
                <a:avLst/>
                <a:gdLst/>
                <a:ahLst/>
                <a:cxnLst>
                  <a:cxn ang="0">
                    <a:pos x="473" y="233"/>
                  </a:cxn>
                  <a:cxn ang="0">
                    <a:pos x="470" y="273"/>
                  </a:cxn>
                  <a:cxn ang="0">
                    <a:pos x="427" y="274"/>
                  </a:cxn>
                  <a:cxn ang="0">
                    <a:pos x="401" y="283"/>
                  </a:cxn>
                  <a:cxn ang="0">
                    <a:pos x="403" y="303"/>
                  </a:cxn>
                  <a:cxn ang="0">
                    <a:pos x="413" y="322"/>
                  </a:cxn>
                  <a:cxn ang="0">
                    <a:pos x="401" y="319"/>
                  </a:cxn>
                  <a:cxn ang="0">
                    <a:pos x="397" y="336"/>
                  </a:cxn>
                  <a:cxn ang="0">
                    <a:pos x="382" y="315"/>
                  </a:cxn>
                  <a:cxn ang="0">
                    <a:pos x="358" y="278"/>
                  </a:cxn>
                  <a:cxn ang="0">
                    <a:pos x="329" y="238"/>
                  </a:cxn>
                  <a:cxn ang="0">
                    <a:pos x="289" y="213"/>
                  </a:cxn>
                  <a:cxn ang="0">
                    <a:pos x="270" y="212"/>
                  </a:cxn>
                  <a:cxn ang="0">
                    <a:pos x="289" y="244"/>
                  </a:cxn>
                  <a:cxn ang="0">
                    <a:pos x="315" y="264"/>
                  </a:cxn>
                  <a:cxn ang="0">
                    <a:pos x="330" y="283"/>
                  </a:cxn>
                  <a:cxn ang="0">
                    <a:pos x="323" y="305"/>
                  </a:cxn>
                  <a:cxn ang="0">
                    <a:pos x="316" y="303"/>
                  </a:cxn>
                  <a:cxn ang="0">
                    <a:pos x="291" y="273"/>
                  </a:cxn>
                  <a:cxn ang="0">
                    <a:pos x="229" y="223"/>
                  </a:cxn>
                  <a:cxn ang="0">
                    <a:pos x="168" y="237"/>
                  </a:cxn>
                  <a:cxn ang="0">
                    <a:pos x="135" y="272"/>
                  </a:cxn>
                  <a:cxn ang="0">
                    <a:pos x="101" y="326"/>
                  </a:cxn>
                  <a:cxn ang="0">
                    <a:pos x="72" y="338"/>
                  </a:cxn>
                  <a:cxn ang="0">
                    <a:pos x="10" y="334"/>
                  </a:cxn>
                  <a:cxn ang="0">
                    <a:pos x="0" y="306"/>
                  </a:cxn>
                  <a:cxn ang="0">
                    <a:pos x="4" y="246"/>
                  </a:cxn>
                  <a:cxn ang="0">
                    <a:pos x="48" y="235"/>
                  </a:cxn>
                  <a:cxn ang="0">
                    <a:pos x="89" y="240"/>
                  </a:cxn>
                  <a:cxn ang="0">
                    <a:pos x="105" y="206"/>
                  </a:cxn>
                  <a:cxn ang="0">
                    <a:pos x="103" y="193"/>
                  </a:cxn>
                  <a:cxn ang="0">
                    <a:pos x="60" y="163"/>
                  </a:cxn>
                  <a:cxn ang="0">
                    <a:pos x="88" y="157"/>
                  </a:cxn>
                  <a:cxn ang="0">
                    <a:pos x="96" y="143"/>
                  </a:cxn>
                  <a:cxn ang="0">
                    <a:pos x="114" y="145"/>
                  </a:cxn>
                  <a:cxn ang="0">
                    <a:pos x="147" y="118"/>
                  </a:cxn>
                  <a:cxn ang="0">
                    <a:pos x="176" y="89"/>
                  </a:cxn>
                  <a:cxn ang="0">
                    <a:pos x="208" y="73"/>
                  </a:cxn>
                  <a:cxn ang="0">
                    <a:pos x="225" y="54"/>
                  </a:cxn>
                  <a:cxn ang="0">
                    <a:pos x="245" y="5"/>
                  </a:cxn>
                  <a:cxn ang="0">
                    <a:pos x="251" y="25"/>
                  </a:cxn>
                  <a:cxn ang="0">
                    <a:pos x="240" y="54"/>
                  </a:cxn>
                  <a:cxn ang="0">
                    <a:pos x="254" y="66"/>
                  </a:cxn>
                  <a:cxn ang="0">
                    <a:pos x="289" y="68"/>
                  </a:cxn>
                  <a:cxn ang="0">
                    <a:pos x="333" y="50"/>
                  </a:cxn>
                  <a:cxn ang="0">
                    <a:pos x="378" y="55"/>
                  </a:cxn>
                  <a:cxn ang="0">
                    <a:pos x="408" y="95"/>
                  </a:cxn>
                  <a:cxn ang="0">
                    <a:pos x="399" y="153"/>
                  </a:cxn>
                  <a:cxn ang="0">
                    <a:pos x="470" y="180"/>
                  </a:cxn>
                  <a:cxn ang="0">
                    <a:pos x="474" y="204"/>
                  </a:cxn>
                  <a:cxn ang="0">
                    <a:pos x="476" y="216"/>
                  </a:cxn>
                </a:cxnLst>
                <a:rect l="0" t="0" r="r" b="b"/>
                <a:pathLst>
                  <a:path w="485" h="347">
                    <a:moveTo>
                      <a:pt x="476" y="216"/>
                    </a:moveTo>
                    <a:cubicBezTo>
                      <a:pt x="474" y="223"/>
                      <a:pt x="475" y="219"/>
                      <a:pt x="473" y="222"/>
                    </a:cubicBezTo>
                    <a:cubicBezTo>
                      <a:pt x="473" y="233"/>
                      <a:pt x="473" y="233"/>
                      <a:pt x="473" y="233"/>
                    </a:cubicBezTo>
                    <a:cubicBezTo>
                      <a:pt x="469" y="238"/>
                      <a:pt x="461" y="246"/>
                      <a:pt x="461" y="253"/>
                    </a:cubicBezTo>
                    <a:cubicBezTo>
                      <a:pt x="461" y="261"/>
                      <a:pt x="473" y="268"/>
                      <a:pt x="476" y="272"/>
                    </a:cubicBezTo>
                    <a:cubicBezTo>
                      <a:pt x="474" y="273"/>
                      <a:pt x="472" y="273"/>
                      <a:pt x="470" y="273"/>
                    </a:cubicBezTo>
                    <a:cubicBezTo>
                      <a:pt x="466" y="275"/>
                      <a:pt x="463" y="273"/>
                      <a:pt x="459" y="275"/>
                    </a:cubicBezTo>
                    <a:cubicBezTo>
                      <a:pt x="453" y="277"/>
                      <a:pt x="452" y="283"/>
                      <a:pt x="446" y="283"/>
                    </a:cubicBezTo>
                    <a:cubicBezTo>
                      <a:pt x="439" y="283"/>
                      <a:pt x="435" y="274"/>
                      <a:pt x="427" y="274"/>
                    </a:cubicBezTo>
                    <a:cubicBezTo>
                      <a:pt x="420" y="274"/>
                      <a:pt x="419" y="278"/>
                      <a:pt x="413" y="280"/>
                    </a:cubicBezTo>
                    <a:cubicBezTo>
                      <a:pt x="414" y="284"/>
                      <a:pt x="414" y="286"/>
                      <a:pt x="413" y="290"/>
                    </a:cubicBezTo>
                    <a:cubicBezTo>
                      <a:pt x="406" y="290"/>
                      <a:pt x="405" y="283"/>
                      <a:pt x="401" y="283"/>
                    </a:cubicBezTo>
                    <a:cubicBezTo>
                      <a:pt x="399" y="283"/>
                      <a:pt x="397" y="286"/>
                      <a:pt x="397" y="288"/>
                    </a:cubicBezTo>
                    <a:cubicBezTo>
                      <a:pt x="405" y="298"/>
                      <a:pt x="405" y="298"/>
                      <a:pt x="405" y="298"/>
                    </a:cubicBezTo>
                    <a:cubicBezTo>
                      <a:pt x="405" y="300"/>
                      <a:pt x="403" y="302"/>
                      <a:pt x="403" y="303"/>
                    </a:cubicBezTo>
                    <a:cubicBezTo>
                      <a:pt x="403" y="304"/>
                      <a:pt x="415" y="315"/>
                      <a:pt x="419" y="315"/>
                    </a:cubicBezTo>
                    <a:cubicBezTo>
                      <a:pt x="419" y="317"/>
                      <a:pt x="420" y="318"/>
                      <a:pt x="420" y="319"/>
                    </a:cubicBezTo>
                    <a:cubicBezTo>
                      <a:pt x="418" y="321"/>
                      <a:pt x="414" y="319"/>
                      <a:pt x="413" y="322"/>
                    </a:cubicBezTo>
                    <a:cubicBezTo>
                      <a:pt x="412" y="322"/>
                      <a:pt x="412" y="322"/>
                      <a:pt x="412" y="322"/>
                    </a:cubicBezTo>
                    <a:cubicBezTo>
                      <a:pt x="407" y="321"/>
                      <a:pt x="403" y="317"/>
                      <a:pt x="401" y="315"/>
                    </a:cubicBezTo>
                    <a:cubicBezTo>
                      <a:pt x="401" y="319"/>
                      <a:pt x="401" y="319"/>
                      <a:pt x="401" y="319"/>
                    </a:cubicBezTo>
                    <a:cubicBezTo>
                      <a:pt x="402" y="321"/>
                      <a:pt x="403" y="323"/>
                      <a:pt x="403" y="326"/>
                    </a:cubicBezTo>
                    <a:cubicBezTo>
                      <a:pt x="403" y="329"/>
                      <a:pt x="399" y="334"/>
                      <a:pt x="403" y="336"/>
                    </a:cubicBezTo>
                    <a:cubicBezTo>
                      <a:pt x="401" y="336"/>
                      <a:pt x="397" y="336"/>
                      <a:pt x="397" y="336"/>
                    </a:cubicBezTo>
                    <a:cubicBezTo>
                      <a:pt x="390" y="336"/>
                      <a:pt x="384" y="329"/>
                      <a:pt x="384" y="322"/>
                    </a:cubicBezTo>
                    <a:cubicBezTo>
                      <a:pt x="384" y="319"/>
                      <a:pt x="388" y="317"/>
                      <a:pt x="390" y="315"/>
                    </a:cubicBezTo>
                    <a:cubicBezTo>
                      <a:pt x="387" y="315"/>
                      <a:pt x="385" y="315"/>
                      <a:pt x="382" y="315"/>
                    </a:cubicBezTo>
                    <a:cubicBezTo>
                      <a:pt x="380" y="315"/>
                      <a:pt x="379" y="311"/>
                      <a:pt x="379" y="310"/>
                    </a:cubicBezTo>
                    <a:cubicBezTo>
                      <a:pt x="378" y="304"/>
                      <a:pt x="374" y="300"/>
                      <a:pt x="370" y="296"/>
                    </a:cubicBezTo>
                    <a:cubicBezTo>
                      <a:pt x="365" y="291"/>
                      <a:pt x="358" y="287"/>
                      <a:pt x="358" y="278"/>
                    </a:cubicBezTo>
                    <a:cubicBezTo>
                      <a:pt x="358" y="272"/>
                      <a:pt x="358" y="270"/>
                      <a:pt x="358" y="266"/>
                    </a:cubicBezTo>
                    <a:cubicBezTo>
                      <a:pt x="358" y="260"/>
                      <a:pt x="348" y="251"/>
                      <a:pt x="342" y="248"/>
                    </a:cubicBezTo>
                    <a:cubicBezTo>
                      <a:pt x="336" y="245"/>
                      <a:pt x="329" y="244"/>
                      <a:pt x="329" y="238"/>
                    </a:cubicBezTo>
                    <a:cubicBezTo>
                      <a:pt x="326" y="238"/>
                      <a:pt x="325" y="238"/>
                      <a:pt x="323" y="238"/>
                    </a:cubicBezTo>
                    <a:cubicBezTo>
                      <a:pt x="313" y="238"/>
                      <a:pt x="302" y="223"/>
                      <a:pt x="302" y="213"/>
                    </a:cubicBezTo>
                    <a:cubicBezTo>
                      <a:pt x="297" y="213"/>
                      <a:pt x="293" y="213"/>
                      <a:pt x="289" y="213"/>
                    </a:cubicBezTo>
                    <a:cubicBezTo>
                      <a:pt x="283" y="213"/>
                      <a:pt x="285" y="204"/>
                      <a:pt x="283" y="201"/>
                    </a:cubicBezTo>
                    <a:cubicBezTo>
                      <a:pt x="278" y="204"/>
                      <a:pt x="268" y="204"/>
                      <a:pt x="268" y="209"/>
                    </a:cubicBezTo>
                    <a:cubicBezTo>
                      <a:pt x="268" y="210"/>
                      <a:pt x="270" y="212"/>
                      <a:pt x="270" y="212"/>
                    </a:cubicBezTo>
                    <a:cubicBezTo>
                      <a:pt x="270" y="214"/>
                      <a:pt x="269" y="217"/>
                      <a:pt x="269" y="220"/>
                    </a:cubicBezTo>
                    <a:cubicBezTo>
                      <a:pt x="269" y="226"/>
                      <a:pt x="273" y="229"/>
                      <a:pt x="278" y="231"/>
                    </a:cubicBezTo>
                    <a:cubicBezTo>
                      <a:pt x="285" y="233"/>
                      <a:pt x="288" y="240"/>
                      <a:pt x="289" y="244"/>
                    </a:cubicBezTo>
                    <a:cubicBezTo>
                      <a:pt x="291" y="250"/>
                      <a:pt x="294" y="257"/>
                      <a:pt x="298" y="259"/>
                    </a:cubicBezTo>
                    <a:cubicBezTo>
                      <a:pt x="304" y="262"/>
                      <a:pt x="309" y="260"/>
                      <a:pt x="315" y="260"/>
                    </a:cubicBezTo>
                    <a:cubicBezTo>
                      <a:pt x="315" y="261"/>
                      <a:pt x="315" y="263"/>
                      <a:pt x="315" y="264"/>
                    </a:cubicBezTo>
                    <a:cubicBezTo>
                      <a:pt x="313" y="269"/>
                      <a:pt x="323" y="271"/>
                      <a:pt x="326" y="272"/>
                    </a:cubicBezTo>
                    <a:cubicBezTo>
                      <a:pt x="335" y="277"/>
                      <a:pt x="345" y="280"/>
                      <a:pt x="344" y="290"/>
                    </a:cubicBezTo>
                    <a:cubicBezTo>
                      <a:pt x="340" y="289"/>
                      <a:pt x="337" y="283"/>
                      <a:pt x="330" y="283"/>
                    </a:cubicBezTo>
                    <a:cubicBezTo>
                      <a:pt x="325" y="283"/>
                      <a:pt x="320" y="286"/>
                      <a:pt x="320" y="290"/>
                    </a:cubicBezTo>
                    <a:cubicBezTo>
                      <a:pt x="320" y="296"/>
                      <a:pt x="328" y="297"/>
                      <a:pt x="328" y="303"/>
                    </a:cubicBezTo>
                    <a:cubicBezTo>
                      <a:pt x="328" y="305"/>
                      <a:pt x="323" y="305"/>
                      <a:pt x="323" y="305"/>
                    </a:cubicBezTo>
                    <a:cubicBezTo>
                      <a:pt x="319" y="309"/>
                      <a:pt x="319" y="318"/>
                      <a:pt x="313" y="318"/>
                    </a:cubicBezTo>
                    <a:cubicBezTo>
                      <a:pt x="310" y="318"/>
                      <a:pt x="308" y="317"/>
                      <a:pt x="308" y="315"/>
                    </a:cubicBezTo>
                    <a:cubicBezTo>
                      <a:pt x="314" y="315"/>
                      <a:pt x="316" y="309"/>
                      <a:pt x="316" y="303"/>
                    </a:cubicBezTo>
                    <a:cubicBezTo>
                      <a:pt x="316" y="297"/>
                      <a:pt x="312" y="295"/>
                      <a:pt x="311" y="291"/>
                    </a:cubicBezTo>
                    <a:cubicBezTo>
                      <a:pt x="310" y="291"/>
                      <a:pt x="300" y="281"/>
                      <a:pt x="299" y="278"/>
                    </a:cubicBezTo>
                    <a:cubicBezTo>
                      <a:pt x="297" y="278"/>
                      <a:pt x="291" y="276"/>
                      <a:pt x="291" y="273"/>
                    </a:cubicBezTo>
                    <a:cubicBezTo>
                      <a:pt x="277" y="270"/>
                      <a:pt x="274" y="266"/>
                      <a:pt x="266" y="259"/>
                    </a:cubicBezTo>
                    <a:cubicBezTo>
                      <a:pt x="263" y="256"/>
                      <a:pt x="257" y="254"/>
                      <a:pt x="256" y="251"/>
                    </a:cubicBezTo>
                    <a:cubicBezTo>
                      <a:pt x="248" y="241"/>
                      <a:pt x="245" y="223"/>
                      <a:pt x="229" y="223"/>
                    </a:cubicBezTo>
                    <a:cubicBezTo>
                      <a:pt x="221" y="223"/>
                      <a:pt x="220" y="228"/>
                      <a:pt x="216" y="230"/>
                    </a:cubicBezTo>
                    <a:cubicBezTo>
                      <a:pt x="208" y="234"/>
                      <a:pt x="202" y="242"/>
                      <a:pt x="192" y="242"/>
                    </a:cubicBezTo>
                    <a:cubicBezTo>
                      <a:pt x="183" y="242"/>
                      <a:pt x="177" y="237"/>
                      <a:pt x="168" y="237"/>
                    </a:cubicBezTo>
                    <a:cubicBezTo>
                      <a:pt x="161" y="237"/>
                      <a:pt x="154" y="242"/>
                      <a:pt x="154" y="248"/>
                    </a:cubicBezTo>
                    <a:cubicBezTo>
                      <a:pt x="157" y="258"/>
                      <a:pt x="157" y="258"/>
                      <a:pt x="157" y="258"/>
                    </a:cubicBezTo>
                    <a:cubicBezTo>
                      <a:pt x="154" y="267"/>
                      <a:pt x="144" y="270"/>
                      <a:pt x="135" y="272"/>
                    </a:cubicBezTo>
                    <a:cubicBezTo>
                      <a:pt x="127" y="274"/>
                      <a:pt x="114" y="292"/>
                      <a:pt x="114" y="302"/>
                    </a:cubicBezTo>
                    <a:cubicBezTo>
                      <a:pt x="114" y="305"/>
                      <a:pt x="117" y="306"/>
                      <a:pt x="119" y="307"/>
                    </a:cubicBezTo>
                    <a:cubicBezTo>
                      <a:pt x="113" y="316"/>
                      <a:pt x="110" y="321"/>
                      <a:pt x="101" y="326"/>
                    </a:cubicBezTo>
                    <a:cubicBezTo>
                      <a:pt x="96" y="328"/>
                      <a:pt x="95" y="340"/>
                      <a:pt x="86" y="337"/>
                    </a:cubicBezTo>
                    <a:cubicBezTo>
                      <a:pt x="86" y="337"/>
                      <a:pt x="86" y="337"/>
                      <a:pt x="86" y="337"/>
                    </a:cubicBezTo>
                    <a:cubicBezTo>
                      <a:pt x="82" y="336"/>
                      <a:pt x="75" y="338"/>
                      <a:pt x="72" y="338"/>
                    </a:cubicBezTo>
                    <a:cubicBezTo>
                      <a:pt x="62" y="338"/>
                      <a:pt x="56" y="347"/>
                      <a:pt x="46" y="347"/>
                    </a:cubicBezTo>
                    <a:cubicBezTo>
                      <a:pt x="40" y="347"/>
                      <a:pt x="39" y="331"/>
                      <a:pt x="29" y="331"/>
                    </a:cubicBezTo>
                    <a:cubicBezTo>
                      <a:pt x="22" y="331"/>
                      <a:pt x="17" y="334"/>
                      <a:pt x="10" y="334"/>
                    </a:cubicBezTo>
                    <a:cubicBezTo>
                      <a:pt x="8" y="334"/>
                      <a:pt x="7" y="332"/>
                      <a:pt x="7" y="330"/>
                    </a:cubicBezTo>
                    <a:cubicBezTo>
                      <a:pt x="7" y="321"/>
                      <a:pt x="7" y="318"/>
                      <a:pt x="7" y="313"/>
                    </a:cubicBezTo>
                    <a:cubicBezTo>
                      <a:pt x="3" y="313"/>
                      <a:pt x="0" y="310"/>
                      <a:pt x="0" y="306"/>
                    </a:cubicBezTo>
                    <a:cubicBezTo>
                      <a:pt x="0" y="301"/>
                      <a:pt x="4" y="299"/>
                      <a:pt x="4" y="296"/>
                    </a:cubicBezTo>
                    <a:cubicBezTo>
                      <a:pt x="4" y="285"/>
                      <a:pt x="8" y="274"/>
                      <a:pt x="8" y="262"/>
                    </a:cubicBezTo>
                    <a:cubicBezTo>
                      <a:pt x="8" y="256"/>
                      <a:pt x="4" y="250"/>
                      <a:pt x="4" y="246"/>
                    </a:cubicBezTo>
                    <a:cubicBezTo>
                      <a:pt x="4" y="243"/>
                      <a:pt x="19" y="234"/>
                      <a:pt x="21" y="234"/>
                    </a:cubicBezTo>
                    <a:cubicBezTo>
                      <a:pt x="23" y="234"/>
                      <a:pt x="25" y="236"/>
                      <a:pt x="28" y="235"/>
                    </a:cubicBezTo>
                    <a:cubicBezTo>
                      <a:pt x="48" y="235"/>
                      <a:pt x="48" y="235"/>
                      <a:pt x="48" y="235"/>
                    </a:cubicBezTo>
                    <a:cubicBezTo>
                      <a:pt x="49" y="237"/>
                      <a:pt x="53" y="238"/>
                      <a:pt x="55" y="238"/>
                    </a:cubicBezTo>
                    <a:cubicBezTo>
                      <a:pt x="76" y="238"/>
                      <a:pt x="76" y="238"/>
                      <a:pt x="76" y="238"/>
                    </a:cubicBezTo>
                    <a:cubicBezTo>
                      <a:pt x="82" y="237"/>
                      <a:pt x="84" y="240"/>
                      <a:pt x="89" y="240"/>
                    </a:cubicBezTo>
                    <a:cubicBezTo>
                      <a:pt x="92" y="240"/>
                      <a:pt x="98" y="238"/>
                      <a:pt x="100" y="238"/>
                    </a:cubicBezTo>
                    <a:cubicBezTo>
                      <a:pt x="100" y="229"/>
                      <a:pt x="105" y="226"/>
                      <a:pt x="105" y="218"/>
                    </a:cubicBezTo>
                    <a:cubicBezTo>
                      <a:pt x="105" y="216"/>
                      <a:pt x="105" y="208"/>
                      <a:pt x="105" y="206"/>
                    </a:cubicBezTo>
                    <a:cubicBezTo>
                      <a:pt x="104" y="206"/>
                      <a:pt x="104" y="206"/>
                      <a:pt x="104" y="206"/>
                    </a:cubicBezTo>
                    <a:cubicBezTo>
                      <a:pt x="105" y="205"/>
                      <a:pt x="106" y="201"/>
                      <a:pt x="106" y="200"/>
                    </a:cubicBezTo>
                    <a:cubicBezTo>
                      <a:pt x="106" y="196"/>
                      <a:pt x="103" y="197"/>
                      <a:pt x="103" y="193"/>
                    </a:cubicBezTo>
                    <a:cubicBezTo>
                      <a:pt x="94" y="193"/>
                      <a:pt x="92" y="185"/>
                      <a:pt x="92" y="178"/>
                    </a:cubicBezTo>
                    <a:cubicBezTo>
                      <a:pt x="89" y="178"/>
                      <a:pt x="89" y="175"/>
                      <a:pt x="87" y="175"/>
                    </a:cubicBezTo>
                    <a:cubicBezTo>
                      <a:pt x="79" y="173"/>
                      <a:pt x="60" y="169"/>
                      <a:pt x="60" y="163"/>
                    </a:cubicBezTo>
                    <a:cubicBezTo>
                      <a:pt x="60" y="163"/>
                      <a:pt x="60" y="161"/>
                      <a:pt x="60" y="161"/>
                    </a:cubicBezTo>
                    <a:cubicBezTo>
                      <a:pt x="60" y="157"/>
                      <a:pt x="72" y="154"/>
                      <a:pt x="76" y="153"/>
                    </a:cubicBezTo>
                    <a:cubicBezTo>
                      <a:pt x="78" y="156"/>
                      <a:pt x="85" y="157"/>
                      <a:pt x="88" y="157"/>
                    </a:cubicBezTo>
                    <a:cubicBezTo>
                      <a:pt x="92" y="157"/>
                      <a:pt x="97" y="156"/>
                      <a:pt x="98" y="155"/>
                    </a:cubicBezTo>
                    <a:cubicBezTo>
                      <a:pt x="98" y="152"/>
                      <a:pt x="98" y="152"/>
                      <a:pt x="98" y="152"/>
                    </a:cubicBezTo>
                    <a:cubicBezTo>
                      <a:pt x="95" y="151"/>
                      <a:pt x="97" y="145"/>
                      <a:pt x="96" y="143"/>
                    </a:cubicBezTo>
                    <a:cubicBezTo>
                      <a:pt x="96" y="140"/>
                      <a:pt x="96" y="140"/>
                      <a:pt x="96" y="140"/>
                    </a:cubicBezTo>
                    <a:cubicBezTo>
                      <a:pt x="101" y="140"/>
                      <a:pt x="101" y="140"/>
                      <a:pt x="101" y="140"/>
                    </a:cubicBezTo>
                    <a:cubicBezTo>
                      <a:pt x="104" y="143"/>
                      <a:pt x="109" y="145"/>
                      <a:pt x="114" y="145"/>
                    </a:cubicBezTo>
                    <a:cubicBezTo>
                      <a:pt x="117" y="145"/>
                      <a:pt x="120" y="142"/>
                      <a:pt x="121" y="139"/>
                    </a:cubicBezTo>
                    <a:cubicBezTo>
                      <a:pt x="135" y="139"/>
                      <a:pt x="138" y="129"/>
                      <a:pt x="141" y="119"/>
                    </a:cubicBezTo>
                    <a:cubicBezTo>
                      <a:pt x="143" y="119"/>
                      <a:pt x="145" y="118"/>
                      <a:pt x="147" y="118"/>
                    </a:cubicBezTo>
                    <a:cubicBezTo>
                      <a:pt x="150" y="117"/>
                      <a:pt x="167" y="110"/>
                      <a:pt x="169" y="108"/>
                    </a:cubicBezTo>
                    <a:cubicBezTo>
                      <a:pt x="173" y="104"/>
                      <a:pt x="171" y="99"/>
                      <a:pt x="171" y="94"/>
                    </a:cubicBezTo>
                    <a:cubicBezTo>
                      <a:pt x="171" y="92"/>
                      <a:pt x="175" y="89"/>
                      <a:pt x="176" y="89"/>
                    </a:cubicBezTo>
                    <a:cubicBezTo>
                      <a:pt x="182" y="83"/>
                      <a:pt x="188" y="76"/>
                      <a:pt x="198" y="76"/>
                    </a:cubicBezTo>
                    <a:cubicBezTo>
                      <a:pt x="204" y="76"/>
                      <a:pt x="201" y="77"/>
                      <a:pt x="204" y="76"/>
                    </a:cubicBezTo>
                    <a:cubicBezTo>
                      <a:pt x="206" y="77"/>
                      <a:pt x="207" y="74"/>
                      <a:pt x="208" y="73"/>
                    </a:cubicBezTo>
                    <a:cubicBezTo>
                      <a:pt x="211" y="70"/>
                      <a:pt x="215" y="72"/>
                      <a:pt x="219" y="72"/>
                    </a:cubicBezTo>
                    <a:cubicBezTo>
                      <a:pt x="221" y="72"/>
                      <a:pt x="229" y="68"/>
                      <a:pt x="229" y="65"/>
                    </a:cubicBezTo>
                    <a:cubicBezTo>
                      <a:pt x="229" y="63"/>
                      <a:pt x="225" y="54"/>
                      <a:pt x="225" y="54"/>
                    </a:cubicBezTo>
                    <a:cubicBezTo>
                      <a:pt x="224" y="42"/>
                      <a:pt x="217" y="38"/>
                      <a:pt x="217" y="28"/>
                    </a:cubicBezTo>
                    <a:cubicBezTo>
                      <a:pt x="217" y="9"/>
                      <a:pt x="234" y="8"/>
                      <a:pt x="245" y="0"/>
                    </a:cubicBezTo>
                    <a:cubicBezTo>
                      <a:pt x="245" y="5"/>
                      <a:pt x="245" y="5"/>
                      <a:pt x="245" y="5"/>
                    </a:cubicBezTo>
                    <a:cubicBezTo>
                      <a:pt x="243" y="10"/>
                      <a:pt x="242" y="12"/>
                      <a:pt x="242" y="17"/>
                    </a:cubicBezTo>
                    <a:cubicBezTo>
                      <a:pt x="242" y="21"/>
                      <a:pt x="247" y="22"/>
                      <a:pt x="251" y="22"/>
                    </a:cubicBezTo>
                    <a:cubicBezTo>
                      <a:pt x="251" y="23"/>
                      <a:pt x="251" y="24"/>
                      <a:pt x="251" y="25"/>
                    </a:cubicBezTo>
                    <a:cubicBezTo>
                      <a:pt x="251" y="27"/>
                      <a:pt x="247" y="28"/>
                      <a:pt x="245" y="29"/>
                    </a:cubicBezTo>
                    <a:cubicBezTo>
                      <a:pt x="241" y="34"/>
                      <a:pt x="236" y="38"/>
                      <a:pt x="236" y="46"/>
                    </a:cubicBezTo>
                    <a:cubicBezTo>
                      <a:pt x="236" y="50"/>
                      <a:pt x="238" y="53"/>
                      <a:pt x="240" y="54"/>
                    </a:cubicBezTo>
                    <a:cubicBezTo>
                      <a:pt x="240" y="56"/>
                      <a:pt x="241" y="57"/>
                      <a:pt x="240" y="59"/>
                    </a:cubicBezTo>
                    <a:cubicBezTo>
                      <a:pt x="245" y="59"/>
                      <a:pt x="247" y="60"/>
                      <a:pt x="251" y="60"/>
                    </a:cubicBezTo>
                    <a:cubicBezTo>
                      <a:pt x="252" y="63"/>
                      <a:pt x="253" y="66"/>
                      <a:pt x="254" y="66"/>
                    </a:cubicBezTo>
                    <a:cubicBezTo>
                      <a:pt x="266" y="66"/>
                      <a:pt x="274" y="56"/>
                      <a:pt x="285" y="57"/>
                    </a:cubicBezTo>
                    <a:cubicBezTo>
                      <a:pt x="284" y="59"/>
                      <a:pt x="282" y="60"/>
                      <a:pt x="282" y="62"/>
                    </a:cubicBezTo>
                    <a:cubicBezTo>
                      <a:pt x="282" y="63"/>
                      <a:pt x="289" y="68"/>
                      <a:pt x="289" y="68"/>
                    </a:cubicBezTo>
                    <a:cubicBezTo>
                      <a:pt x="294" y="68"/>
                      <a:pt x="295" y="65"/>
                      <a:pt x="297" y="64"/>
                    </a:cubicBezTo>
                    <a:cubicBezTo>
                      <a:pt x="304" y="60"/>
                      <a:pt x="310" y="62"/>
                      <a:pt x="317" y="59"/>
                    </a:cubicBezTo>
                    <a:cubicBezTo>
                      <a:pt x="321" y="57"/>
                      <a:pt x="328" y="50"/>
                      <a:pt x="333" y="50"/>
                    </a:cubicBezTo>
                    <a:cubicBezTo>
                      <a:pt x="339" y="50"/>
                      <a:pt x="345" y="51"/>
                      <a:pt x="348" y="52"/>
                    </a:cubicBezTo>
                    <a:cubicBezTo>
                      <a:pt x="347" y="54"/>
                      <a:pt x="346" y="56"/>
                      <a:pt x="346" y="57"/>
                    </a:cubicBezTo>
                    <a:cubicBezTo>
                      <a:pt x="358" y="57"/>
                      <a:pt x="370" y="55"/>
                      <a:pt x="378" y="55"/>
                    </a:cubicBezTo>
                    <a:cubicBezTo>
                      <a:pt x="386" y="55"/>
                      <a:pt x="392" y="54"/>
                      <a:pt x="401" y="54"/>
                    </a:cubicBezTo>
                    <a:cubicBezTo>
                      <a:pt x="410" y="54"/>
                      <a:pt x="414" y="70"/>
                      <a:pt x="414" y="80"/>
                    </a:cubicBezTo>
                    <a:cubicBezTo>
                      <a:pt x="414" y="86"/>
                      <a:pt x="408" y="89"/>
                      <a:pt x="408" y="95"/>
                    </a:cubicBezTo>
                    <a:cubicBezTo>
                      <a:pt x="408" y="104"/>
                      <a:pt x="416" y="110"/>
                      <a:pt x="416" y="118"/>
                    </a:cubicBezTo>
                    <a:cubicBezTo>
                      <a:pt x="416" y="123"/>
                      <a:pt x="408" y="125"/>
                      <a:pt x="406" y="128"/>
                    </a:cubicBezTo>
                    <a:cubicBezTo>
                      <a:pt x="401" y="136"/>
                      <a:pt x="399" y="143"/>
                      <a:pt x="399" y="153"/>
                    </a:cubicBezTo>
                    <a:cubicBezTo>
                      <a:pt x="399" y="166"/>
                      <a:pt x="408" y="163"/>
                      <a:pt x="418" y="163"/>
                    </a:cubicBezTo>
                    <a:cubicBezTo>
                      <a:pt x="432" y="163"/>
                      <a:pt x="439" y="157"/>
                      <a:pt x="450" y="157"/>
                    </a:cubicBezTo>
                    <a:cubicBezTo>
                      <a:pt x="461" y="157"/>
                      <a:pt x="459" y="180"/>
                      <a:pt x="470" y="180"/>
                    </a:cubicBezTo>
                    <a:cubicBezTo>
                      <a:pt x="470" y="198"/>
                      <a:pt x="470" y="198"/>
                      <a:pt x="470" y="198"/>
                    </a:cubicBezTo>
                    <a:cubicBezTo>
                      <a:pt x="470" y="200"/>
                      <a:pt x="471" y="201"/>
                      <a:pt x="472" y="201"/>
                    </a:cubicBezTo>
                    <a:cubicBezTo>
                      <a:pt x="474" y="204"/>
                      <a:pt x="474" y="204"/>
                      <a:pt x="474" y="204"/>
                    </a:cubicBezTo>
                    <a:cubicBezTo>
                      <a:pt x="476" y="204"/>
                      <a:pt x="482" y="202"/>
                      <a:pt x="485" y="201"/>
                    </a:cubicBezTo>
                    <a:cubicBezTo>
                      <a:pt x="485" y="204"/>
                      <a:pt x="485" y="206"/>
                      <a:pt x="485" y="208"/>
                    </a:cubicBezTo>
                    <a:cubicBezTo>
                      <a:pt x="481" y="209"/>
                      <a:pt x="476" y="211"/>
                      <a:pt x="476" y="216"/>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43" name="Freeform 28"/>
              <p:cNvSpPr/>
              <p:nvPr/>
            </p:nvSpPr>
            <p:spPr bwMode="auto">
              <a:xfrm>
                <a:off x="4219575" y="1841500"/>
                <a:ext cx="73025" cy="87313"/>
              </a:xfrm>
              <a:custGeom>
                <a:avLst/>
                <a:gdLst/>
                <a:ahLst/>
                <a:cxnLst>
                  <a:cxn ang="0">
                    <a:pos x="9" y="19"/>
                  </a:cxn>
                  <a:cxn ang="0">
                    <a:pos x="22" y="14"/>
                  </a:cxn>
                  <a:cxn ang="0">
                    <a:pos x="19" y="8"/>
                  </a:cxn>
                  <a:cxn ang="0">
                    <a:pos x="32" y="0"/>
                  </a:cxn>
                  <a:cxn ang="0">
                    <a:pos x="40" y="0"/>
                  </a:cxn>
                  <a:cxn ang="0">
                    <a:pos x="55" y="18"/>
                  </a:cxn>
                  <a:cxn ang="0">
                    <a:pos x="47" y="24"/>
                  </a:cxn>
                  <a:cxn ang="0">
                    <a:pos x="47" y="39"/>
                  </a:cxn>
                  <a:cxn ang="0">
                    <a:pos x="47" y="52"/>
                  </a:cxn>
                  <a:cxn ang="0">
                    <a:pos x="35" y="54"/>
                  </a:cxn>
                  <a:cxn ang="0">
                    <a:pos x="19" y="64"/>
                  </a:cxn>
                  <a:cxn ang="0">
                    <a:pos x="11" y="65"/>
                  </a:cxn>
                  <a:cxn ang="0">
                    <a:pos x="0" y="55"/>
                  </a:cxn>
                  <a:cxn ang="0">
                    <a:pos x="13" y="33"/>
                  </a:cxn>
                  <a:cxn ang="0">
                    <a:pos x="4" y="23"/>
                  </a:cxn>
                  <a:cxn ang="0">
                    <a:pos x="9" y="19"/>
                  </a:cxn>
                </a:cxnLst>
                <a:rect l="0" t="0" r="r" b="b"/>
                <a:pathLst>
                  <a:path w="55" h="65">
                    <a:moveTo>
                      <a:pt x="9" y="19"/>
                    </a:moveTo>
                    <a:cubicBezTo>
                      <a:pt x="12" y="19"/>
                      <a:pt x="19" y="16"/>
                      <a:pt x="22" y="14"/>
                    </a:cubicBezTo>
                    <a:cubicBezTo>
                      <a:pt x="20" y="11"/>
                      <a:pt x="19" y="10"/>
                      <a:pt x="19" y="8"/>
                    </a:cubicBezTo>
                    <a:cubicBezTo>
                      <a:pt x="19" y="5"/>
                      <a:pt x="28" y="0"/>
                      <a:pt x="32" y="0"/>
                    </a:cubicBezTo>
                    <a:cubicBezTo>
                      <a:pt x="35" y="0"/>
                      <a:pt x="37" y="0"/>
                      <a:pt x="40" y="0"/>
                    </a:cubicBezTo>
                    <a:cubicBezTo>
                      <a:pt x="50" y="0"/>
                      <a:pt x="55" y="10"/>
                      <a:pt x="55" y="18"/>
                    </a:cubicBezTo>
                    <a:cubicBezTo>
                      <a:pt x="55" y="21"/>
                      <a:pt x="47" y="21"/>
                      <a:pt x="47" y="24"/>
                    </a:cubicBezTo>
                    <a:cubicBezTo>
                      <a:pt x="47" y="27"/>
                      <a:pt x="47" y="39"/>
                      <a:pt x="47" y="39"/>
                    </a:cubicBezTo>
                    <a:cubicBezTo>
                      <a:pt x="47" y="43"/>
                      <a:pt x="50" y="48"/>
                      <a:pt x="47" y="52"/>
                    </a:cubicBezTo>
                    <a:cubicBezTo>
                      <a:pt x="44" y="54"/>
                      <a:pt x="40" y="54"/>
                      <a:pt x="35" y="54"/>
                    </a:cubicBezTo>
                    <a:cubicBezTo>
                      <a:pt x="28" y="54"/>
                      <a:pt x="23" y="61"/>
                      <a:pt x="19" y="64"/>
                    </a:cubicBezTo>
                    <a:cubicBezTo>
                      <a:pt x="17" y="65"/>
                      <a:pt x="13" y="65"/>
                      <a:pt x="11" y="65"/>
                    </a:cubicBezTo>
                    <a:cubicBezTo>
                      <a:pt x="6" y="65"/>
                      <a:pt x="0" y="60"/>
                      <a:pt x="0" y="55"/>
                    </a:cubicBezTo>
                    <a:cubicBezTo>
                      <a:pt x="0" y="44"/>
                      <a:pt x="11" y="43"/>
                      <a:pt x="13" y="33"/>
                    </a:cubicBezTo>
                    <a:cubicBezTo>
                      <a:pt x="8" y="30"/>
                      <a:pt x="4" y="28"/>
                      <a:pt x="4" y="23"/>
                    </a:cubicBezTo>
                    <a:cubicBezTo>
                      <a:pt x="4" y="18"/>
                      <a:pt x="8" y="19"/>
                      <a:pt x="9" y="19"/>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44" name="Freeform 29"/>
              <p:cNvSpPr/>
              <p:nvPr/>
            </p:nvSpPr>
            <p:spPr bwMode="auto">
              <a:xfrm>
                <a:off x="4276725" y="1758950"/>
                <a:ext cx="139700" cy="203200"/>
              </a:xfrm>
              <a:custGeom>
                <a:avLst/>
                <a:gdLst/>
                <a:ahLst/>
                <a:cxnLst>
                  <a:cxn ang="0">
                    <a:pos x="96" y="102"/>
                  </a:cxn>
                  <a:cxn ang="0">
                    <a:pos x="91" y="128"/>
                  </a:cxn>
                  <a:cxn ang="0">
                    <a:pos x="100" y="133"/>
                  </a:cxn>
                  <a:cxn ang="0">
                    <a:pos x="70" y="139"/>
                  </a:cxn>
                  <a:cxn ang="0">
                    <a:pos x="39" y="141"/>
                  </a:cxn>
                  <a:cxn ang="0">
                    <a:pos x="26" y="148"/>
                  </a:cxn>
                  <a:cxn ang="0">
                    <a:pos x="16" y="152"/>
                  </a:cxn>
                  <a:cxn ang="0">
                    <a:pos x="32" y="133"/>
                  </a:cxn>
                  <a:cxn ang="0">
                    <a:pos x="46" y="124"/>
                  </a:cxn>
                  <a:cxn ang="0">
                    <a:pos x="26" y="123"/>
                  </a:cxn>
                  <a:cxn ang="0">
                    <a:pos x="19" y="123"/>
                  </a:cxn>
                  <a:cxn ang="0">
                    <a:pos x="28" y="96"/>
                  </a:cxn>
                  <a:cxn ang="0">
                    <a:pos x="48" y="81"/>
                  </a:cxn>
                  <a:cxn ang="0">
                    <a:pos x="40" y="70"/>
                  </a:cxn>
                  <a:cxn ang="0">
                    <a:pos x="26" y="72"/>
                  </a:cxn>
                  <a:cxn ang="0">
                    <a:pos x="23" y="59"/>
                  </a:cxn>
                  <a:cxn ang="0">
                    <a:pos x="16" y="49"/>
                  </a:cxn>
                  <a:cxn ang="0">
                    <a:pos x="12" y="55"/>
                  </a:cxn>
                  <a:cxn ang="0">
                    <a:pos x="14" y="45"/>
                  </a:cxn>
                  <a:cxn ang="0">
                    <a:pos x="8" y="38"/>
                  </a:cxn>
                  <a:cxn ang="0">
                    <a:pos x="11" y="29"/>
                  </a:cxn>
                  <a:cxn ang="0">
                    <a:pos x="8" y="20"/>
                  </a:cxn>
                  <a:cxn ang="0">
                    <a:pos x="12" y="21"/>
                  </a:cxn>
                  <a:cxn ang="0">
                    <a:pos x="16" y="14"/>
                  </a:cxn>
                  <a:cxn ang="0">
                    <a:pos x="25" y="0"/>
                  </a:cxn>
                  <a:cxn ang="0">
                    <a:pos x="42" y="4"/>
                  </a:cxn>
                  <a:cxn ang="0">
                    <a:pos x="33" y="19"/>
                  </a:cxn>
                  <a:cxn ang="0">
                    <a:pos x="47" y="46"/>
                  </a:cxn>
                  <a:cxn ang="0">
                    <a:pos x="53" y="50"/>
                  </a:cxn>
                  <a:cxn ang="0">
                    <a:pos x="84" y="89"/>
                  </a:cxn>
                  <a:cxn ang="0">
                    <a:pos x="87" y="102"/>
                  </a:cxn>
                  <a:cxn ang="0">
                    <a:pos x="92" y="102"/>
                  </a:cxn>
                </a:cxnLst>
                <a:rect l="0" t="0" r="r" b="b"/>
                <a:pathLst>
                  <a:path w="105" h="152">
                    <a:moveTo>
                      <a:pt x="90" y="103"/>
                    </a:moveTo>
                    <a:cubicBezTo>
                      <a:pt x="93" y="101"/>
                      <a:pt x="92" y="102"/>
                      <a:pt x="96" y="102"/>
                    </a:cubicBezTo>
                    <a:cubicBezTo>
                      <a:pt x="101" y="102"/>
                      <a:pt x="105" y="106"/>
                      <a:pt x="105" y="110"/>
                    </a:cubicBezTo>
                    <a:cubicBezTo>
                      <a:pt x="105" y="118"/>
                      <a:pt x="94" y="122"/>
                      <a:pt x="91" y="128"/>
                    </a:cubicBezTo>
                    <a:cubicBezTo>
                      <a:pt x="95" y="129"/>
                      <a:pt x="97" y="130"/>
                      <a:pt x="100" y="130"/>
                    </a:cubicBezTo>
                    <a:cubicBezTo>
                      <a:pt x="100" y="133"/>
                      <a:pt x="100" y="133"/>
                      <a:pt x="100" y="133"/>
                    </a:cubicBezTo>
                    <a:cubicBezTo>
                      <a:pt x="96" y="137"/>
                      <a:pt x="93" y="139"/>
                      <a:pt x="87" y="139"/>
                    </a:cubicBezTo>
                    <a:cubicBezTo>
                      <a:pt x="82" y="139"/>
                      <a:pt x="72" y="139"/>
                      <a:pt x="70" y="139"/>
                    </a:cubicBezTo>
                    <a:cubicBezTo>
                      <a:pt x="65" y="139"/>
                      <a:pt x="53" y="143"/>
                      <a:pt x="47" y="143"/>
                    </a:cubicBezTo>
                    <a:cubicBezTo>
                      <a:pt x="44" y="143"/>
                      <a:pt x="42" y="141"/>
                      <a:pt x="39" y="141"/>
                    </a:cubicBezTo>
                    <a:cubicBezTo>
                      <a:pt x="34" y="141"/>
                      <a:pt x="32" y="144"/>
                      <a:pt x="32" y="148"/>
                    </a:cubicBezTo>
                    <a:cubicBezTo>
                      <a:pt x="26" y="148"/>
                      <a:pt x="26" y="148"/>
                      <a:pt x="26" y="148"/>
                    </a:cubicBezTo>
                    <a:cubicBezTo>
                      <a:pt x="23" y="148"/>
                      <a:pt x="21" y="150"/>
                      <a:pt x="19" y="152"/>
                    </a:cubicBezTo>
                    <a:cubicBezTo>
                      <a:pt x="16" y="152"/>
                      <a:pt x="16" y="152"/>
                      <a:pt x="16" y="152"/>
                    </a:cubicBezTo>
                    <a:cubicBezTo>
                      <a:pt x="16" y="149"/>
                      <a:pt x="16" y="149"/>
                      <a:pt x="16" y="149"/>
                    </a:cubicBezTo>
                    <a:cubicBezTo>
                      <a:pt x="17" y="147"/>
                      <a:pt x="30" y="133"/>
                      <a:pt x="32" y="133"/>
                    </a:cubicBezTo>
                    <a:cubicBezTo>
                      <a:pt x="38" y="131"/>
                      <a:pt x="47" y="133"/>
                      <a:pt x="47" y="127"/>
                    </a:cubicBezTo>
                    <a:cubicBezTo>
                      <a:pt x="47" y="126"/>
                      <a:pt x="46" y="125"/>
                      <a:pt x="46" y="124"/>
                    </a:cubicBezTo>
                    <a:cubicBezTo>
                      <a:pt x="44" y="126"/>
                      <a:pt x="41" y="128"/>
                      <a:pt x="38" y="128"/>
                    </a:cubicBezTo>
                    <a:cubicBezTo>
                      <a:pt x="32" y="128"/>
                      <a:pt x="30" y="123"/>
                      <a:pt x="26" y="123"/>
                    </a:cubicBezTo>
                    <a:cubicBezTo>
                      <a:pt x="23" y="123"/>
                      <a:pt x="23" y="125"/>
                      <a:pt x="21" y="125"/>
                    </a:cubicBezTo>
                    <a:cubicBezTo>
                      <a:pt x="20" y="125"/>
                      <a:pt x="19" y="124"/>
                      <a:pt x="19" y="123"/>
                    </a:cubicBezTo>
                    <a:cubicBezTo>
                      <a:pt x="19" y="116"/>
                      <a:pt x="31" y="116"/>
                      <a:pt x="31" y="109"/>
                    </a:cubicBezTo>
                    <a:cubicBezTo>
                      <a:pt x="31" y="103"/>
                      <a:pt x="28" y="101"/>
                      <a:pt x="28" y="96"/>
                    </a:cubicBezTo>
                    <a:cubicBezTo>
                      <a:pt x="36" y="96"/>
                      <a:pt x="45" y="92"/>
                      <a:pt x="48" y="88"/>
                    </a:cubicBezTo>
                    <a:cubicBezTo>
                      <a:pt x="48" y="81"/>
                      <a:pt x="48" y="81"/>
                      <a:pt x="48" y="81"/>
                    </a:cubicBezTo>
                    <a:cubicBezTo>
                      <a:pt x="43" y="82"/>
                      <a:pt x="37" y="81"/>
                      <a:pt x="37" y="77"/>
                    </a:cubicBezTo>
                    <a:cubicBezTo>
                      <a:pt x="37" y="73"/>
                      <a:pt x="39" y="72"/>
                      <a:pt x="40" y="70"/>
                    </a:cubicBezTo>
                    <a:cubicBezTo>
                      <a:pt x="39" y="70"/>
                      <a:pt x="38" y="70"/>
                      <a:pt x="36" y="70"/>
                    </a:cubicBezTo>
                    <a:cubicBezTo>
                      <a:pt x="32" y="70"/>
                      <a:pt x="30" y="72"/>
                      <a:pt x="26" y="72"/>
                    </a:cubicBezTo>
                    <a:cubicBezTo>
                      <a:pt x="22" y="72"/>
                      <a:pt x="19" y="72"/>
                      <a:pt x="19" y="69"/>
                    </a:cubicBezTo>
                    <a:cubicBezTo>
                      <a:pt x="19" y="65"/>
                      <a:pt x="23" y="63"/>
                      <a:pt x="23" y="59"/>
                    </a:cubicBezTo>
                    <a:cubicBezTo>
                      <a:pt x="23" y="55"/>
                      <a:pt x="22" y="55"/>
                      <a:pt x="23" y="51"/>
                    </a:cubicBezTo>
                    <a:cubicBezTo>
                      <a:pt x="20" y="51"/>
                      <a:pt x="17" y="50"/>
                      <a:pt x="16" y="49"/>
                    </a:cubicBezTo>
                    <a:cubicBezTo>
                      <a:pt x="14" y="52"/>
                      <a:pt x="15" y="54"/>
                      <a:pt x="16" y="55"/>
                    </a:cubicBezTo>
                    <a:cubicBezTo>
                      <a:pt x="12" y="55"/>
                      <a:pt x="12" y="55"/>
                      <a:pt x="12" y="55"/>
                    </a:cubicBezTo>
                    <a:cubicBezTo>
                      <a:pt x="12" y="52"/>
                      <a:pt x="12" y="51"/>
                      <a:pt x="12" y="48"/>
                    </a:cubicBezTo>
                    <a:cubicBezTo>
                      <a:pt x="12" y="47"/>
                      <a:pt x="13" y="46"/>
                      <a:pt x="14" y="45"/>
                    </a:cubicBezTo>
                    <a:cubicBezTo>
                      <a:pt x="14" y="41"/>
                      <a:pt x="14" y="41"/>
                      <a:pt x="14" y="41"/>
                    </a:cubicBezTo>
                    <a:cubicBezTo>
                      <a:pt x="12" y="41"/>
                      <a:pt x="8" y="40"/>
                      <a:pt x="8" y="38"/>
                    </a:cubicBezTo>
                    <a:cubicBezTo>
                      <a:pt x="8" y="36"/>
                      <a:pt x="11" y="32"/>
                      <a:pt x="11" y="32"/>
                    </a:cubicBezTo>
                    <a:cubicBezTo>
                      <a:pt x="11" y="29"/>
                      <a:pt x="11" y="29"/>
                      <a:pt x="11" y="29"/>
                    </a:cubicBezTo>
                    <a:cubicBezTo>
                      <a:pt x="4" y="27"/>
                      <a:pt x="0" y="26"/>
                      <a:pt x="0" y="20"/>
                    </a:cubicBezTo>
                    <a:cubicBezTo>
                      <a:pt x="8" y="20"/>
                      <a:pt x="8" y="20"/>
                      <a:pt x="8" y="20"/>
                    </a:cubicBezTo>
                    <a:cubicBezTo>
                      <a:pt x="8" y="23"/>
                      <a:pt x="10" y="24"/>
                      <a:pt x="11" y="24"/>
                    </a:cubicBezTo>
                    <a:cubicBezTo>
                      <a:pt x="12" y="24"/>
                      <a:pt x="12" y="22"/>
                      <a:pt x="12" y="21"/>
                    </a:cubicBezTo>
                    <a:cubicBezTo>
                      <a:pt x="12" y="21"/>
                      <a:pt x="10" y="20"/>
                      <a:pt x="10" y="19"/>
                    </a:cubicBezTo>
                    <a:cubicBezTo>
                      <a:pt x="10" y="15"/>
                      <a:pt x="13" y="14"/>
                      <a:pt x="16" y="14"/>
                    </a:cubicBezTo>
                    <a:cubicBezTo>
                      <a:pt x="16" y="10"/>
                      <a:pt x="18" y="8"/>
                      <a:pt x="18" y="6"/>
                    </a:cubicBezTo>
                    <a:cubicBezTo>
                      <a:pt x="18" y="4"/>
                      <a:pt x="23" y="0"/>
                      <a:pt x="25" y="0"/>
                    </a:cubicBezTo>
                    <a:cubicBezTo>
                      <a:pt x="30" y="0"/>
                      <a:pt x="35" y="0"/>
                      <a:pt x="38" y="0"/>
                    </a:cubicBezTo>
                    <a:cubicBezTo>
                      <a:pt x="40" y="0"/>
                      <a:pt x="42" y="3"/>
                      <a:pt x="42" y="4"/>
                    </a:cubicBezTo>
                    <a:cubicBezTo>
                      <a:pt x="42" y="10"/>
                      <a:pt x="33" y="10"/>
                      <a:pt x="31" y="16"/>
                    </a:cubicBezTo>
                    <a:cubicBezTo>
                      <a:pt x="31" y="17"/>
                      <a:pt x="32" y="18"/>
                      <a:pt x="33" y="19"/>
                    </a:cubicBezTo>
                    <a:cubicBezTo>
                      <a:pt x="59" y="19"/>
                      <a:pt x="59" y="19"/>
                      <a:pt x="59" y="19"/>
                    </a:cubicBezTo>
                    <a:cubicBezTo>
                      <a:pt x="60" y="32"/>
                      <a:pt x="47" y="37"/>
                      <a:pt x="47" y="46"/>
                    </a:cubicBezTo>
                    <a:cubicBezTo>
                      <a:pt x="45" y="47"/>
                      <a:pt x="44" y="48"/>
                      <a:pt x="43" y="50"/>
                    </a:cubicBezTo>
                    <a:cubicBezTo>
                      <a:pt x="48" y="51"/>
                      <a:pt x="50" y="49"/>
                      <a:pt x="53" y="50"/>
                    </a:cubicBezTo>
                    <a:cubicBezTo>
                      <a:pt x="62" y="53"/>
                      <a:pt x="60" y="63"/>
                      <a:pt x="66" y="69"/>
                    </a:cubicBezTo>
                    <a:cubicBezTo>
                      <a:pt x="73" y="76"/>
                      <a:pt x="84" y="79"/>
                      <a:pt x="84" y="89"/>
                    </a:cubicBezTo>
                    <a:cubicBezTo>
                      <a:pt x="84" y="93"/>
                      <a:pt x="89" y="95"/>
                      <a:pt x="89" y="99"/>
                    </a:cubicBezTo>
                    <a:cubicBezTo>
                      <a:pt x="89" y="100"/>
                      <a:pt x="88" y="101"/>
                      <a:pt x="87" y="102"/>
                    </a:cubicBezTo>
                    <a:cubicBezTo>
                      <a:pt x="87" y="105"/>
                      <a:pt x="87" y="105"/>
                      <a:pt x="87" y="105"/>
                    </a:cubicBezTo>
                    <a:cubicBezTo>
                      <a:pt x="90" y="104"/>
                      <a:pt x="90" y="103"/>
                      <a:pt x="92" y="102"/>
                    </a:cubicBezTo>
                    <a:lnTo>
                      <a:pt x="90" y="103"/>
                    </a:ln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45" name="Freeform 31"/>
              <p:cNvSpPr/>
              <p:nvPr/>
            </p:nvSpPr>
            <p:spPr bwMode="auto">
              <a:xfrm>
                <a:off x="4592638" y="2203450"/>
                <a:ext cx="46038" cy="30163"/>
              </a:xfrm>
              <a:custGeom>
                <a:avLst/>
                <a:gdLst/>
                <a:ahLst/>
                <a:cxnLst>
                  <a:cxn ang="0">
                    <a:pos x="0" y="5"/>
                  </a:cxn>
                  <a:cxn ang="0">
                    <a:pos x="0" y="8"/>
                  </a:cxn>
                  <a:cxn ang="0">
                    <a:pos x="7" y="10"/>
                  </a:cxn>
                  <a:cxn ang="0">
                    <a:pos x="27" y="21"/>
                  </a:cxn>
                  <a:cxn ang="0">
                    <a:pos x="30" y="23"/>
                  </a:cxn>
                  <a:cxn ang="0">
                    <a:pos x="33" y="20"/>
                  </a:cxn>
                  <a:cxn ang="0">
                    <a:pos x="31" y="13"/>
                  </a:cxn>
                  <a:cxn ang="0">
                    <a:pos x="33" y="8"/>
                  </a:cxn>
                  <a:cxn ang="0">
                    <a:pos x="35" y="3"/>
                  </a:cxn>
                  <a:cxn ang="0">
                    <a:pos x="20" y="6"/>
                  </a:cxn>
                  <a:cxn ang="0">
                    <a:pos x="0" y="5"/>
                  </a:cxn>
                </a:cxnLst>
                <a:rect l="0" t="0" r="r" b="b"/>
                <a:pathLst>
                  <a:path w="35" h="23">
                    <a:moveTo>
                      <a:pt x="0" y="5"/>
                    </a:moveTo>
                    <a:cubicBezTo>
                      <a:pt x="0" y="8"/>
                      <a:pt x="0" y="8"/>
                      <a:pt x="0" y="8"/>
                    </a:cubicBezTo>
                    <a:cubicBezTo>
                      <a:pt x="2" y="10"/>
                      <a:pt x="5" y="10"/>
                      <a:pt x="7" y="10"/>
                    </a:cubicBezTo>
                    <a:cubicBezTo>
                      <a:pt x="14" y="12"/>
                      <a:pt x="19" y="20"/>
                      <a:pt x="27" y="21"/>
                    </a:cubicBezTo>
                    <a:cubicBezTo>
                      <a:pt x="27" y="23"/>
                      <a:pt x="29" y="23"/>
                      <a:pt x="30" y="23"/>
                    </a:cubicBezTo>
                    <a:cubicBezTo>
                      <a:pt x="32" y="23"/>
                      <a:pt x="33" y="21"/>
                      <a:pt x="33" y="20"/>
                    </a:cubicBezTo>
                    <a:cubicBezTo>
                      <a:pt x="33" y="17"/>
                      <a:pt x="31" y="16"/>
                      <a:pt x="31" y="13"/>
                    </a:cubicBezTo>
                    <a:cubicBezTo>
                      <a:pt x="31" y="11"/>
                      <a:pt x="33" y="8"/>
                      <a:pt x="33" y="8"/>
                    </a:cubicBezTo>
                    <a:cubicBezTo>
                      <a:pt x="35" y="3"/>
                      <a:pt x="35" y="3"/>
                      <a:pt x="35" y="3"/>
                    </a:cubicBezTo>
                    <a:cubicBezTo>
                      <a:pt x="28" y="2"/>
                      <a:pt x="25" y="6"/>
                      <a:pt x="20" y="6"/>
                    </a:cubicBezTo>
                    <a:cubicBezTo>
                      <a:pt x="14" y="6"/>
                      <a:pt x="10" y="0"/>
                      <a:pt x="0" y="5"/>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46" name="Freeform 32"/>
              <p:cNvSpPr/>
              <p:nvPr/>
            </p:nvSpPr>
            <p:spPr bwMode="auto">
              <a:xfrm>
                <a:off x="4527550" y="2111375"/>
                <a:ext cx="15875" cy="30163"/>
              </a:xfrm>
              <a:custGeom>
                <a:avLst/>
                <a:gdLst/>
                <a:ahLst/>
                <a:cxnLst>
                  <a:cxn ang="0">
                    <a:pos x="3" y="5"/>
                  </a:cxn>
                  <a:cxn ang="0">
                    <a:pos x="10" y="0"/>
                  </a:cxn>
                  <a:cxn ang="0">
                    <a:pos x="12" y="5"/>
                  </a:cxn>
                  <a:cxn ang="0">
                    <a:pos x="8" y="23"/>
                  </a:cxn>
                  <a:cxn ang="0">
                    <a:pos x="0" y="6"/>
                  </a:cxn>
                  <a:cxn ang="0">
                    <a:pos x="3" y="5"/>
                  </a:cxn>
                </a:cxnLst>
                <a:rect l="0" t="0" r="r" b="b"/>
                <a:pathLst>
                  <a:path w="12" h="23">
                    <a:moveTo>
                      <a:pt x="3" y="5"/>
                    </a:moveTo>
                    <a:cubicBezTo>
                      <a:pt x="6" y="5"/>
                      <a:pt x="8" y="1"/>
                      <a:pt x="10" y="0"/>
                    </a:cubicBezTo>
                    <a:cubicBezTo>
                      <a:pt x="10" y="3"/>
                      <a:pt x="11" y="5"/>
                      <a:pt x="12" y="5"/>
                    </a:cubicBezTo>
                    <a:cubicBezTo>
                      <a:pt x="11" y="11"/>
                      <a:pt x="10" y="20"/>
                      <a:pt x="8" y="23"/>
                    </a:cubicBezTo>
                    <a:cubicBezTo>
                      <a:pt x="4" y="22"/>
                      <a:pt x="2" y="9"/>
                      <a:pt x="0" y="6"/>
                    </a:cubicBezTo>
                    <a:cubicBezTo>
                      <a:pt x="1" y="6"/>
                      <a:pt x="2" y="5"/>
                      <a:pt x="3" y="5"/>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47" name="Freeform 33"/>
              <p:cNvSpPr/>
              <p:nvPr/>
            </p:nvSpPr>
            <p:spPr bwMode="auto">
              <a:xfrm>
                <a:off x="4524375" y="2144713"/>
                <a:ext cx="25400" cy="44450"/>
              </a:xfrm>
              <a:custGeom>
                <a:avLst/>
                <a:gdLst/>
                <a:ahLst/>
                <a:cxnLst>
                  <a:cxn ang="0">
                    <a:pos x="5" y="15"/>
                  </a:cxn>
                  <a:cxn ang="0">
                    <a:pos x="0" y="6"/>
                  </a:cxn>
                  <a:cxn ang="0">
                    <a:pos x="9" y="0"/>
                  </a:cxn>
                  <a:cxn ang="0">
                    <a:pos x="15" y="3"/>
                  </a:cxn>
                  <a:cxn ang="0">
                    <a:pos x="18" y="21"/>
                  </a:cxn>
                  <a:cxn ang="0">
                    <a:pos x="6" y="33"/>
                  </a:cxn>
                  <a:cxn ang="0">
                    <a:pos x="2" y="24"/>
                  </a:cxn>
                  <a:cxn ang="0">
                    <a:pos x="5" y="15"/>
                  </a:cxn>
                </a:cxnLst>
                <a:rect l="0" t="0" r="r" b="b"/>
                <a:pathLst>
                  <a:path w="19" h="33">
                    <a:moveTo>
                      <a:pt x="5" y="15"/>
                    </a:moveTo>
                    <a:cubicBezTo>
                      <a:pt x="5" y="12"/>
                      <a:pt x="1" y="9"/>
                      <a:pt x="0" y="6"/>
                    </a:cubicBezTo>
                    <a:cubicBezTo>
                      <a:pt x="5" y="4"/>
                      <a:pt x="5" y="0"/>
                      <a:pt x="9" y="0"/>
                    </a:cubicBezTo>
                    <a:cubicBezTo>
                      <a:pt x="13" y="0"/>
                      <a:pt x="14" y="3"/>
                      <a:pt x="15" y="3"/>
                    </a:cubicBezTo>
                    <a:cubicBezTo>
                      <a:pt x="19" y="10"/>
                      <a:pt x="18" y="14"/>
                      <a:pt x="18" y="21"/>
                    </a:cubicBezTo>
                    <a:cubicBezTo>
                      <a:pt x="18" y="27"/>
                      <a:pt x="10" y="33"/>
                      <a:pt x="6" y="33"/>
                    </a:cubicBezTo>
                    <a:cubicBezTo>
                      <a:pt x="2" y="33"/>
                      <a:pt x="2" y="27"/>
                      <a:pt x="2" y="24"/>
                    </a:cubicBezTo>
                    <a:cubicBezTo>
                      <a:pt x="2" y="20"/>
                      <a:pt x="5" y="18"/>
                      <a:pt x="5" y="15"/>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48" name="Freeform 34"/>
              <p:cNvSpPr/>
              <p:nvPr/>
            </p:nvSpPr>
            <p:spPr bwMode="auto">
              <a:xfrm>
                <a:off x="4429125" y="2171700"/>
                <a:ext cx="12700" cy="9525"/>
              </a:xfrm>
              <a:custGeom>
                <a:avLst/>
                <a:gdLst/>
                <a:ahLst/>
                <a:cxnLst>
                  <a:cxn ang="0">
                    <a:pos x="9" y="5"/>
                  </a:cxn>
                  <a:cxn ang="0">
                    <a:pos x="6" y="7"/>
                  </a:cxn>
                  <a:cxn ang="0">
                    <a:pos x="0" y="3"/>
                  </a:cxn>
                  <a:cxn ang="0">
                    <a:pos x="7" y="0"/>
                  </a:cxn>
                  <a:cxn ang="0">
                    <a:pos x="9" y="5"/>
                  </a:cxn>
                </a:cxnLst>
                <a:rect l="0" t="0" r="r" b="b"/>
                <a:pathLst>
                  <a:path w="9" h="7">
                    <a:moveTo>
                      <a:pt x="9" y="5"/>
                    </a:moveTo>
                    <a:cubicBezTo>
                      <a:pt x="9" y="6"/>
                      <a:pt x="7" y="7"/>
                      <a:pt x="6" y="7"/>
                    </a:cubicBezTo>
                    <a:cubicBezTo>
                      <a:pt x="4" y="7"/>
                      <a:pt x="1" y="3"/>
                      <a:pt x="0" y="3"/>
                    </a:cubicBezTo>
                    <a:cubicBezTo>
                      <a:pt x="3" y="2"/>
                      <a:pt x="5" y="0"/>
                      <a:pt x="7" y="0"/>
                    </a:cubicBezTo>
                    <a:cubicBezTo>
                      <a:pt x="7" y="1"/>
                      <a:pt x="9" y="3"/>
                      <a:pt x="9" y="5"/>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49" name="Freeform 35"/>
              <p:cNvSpPr/>
              <p:nvPr/>
            </p:nvSpPr>
            <p:spPr bwMode="auto">
              <a:xfrm>
                <a:off x="4551363" y="1833563"/>
                <a:ext cx="15875" cy="19050"/>
              </a:xfrm>
              <a:custGeom>
                <a:avLst/>
                <a:gdLst/>
                <a:ahLst/>
                <a:cxnLst>
                  <a:cxn ang="0">
                    <a:pos x="11" y="10"/>
                  </a:cxn>
                  <a:cxn ang="0">
                    <a:pos x="0" y="5"/>
                  </a:cxn>
                  <a:cxn ang="0">
                    <a:pos x="0" y="0"/>
                  </a:cxn>
                  <a:cxn ang="0">
                    <a:pos x="9" y="0"/>
                  </a:cxn>
                  <a:cxn ang="0">
                    <a:pos x="12" y="9"/>
                  </a:cxn>
                  <a:cxn ang="0">
                    <a:pos x="11" y="14"/>
                  </a:cxn>
                  <a:cxn ang="0">
                    <a:pos x="11" y="10"/>
                  </a:cxn>
                </a:cxnLst>
                <a:rect l="0" t="0" r="r" b="b"/>
                <a:pathLst>
                  <a:path w="12" h="14">
                    <a:moveTo>
                      <a:pt x="11" y="10"/>
                    </a:moveTo>
                    <a:cubicBezTo>
                      <a:pt x="5" y="10"/>
                      <a:pt x="0" y="9"/>
                      <a:pt x="0" y="5"/>
                    </a:cubicBezTo>
                    <a:cubicBezTo>
                      <a:pt x="0" y="3"/>
                      <a:pt x="0" y="2"/>
                      <a:pt x="0" y="0"/>
                    </a:cubicBezTo>
                    <a:cubicBezTo>
                      <a:pt x="9" y="0"/>
                      <a:pt x="9" y="0"/>
                      <a:pt x="9" y="0"/>
                    </a:cubicBezTo>
                    <a:cubicBezTo>
                      <a:pt x="9" y="6"/>
                      <a:pt x="12" y="5"/>
                      <a:pt x="12" y="9"/>
                    </a:cubicBezTo>
                    <a:cubicBezTo>
                      <a:pt x="12" y="13"/>
                      <a:pt x="11" y="12"/>
                      <a:pt x="11" y="14"/>
                    </a:cubicBezTo>
                    <a:cubicBezTo>
                      <a:pt x="11" y="13"/>
                      <a:pt x="11" y="12"/>
                      <a:pt x="11" y="10"/>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50" name="Freeform 37"/>
              <p:cNvSpPr/>
              <p:nvPr/>
            </p:nvSpPr>
            <p:spPr bwMode="auto">
              <a:xfrm>
                <a:off x="4684713" y="1773238"/>
                <a:ext cx="15875" cy="23813"/>
              </a:xfrm>
              <a:custGeom>
                <a:avLst/>
                <a:gdLst/>
                <a:ahLst/>
                <a:cxnLst>
                  <a:cxn ang="0">
                    <a:pos x="8" y="6"/>
                  </a:cxn>
                  <a:cxn ang="0">
                    <a:pos x="1" y="17"/>
                  </a:cxn>
                  <a:cxn ang="0">
                    <a:pos x="1" y="11"/>
                  </a:cxn>
                  <a:cxn ang="0">
                    <a:pos x="11" y="0"/>
                  </a:cxn>
                  <a:cxn ang="0">
                    <a:pos x="8" y="6"/>
                  </a:cxn>
                </a:cxnLst>
                <a:rect l="0" t="0" r="r" b="b"/>
                <a:pathLst>
                  <a:path w="11" h="17">
                    <a:moveTo>
                      <a:pt x="8" y="6"/>
                    </a:moveTo>
                    <a:cubicBezTo>
                      <a:pt x="8" y="11"/>
                      <a:pt x="4" y="13"/>
                      <a:pt x="1" y="17"/>
                    </a:cubicBezTo>
                    <a:cubicBezTo>
                      <a:pt x="0" y="15"/>
                      <a:pt x="1" y="14"/>
                      <a:pt x="1" y="11"/>
                    </a:cubicBezTo>
                    <a:cubicBezTo>
                      <a:pt x="1" y="9"/>
                      <a:pt x="3" y="1"/>
                      <a:pt x="11" y="0"/>
                    </a:cubicBezTo>
                    <a:cubicBezTo>
                      <a:pt x="10" y="2"/>
                      <a:pt x="8" y="4"/>
                      <a:pt x="8" y="6"/>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51" name="Freeform 38"/>
              <p:cNvSpPr/>
              <p:nvPr/>
            </p:nvSpPr>
            <p:spPr bwMode="auto">
              <a:xfrm>
                <a:off x="4746625" y="1744663"/>
                <a:ext cx="20638" cy="26988"/>
              </a:xfrm>
              <a:custGeom>
                <a:avLst/>
                <a:gdLst/>
                <a:ahLst/>
                <a:cxnLst>
                  <a:cxn ang="0">
                    <a:pos x="12" y="10"/>
                  </a:cxn>
                  <a:cxn ang="0">
                    <a:pos x="12" y="16"/>
                  </a:cxn>
                  <a:cxn ang="0">
                    <a:pos x="5" y="20"/>
                  </a:cxn>
                  <a:cxn ang="0">
                    <a:pos x="0" y="13"/>
                  </a:cxn>
                  <a:cxn ang="0">
                    <a:pos x="10" y="10"/>
                  </a:cxn>
                  <a:cxn ang="0">
                    <a:pos x="7" y="5"/>
                  </a:cxn>
                  <a:cxn ang="0">
                    <a:pos x="11" y="0"/>
                  </a:cxn>
                  <a:cxn ang="0">
                    <a:pos x="16" y="5"/>
                  </a:cxn>
                  <a:cxn ang="0">
                    <a:pos x="12" y="10"/>
                  </a:cxn>
                </a:cxnLst>
                <a:rect l="0" t="0" r="r" b="b"/>
                <a:pathLst>
                  <a:path w="16" h="20">
                    <a:moveTo>
                      <a:pt x="12" y="10"/>
                    </a:moveTo>
                    <a:cubicBezTo>
                      <a:pt x="12" y="12"/>
                      <a:pt x="12" y="14"/>
                      <a:pt x="12" y="16"/>
                    </a:cubicBezTo>
                    <a:cubicBezTo>
                      <a:pt x="12" y="17"/>
                      <a:pt x="6" y="20"/>
                      <a:pt x="5" y="20"/>
                    </a:cubicBezTo>
                    <a:cubicBezTo>
                      <a:pt x="1" y="20"/>
                      <a:pt x="0" y="16"/>
                      <a:pt x="0" y="13"/>
                    </a:cubicBezTo>
                    <a:cubicBezTo>
                      <a:pt x="4" y="13"/>
                      <a:pt x="6" y="10"/>
                      <a:pt x="10" y="10"/>
                    </a:cubicBezTo>
                    <a:cubicBezTo>
                      <a:pt x="9" y="8"/>
                      <a:pt x="7" y="7"/>
                      <a:pt x="7" y="5"/>
                    </a:cubicBezTo>
                    <a:cubicBezTo>
                      <a:pt x="7" y="2"/>
                      <a:pt x="11" y="0"/>
                      <a:pt x="11" y="0"/>
                    </a:cubicBezTo>
                    <a:cubicBezTo>
                      <a:pt x="13" y="3"/>
                      <a:pt x="14" y="4"/>
                      <a:pt x="16" y="5"/>
                    </a:cubicBezTo>
                    <a:cubicBezTo>
                      <a:pt x="15" y="7"/>
                      <a:pt x="13" y="10"/>
                      <a:pt x="12" y="10"/>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grpSp>
      </p:grpSp>
      <p:sp>
        <p:nvSpPr>
          <p:cNvPr id="52" name="Rectangle 16"/>
          <p:cNvSpPr/>
          <p:nvPr/>
        </p:nvSpPr>
        <p:spPr>
          <a:xfrm>
            <a:off x="7011972" y="3797543"/>
            <a:ext cx="4451404" cy="360673"/>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3" name="Group 17"/>
          <p:cNvGrpSpPr/>
          <p:nvPr/>
        </p:nvGrpSpPr>
        <p:grpSpPr>
          <a:xfrm>
            <a:off x="6991955" y="3784550"/>
            <a:ext cx="2245718" cy="400110"/>
            <a:chOff x="7085761" y="3518746"/>
            <a:chExt cx="2041562" cy="363736"/>
          </a:xfrm>
          <a:solidFill>
            <a:srgbClr val="F4B183"/>
          </a:solidFill>
        </p:grpSpPr>
        <p:sp>
          <p:nvSpPr>
            <p:cNvPr id="54" name="Rectangle 18"/>
            <p:cNvSpPr/>
            <p:nvPr/>
          </p:nvSpPr>
          <p:spPr>
            <a:xfrm>
              <a:off x="7103958" y="3530558"/>
              <a:ext cx="2023365" cy="3278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5" name="Content Placeholder 2"/>
            <p:cNvSpPr txBox="1"/>
            <p:nvPr/>
          </p:nvSpPr>
          <p:spPr>
            <a:xfrm>
              <a:off x="7085761" y="3518746"/>
              <a:ext cx="716891" cy="363736"/>
            </a:xfrm>
            <a:prstGeom prst="rect">
              <a:avLst/>
            </a:prstGeom>
            <a:noFill/>
          </p:spPr>
          <p:txBody>
            <a:bodyPr vert="horz" wrap="square" lIns="121920" tIns="60960" rIns="121920" bIns="6096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800" b="1">
                  <a:solidFill>
                    <a:schemeClr val="tx1"/>
                  </a:solidFill>
                </a:rPr>
                <a:t>50%</a:t>
              </a:r>
              <a:endParaRPr lang="en-US" sz="1800" b="1" dirty="0">
                <a:solidFill>
                  <a:schemeClr val="tx1"/>
                </a:solidFill>
              </a:endParaRPr>
            </a:p>
          </p:txBody>
        </p:sp>
      </p:grpSp>
      <p:sp>
        <p:nvSpPr>
          <p:cNvPr id="56" name="Rectangle 20"/>
          <p:cNvSpPr/>
          <p:nvPr/>
        </p:nvSpPr>
        <p:spPr>
          <a:xfrm>
            <a:off x="7011972" y="5425446"/>
            <a:ext cx="4451404" cy="360673"/>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7" name="Group 21"/>
          <p:cNvGrpSpPr/>
          <p:nvPr/>
        </p:nvGrpSpPr>
        <p:grpSpPr>
          <a:xfrm>
            <a:off x="6991955" y="5413933"/>
            <a:ext cx="1852947" cy="400110"/>
            <a:chOff x="7085761" y="5000003"/>
            <a:chExt cx="1684497" cy="363736"/>
          </a:xfrm>
          <a:solidFill>
            <a:srgbClr val="F4B183"/>
          </a:solidFill>
        </p:grpSpPr>
        <p:sp>
          <p:nvSpPr>
            <p:cNvPr id="58" name="Rectangle 22"/>
            <p:cNvSpPr/>
            <p:nvPr/>
          </p:nvSpPr>
          <p:spPr>
            <a:xfrm>
              <a:off x="7103958" y="5010469"/>
              <a:ext cx="1666300" cy="3278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9" name="Content Placeholder 2"/>
            <p:cNvSpPr txBox="1"/>
            <p:nvPr/>
          </p:nvSpPr>
          <p:spPr>
            <a:xfrm>
              <a:off x="7085761" y="5000003"/>
              <a:ext cx="716891" cy="363736"/>
            </a:xfrm>
            <a:prstGeom prst="rect">
              <a:avLst/>
            </a:prstGeom>
            <a:noFill/>
          </p:spPr>
          <p:txBody>
            <a:bodyPr vert="horz" wrap="square" lIns="121920" tIns="60960" rIns="121920" bIns="6096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800" b="1" dirty="0">
                  <a:solidFill>
                    <a:schemeClr val="tx1"/>
                  </a:solidFill>
                </a:rPr>
                <a:t>45%</a:t>
              </a:r>
              <a:endParaRPr lang="en-US" sz="1800" b="1" dirty="0">
                <a:solidFill>
                  <a:schemeClr val="tx1"/>
                </a:solidFill>
              </a:endParaRPr>
            </a:p>
          </p:txBody>
        </p:sp>
      </p:grpSp>
      <p:sp>
        <p:nvSpPr>
          <p:cNvPr id="60" name="Rectangle 24"/>
          <p:cNvSpPr/>
          <p:nvPr/>
        </p:nvSpPr>
        <p:spPr>
          <a:xfrm>
            <a:off x="7011972" y="4879603"/>
            <a:ext cx="4451404" cy="360673"/>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 name="Group 25"/>
          <p:cNvGrpSpPr/>
          <p:nvPr/>
        </p:nvGrpSpPr>
        <p:grpSpPr>
          <a:xfrm>
            <a:off x="6991955" y="4866609"/>
            <a:ext cx="3336749" cy="400110"/>
            <a:chOff x="7085761" y="4502436"/>
            <a:chExt cx="3033408" cy="363736"/>
          </a:xfrm>
          <a:solidFill>
            <a:srgbClr val="F4B183"/>
          </a:solidFill>
        </p:grpSpPr>
        <p:sp>
          <p:nvSpPr>
            <p:cNvPr id="62" name="Rectangle 26"/>
            <p:cNvSpPr/>
            <p:nvPr/>
          </p:nvSpPr>
          <p:spPr>
            <a:xfrm>
              <a:off x="7103958" y="4514248"/>
              <a:ext cx="3015211" cy="3278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3" name="Content Placeholder 2"/>
            <p:cNvSpPr txBox="1"/>
            <p:nvPr/>
          </p:nvSpPr>
          <p:spPr>
            <a:xfrm>
              <a:off x="7085761" y="4502436"/>
              <a:ext cx="716891" cy="363736"/>
            </a:xfrm>
            <a:prstGeom prst="rect">
              <a:avLst/>
            </a:prstGeom>
            <a:noFill/>
          </p:spPr>
          <p:txBody>
            <a:bodyPr vert="horz" wrap="square" lIns="121920" tIns="60960" rIns="121920" bIns="6096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800" b="1" dirty="0">
                  <a:solidFill>
                    <a:schemeClr val="tx1"/>
                  </a:solidFill>
                </a:rPr>
                <a:t>75%</a:t>
              </a:r>
              <a:endParaRPr lang="en-US" sz="1800" b="1" dirty="0">
                <a:solidFill>
                  <a:schemeClr val="tx1"/>
                </a:solidFill>
              </a:endParaRPr>
            </a:p>
          </p:txBody>
        </p:sp>
      </p:grpSp>
      <p:sp>
        <p:nvSpPr>
          <p:cNvPr id="64" name="Rectangle 28"/>
          <p:cNvSpPr/>
          <p:nvPr/>
        </p:nvSpPr>
        <p:spPr>
          <a:xfrm>
            <a:off x="7011972" y="4334294"/>
            <a:ext cx="4451404" cy="360673"/>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5" name="Group 29"/>
          <p:cNvGrpSpPr/>
          <p:nvPr/>
        </p:nvGrpSpPr>
        <p:grpSpPr>
          <a:xfrm>
            <a:off x="6991955" y="4321301"/>
            <a:ext cx="2638491" cy="400110"/>
            <a:chOff x="7085761" y="4006701"/>
            <a:chExt cx="2398628" cy="363736"/>
          </a:xfrm>
          <a:solidFill>
            <a:srgbClr val="F4B183"/>
          </a:solidFill>
        </p:grpSpPr>
        <p:sp>
          <p:nvSpPr>
            <p:cNvPr id="103" name="Rectangle 30"/>
            <p:cNvSpPr/>
            <p:nvPr/>
          </p:nvSpPr>
          <p:spPr>
            <a:xfrm>
              <a:off x="7103958" y="4018513"/>
              <a:ext cx="2380431" cy="3278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4" name="Content Placeholder 2"/>
            <p:cNvSpPr txBox="1"/>
            <p:nvPr/>
          </p:nvSpPr>
          <p:spPr>
            <a:xfrm>
              <a:off x="7085761" y="4006701"/>
              <a:ext cx="716891" cy="363736"/>
            </a:xfrm>
            <a:prstGeom prst="rect">
              <a:avLst/>
            </a:prstGeom>
            <a:noFill/>
          </p:spPr>
          <p:txBody>
            <a:bodyPr vert="horz" wrap="square" lIns="121920" tIns="60960" rIns="121920" bIns="6096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800" b="1" dirty="0">
                  <a:solidFill>
                    <a:schemeClr val="tx1"/>
                  </a:solidFill>
                </a:rPr>
                <a:t>62%</a:t>
              </a:r>
              <a:endParaRPr lang="en-US" sz="1800" b="1" dirty="0">
                <a:solidFill>
                  <a:schemeClr val="tx1"/>
                </a:solidFill>
              </a:endParaRPr>
            </a:p>
          </p:txBody>
        </p:sp>
      </p:grpSp>
      <p:grpSp>
        <p:nvGrpSpPr>
          <p:cNvPr id="105" name="Group 32"/>
          <p:cNvGrpSpPr/>
          <p:nvPr/>
        </p:nvGrpSpPr>
        <p:grpSpPr>
          <a:xfrm>
            <a:off x="6462138" y="4316583"/>
            <a:ext cx="364788" cy="365411"/>
            <a:chOff x="7275629" y="3973834"/>
            <a:chExt cx="464344" cy="465138"/>
          </a:xfrm>
          <a:solidFill>
            <a:srgbClr val="F4B183"/>
          </a:solidFill>
        </p:grpSpPr>
        <p:sp>
          <p:nvSpPr>
            <p:cNvPr id="106" name="AutoShape 37"/>
            <p:cNvSpPr/>
            <p:nvPr/>
          </p:nvSpPr>
          <p:spPr bwMode="auto">
            <a:xfrm>
              <a:off x="7275629" y="401749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07" name="AutoShape 38"/>
            <p:cNvSpPr/>
            <p:nvPr/>
          </p:nvSpPr>
          <p:spPr bwMode="auto">
            <a:xfrm>
              <a:off x="7478829" y="420640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08" name="AutoShape 39"/>
            <p:cNvSpPr/>
            <p:nvPr/>
          </p:nvSpPr>
          <p:spPr bwMode="auto">
            <a:xfrm>
              <a:off x="7667742" y="397383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09" name="AutoShape 40"/>
            <p:cNvSpPr/>
            <p:nvPr/>
          </p:nvSpPr>
          <p:spPr bwMode="auto">
            <a:xfrm>
              <a:off x="7391517" y="419211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10" name="AutoShape 41"/>
            <p:cNvSpPr/>
            <p:nvPr/>
          </p:nvSpPr>
          <p:spPr bwMode="auto">
            <a:xfrm>
              <a:off x="7449460" y="429371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11" name="AutoShape 42"/>
            <p:cNvSpPr/>
            <p:nvPr/>
          </p:nvSpPr>
          <p:spPr bwMode="auto">
            <a:xfrm>
              <a:off x="7682029" y="407543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grpSp>
      <p:grpSp>
        <p:nvGrpSpPr>
          <p:cNvPr id="112" name="Group 39"/>
          <p:cNvGrpSpPr/>
          <p:nvPr/>
        </p:nvGrpSpPr>
        <p:grpSpPr>
          <a:xfrm>
            <a:off x="6493873" y="5434988"/>
            <a:ext cx="309982" cy="354179"/>
            <a:chOff x="9162373" y="3045147"/>
            <a:chExt cx="406400" cy="464344"/>
          </a:xfrm>
          <a:solidFill>
            <a:srgbClr val="F4B183"/>
          </a:solidFill>
        </p:grpSpPr>
        <p:sp>
          <p:nvSpPr>
            <p:cNvPr id="113" name="AutoShape 48"/>
            <p:cNvSpPr/>
            <p:nvPr/>
          </p:nvSpPr>
          <p:spPr bwMode="auto">
            <a:xfrm>
              <a:off x="9162373" y="3045147"/>
              <a:ext cx="406400"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14" name="AutoShape 49"/>
            <p:cNvSpPr/>
            <p:nvPr/>
          </p:nvSpPr>
          <p:spPr bwMode="auto">
            <a:xfrm>
              <a:off x="9481460" y="3407890"/>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15" name="AutoShape 50"/>
            <p:cNvSpPr/>
            <p:nvPr/>
          </p:nvSpPr>
          <p:spPr bwMode="auto">
            <a:xfrm>
              <a:off x="9481460" y="3320578"/>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16" name="AutoShape 51"/>
            <p:cNvSpPr/>
            <p:nvPr/>
          </p:nvSpPr>
          <p:spPr bwMode="auto">
            <a:xfrm>
              <a:off x="9481460" y="3233265"/>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grpSp>
      <p:grpSp>
        <p:nvGrpSpPr>
          <p:cNvPr id="117" name="Group 44"/>
          <p:cNvGrpSpPr/>
          <p:nvPr/>
        </p:nvGrpSpPr>
        <p:grpSpPr>
          <a:xfrm>
            <a:off x="6528169" y="3791838"/>
            <a:ext cx="250675" cy="365411"/>
            <a:chOff x="3582988" y="3510757"/>
            <a:chExt cx="319088" cy="465138"/>
          </a:xfrm>
          <a:solidFill>
            <a:srgbClr val="F4B183"/>
          </a:solidFill>
        </p:grpSpPr>
        <p:sp>
          <p:nvSpPr>
            <p:cNvPr id="118"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19"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grpSp>
      <p:grpSp>
        <p:nvGrpSpPr>
          <p:cNvPr id="120" name="Group 47"/>
          <p:cNvGrpSpPr/>
          <p:nvPr/>
        </p:nvGrpSpPr>
        <p:grpSpPr>
          <a:xfrm>
            <a:off x="6508153" y="4875786"/>
            <a:ext cx="273746" cy="365411"/>
            <a:chOff x="2639219" y="3510757"/>
            <a:chExt cx="348456" cy="465138"/>
          </a:xfrm>
          <a:solidFill>
            <a:srgbClr val="F4B183"/>
          </a:solidFill>
        </p:grpSpPr>
        <p:sp>
          <p:nvSpPr>
            <p:cNvPr id="121" name="AutoShape 115"/>
            <p:cNvSpPr/>
            <p:nvPr/>
          </p:nvSpPr>
          <p:spPr bwMode="auto">
            <a:xfrm>
              <a:off x="2639219" y="3510757"/>
              <a:ext cx="348456"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22" name="AutoShape 116"/>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grpSp>
      <p:grpSp>
        <p:nvGrpSpPr>
          <p:cNvPr id="123" name="Group 50"/>
          <p:cNvGrpSpPr/>
          <p:nvPr/>
        </p:nvGrpSpPr>
        <p:grpSpPr>
          <a:xfrm>
            <a:off x="6494974" y="1886430"/>
            <a:ext cx="4734165" cy="1015644"/>
            <a:chOff x="12238818" y="4933683"/>
            <a:chExt cx="9468330" cy="2031288"/>
          </a:xfrm>
        </p:grpSpPr>
        <p:sp>
          <p:nvSpPr>
            <p:cNvPr id="124" name="TextBox 51"/>
            <p:cNvSpPr txBox="1"/>
            <p:nvPr/>
          </p:nvSpPr>
          <p:spPr>
            <a:xfrm>
              <a:off x="14990026" y="5138705"/>
              <a:ext cx="6717122" cy="1514224"/>
            </a:xfrm>
            <a:prstGeom prst="rect">
              <a:avLst/>
            </a:prstGeom>
            <a:noFill/>
          </p:spPr>
          <p:txBody>
            <a:bodyPr wrap="square" lIns="91422" tIns="45711" rIns="91422" bIns="45711" rtlCol="0">
              <a:spAutoFit/>
            </a:bodyPr>
            <a:lstStyle/>
            <a:p>
              <a:pPr>
                <a:lnSpc>
                  <a:spcPct val="120000"/>
                </a:lnSpc>
              </a:pPr>
              <a:r>
                <a:rPr lang="en-US" sz="1200">
                  <a:solidFill>
                    <a:schemeClr val="bg1"/>
                  </a:solidFill>
                </a:rPr>
                <a:t>Lorem ipsum dolor sit amet, conectatetur teis adipiscing elit. Pellentesque consequat ta libero teus maximus. </a:t>
              </a:r>
              <a:endParaRPr lang="en-US" sz="1200" dirty="0">
                <a:solidFill>
                  <a:schemeClr val="bg1"/>
                </a:solidFill>
                <a:cs typeface="Lato Light"/>
              </a:endParaRPr>
            </a:p>
          </p:txBody>
        </p:sp>
        <p:sp>
          <p:nvSpPr>
            <p:cNvPr id="125" name="TextBox 52"/>
            <p:cNvSpPr txBox="1"/>
            <p:nvPr/>
          </p:nvSpPr>
          <p:spPr>
            <a:xfrm>
              <a:off x="12238818" y="4933683"/>
              <a:ext cx="2844296" cy="2031288"/>
            </a:xfrm>
            <a:prstGeom prst="rect">
              <a:avLst/>
            </a:prstGeom>
            <a:noFill/>
          </p:spPr>
          <p:txBody>
            <a:bodyPr wrap="none" lIns="91422" tIns="45711" rIns="91422" bIns="45711" rtlCol="0">
              <a:spAutoFit/>
            </a:bodyPr>
            <a:lstStyle/>
            <a:p>
              <a:r>
                <a:rPr lang="en-US" sz="6000" dirty="0">
                  <a:solidFill>
                    <a:srgbClr val="F4B183"/>
                  </a:solidFill>
                  <a:cs typeface="Lato Light"/>
                </a:rPr>
                <a:t>68K</a:t>
              </a:r>
              <a:endParaRPr lang="id-ID" sz="6000" dirty="0">
                <a:solidFill>
                  <a:srgbClr val="F4B183"/>
                </a:solidFill>
                <a:cs typeface="Lato Light"/>
              </a:endParaRPr>
            </a:p>
          </p:txBody>
        </p:sp>
      </p:grpSp>
      <p:grpSp>
        <p:nvGrpSpPr>
          <p:cNvPr id="126" name="Group 53"/>
          <p:cNvGrpSpPr/>
          <p:nvPr/>
        </p:nvGrpSpPr>
        <p:grpSpPr>
          <a:xfrm>
            <a:off x="6594342" y="2994614"/>
            <a:ext cx="464344" cy="464344"/>
            <a:chOff x="3510757" y="2582069"/>
            <a:chExt cx="464344" cy="464344"/>
          </a:xfrm>
          <a:solidFill>
            <a:srgbClr val="F4B183"/>
          </a:solidFill>
        </p:grpSpPr>
        <p:sp>
          <p:nvSpPr>
            <p:cNvPr id="127" name="AutoShape 126"/>
            <p:cNvSpPr/>
            <p:nvPr/>
          </p:nvSpPr>
          <p:spPr bwMode="auto">
            <a:xfrm>
              <a:off x="3510757" y="258206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chemeClr val="bg1"/>
                </a:solidFill>
                <a:effectLst>
                  <a:outerShdw blurRad="38100" dist="38100" dir="2700000" algn="tl">
                    <a:srgbClr val="000000"/>
                  </a:outerShdw>
                </a:effectLst>
                <a:latin typeface="Gill Sans" charset="0"/>
                <a:sym typeface="Gill Sans" charset="0"/>
              </a:endParaRPr>
            </a:p>
          </p:txBody>
        </p:sp>
        <p:sp>
          <p:nvSpPr>
            <p:cNvPr id="128" name="AutoShape 127"/>
            <p:cNvSpPr/>
            <p:nvPr/>
          </p:nvSpPr>
          <p:spPr bwMode="auto">
            <a:xfrm>
              <a:off x="3698875" y="265430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chemeClr val="bg1"/>
                </a:solidFill>
                <a:effectLst>
                  <a:outerShdw blurRad="38100" dist="38100" dir="2700000" algn="tl">
                    <a:srgbClr val="000000"/>
                  </a:outerShdw>
                </a:effectLst>
                <a:latin typeface="Gill Sans" charset="0"/>
                <a:sym typeface="Gill Sans" charset="0"/>
              </a:endParaRPr>
            </a:p>
          </p:txBody>
        </p:sp>
      </p:grpSp>
      <p:sp>
        <p:nvSpPr>
          <p:cNvPr id="129" name="Rectangle 56"/>
          <p:cNvSpPr/>
          <p:nvPr/>
        </p:nvSpPr>
        <p:spPr>
          <a:xfrm>
            <a:off x="7080116" y="2965176"/>
            <a:ext cx="3153629" cy="461665"/>
          </a:xfrm>
          <a:prstGeom prst="rect">
            <a:avLst/>
          </a:prstGeom>
        </p:spPr>
        <p:txBody>
          <a:bodyPr wrap="square">
            <a:spAutoFit/>
          </a:bodyPr>
          <a:lstStyle/>
          <a:p>
            <a:r>
              <a:rPr lang="en-GB" sz="1200" i="1">
                <a:solidFill>
                  <a:schemeClr val="bg1"/>
                </a:solidFill>
              </a:rPr>
              <a:t>Lorem ipsum dolor sit amet, consectetur </a:t>
            </a:r>
            <a:endParaRPr lang="en-GB" sz="1200" i="1">
              <a:solidFill>
                <a:schemeClr val="bg1"/>
              </a:solidFill>
            </a:endParaRPr>
          </a:p>
          <a:p>
            <a:r>
              <a:rPr lang="en-GB" sz="1200" i="1">
                <a:solidFill>
                  <a:schemeClr val="bg1"/>
                </a:solidFill>
              </a:rPr>
              <a:t>adipiscing elit. </a:t>
            </a:r>
            <a:endParaRPr lang="en-GB" sz="1200" i="1">
              <a:solidFill>
                <a:schemeClr val="bg1"/>
              </a:solidFill>
            </a:endParaRPr>
          </a:p>
        </p:txBody>
      </p:sp>
      <p:grpSp>
        <p:nvGrpSpPr>
          <p:cNvPr id="66" name="组合 65"/>
          <p:cNvGrpSpPr/>
          <p:nvPr/>
        </p:nvGrpSpPr>
        <p:grpSpPr>
          <a:xfrm>
            <a:off x="134487" y="637135"/>
            <a:ext cx="10533513" cy="523220"/>
            <a:chOff x="134487" y="637135"/>
            <a:chExt cx="10533513" cy="523220"/>
          </a:xfrm>
        </p:grpSpPr>
        <p:sp>
          <p:nvSpPr>
            <p:cNvPr id="67"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68"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70"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直接连接符 70"/>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0-#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23"/>
                                        </p:tgtEl>
                                        <p:attrNameLst>
                                          <p:attrName>style.visibility</p:attrName>
                                        </p:attrNameLst>
                                      </p:cBhvr>
                                      <p:to>
                                        <p:strVal val="visible"/>
                                      </p:to>
                                    </p:set>
                                    <p:animEffect transition="in" filter="fade">
                                      <p:cBhvr>
                                        <p:cTn id="12" dur="500"/>
                                        <p:tgtEl>
                                          <p:spTgt spid="123"/>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126"/>
                                        </p:tgtEl>
                                        <p:attrNameLst>
                                          <p:attrName>style.visibility</p:attrName>
                                        </p:attrNameLst>
                                      </p:cBhvr>
                                      <p:to>
                                        <p:strVal val="visible"/>
                                      </p:to>
                                    </p:set>
                                    <p:anim calcmode="lin" valueType="num">
                                      <p:cBhvr>
                                        <p:cTn id="16" dur="500" fill="hold"/>
                                        <p:tgtEl>
                                          <p:spTgt spid="126"/>
                                        </p:tgtEl>
                                        <p:attrNameLst>
                                          <p:attrName>ppt_w</p:attrName>
                                        </p:attrNameLst>
                                      </p:cBhvr>
                                      <p:tavLst>
                                        <p:tav tm="0">
                                          <p:val>
                                            <p:fltVal val="0"/>
                                          </p:val>
                                        </p:tav>
                                        <p:tav tm="100000">
                                          <p:val>
                                            <p:strVal val="#ppt_w"/>
                                          </p:val>
                                        </p:tav>
                                      </p:tavLst>
                                    </p:anim>
                                    <p:anim calcmode="lin" valueType="num">
                                      <p:cBhvr>
                                        <p:cTn id="17" dur="500" fill="hold"/>
                                        <p:tgtEl>
                                          <p:spTgt spid="126"/>
                                        </p:tgtEl>
                                        <p:attrNameLst>
                                          <p:attrName>ppt_h</p:attrName>
                                        </p:attrNameLst>
                                      </p:cBhvr>
                                      <p:tavLst>
                                        <p:tav tm="0">
                                          <p:val>
                                            <p:fltVal val="0"/>
                                          </p:val>
                                        </p:tav>
                                        <p:tav tm="100000">
                                          <p:val>
                                            <p:strVal val="#ppt_h"/>
                                          </p:val>
                                        </p:tav>
                                      </p:tavLst>
                                    </p:anim>
                                    <p:animEffect transition="in" filter="fade">
                                      <p:cBhvr>
                                        <p:cTn id="18" dur="500"/>
                                        <p:tgtEl>
                                          <p:spTgt spid="126"/>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29"/>
                                        </p:tgtEl>
                                        <p:attrNameLst>
                                          <p:attrName>style.visibility</p:attrName>
                                        </p:attrNameLst>
                                      </p:cBhvr>
                                      <p:to>
                                        <p:strVal val="visible"/>
                                      </p:to>
                                    </p:set>
                                    <p:animEffect transition="in" filter="wipe(left)">
                                      <p:cBhvr>
                                        <p:cTn id="22" dur="500"/>
                                        <p:tgtEl>
                                          <p:spTgt spid="129"/>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117"/>
                                        </p:tgtEl>
                                        <p:attrNameLst>
                                          <p:attrName>style.visibility</p:attrName>
                                        </p:attrNameLst>
                                      </p:cBhvr>
                                      <p:to>
                                        <p:strVal val="visible"/>
                                      </p:to>
                                    </p:set>
                                    <p:anim calcmode="lin" valueType="num">
                                      <p:cBhvr>
                                        <p:cTn id="26" dur="500" fill="hold"/>
                                        <p:tgtEl>
                                          <p:spTgt spid="117"/>
                                        </p:tgtEl>
                                        <p:attrNameLst>
                                          <p:attrName>ppt_w</p:attrName>
                                        </p:attrNameLst>
                                      </p:cBhvr>
                                      <p:tavLst>
                                        <p:tav tm="0">
                                          <p:val>
                                            <p:fltVal val="0"/>
                                          </p:val>
                                        </p:tav>
                                        <p:tav tm="100000">
                                          <p:val>
                                            <p:strVal val="#ppt_w"/>
                                          </p:val>
                                        </p:tav>
                                      </p:tavLst>
                                    </p:anim>
                                    <p:anim calcmode="lin" valueType="num">
                                      <p:cBhvr>
                                        <p:cTn id="27" dur="500" fill="hold"/>
                                        <p:tgtEl>
                                          <p:spTgt spid="117"/>
                                        </p:tgtEl>
                                        <p:attrNameLst>
                                          <p:attrName>ppt_h</p:attrName>
                                        </p:attrNameLst>
                                      </p:cBhvr>
                                      <p:tavLst>
                                        <p:tav tm="0">
                                          <p:val>
                                            <p:fltVal val="0"/>
                                          </p:val>
                                        </p:tav>
                                        <p:tav tm="100000">
                                          <p:val>
                                            <p:strVal val="#ppt_h"/>
                                          </p:val>
                                        </p:tav>
                                      </p:tavLst>
                                    </p:anim>
                                    <p:animEffect transition="in" filter="fade">
                                      <p:cBhvr>
                                        <p:cTn id="28" dur="500"/>
                                        <p:tgtEl>
                                          <p:spTgt spid="117"/>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wipe(left)">
                                      <p:cBhvr>
                                        <p:cTn id="32" dur="500"/>
                                        <p:tgtEl>
                                          <p:spTgt spid="52"/>
                                        </p:tgtEl>
                                      </p:cBhvr>
                                    </p:animEffect>
                                  </p:childTnLst>
                                </p:cTn>
                              </p:par>
                            </p:childTnLst>
                          </p:cTn>
                        </p:par>
                        <p:par>
                          <p:cTn id="33" fill="hold">
                            <p:stCondLst>
                              <p:cond delay="3000"/>
                            </p:stCondLst>
                            <p:childTnLst>
                              <p:par>
                                <p:cTn id="34" presetID="22" presetClass="entr" presetSubtype="8" fill="hold" nodeType="after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wipe(left)">
                                      <p:cBhvr>
                                        <p:cTn id="36" dur="500"/>
                                        <p:tgtEl>
                                          <p:spTgt spid="53"/>
                                        </p:tgtEl>
                                      </p:cBhvr>
                                    </p:animEffect>
                                  </p:childTnLst>
                                </p:cTn>
                              </p:par>
                            </p:childTnLst>
                          </p:cTn>
                        </p:par>
                        <p:par>
                          <p:cTn id="37" fill="hold">
                            <p:stCondLst>
                              <p:cond delay="3500"/>
                            </p:stCondLst>
                            <p:childTnLst>
                              <p:par>
                                <p:cTn id="38" presetID="53" presetClass="entr" presetSubtype="16" fill="hold" nodeType="afterEffect">
                                  <p:stCondLst>
                                    <p:cond delay="0"/>
                                  </p:stCondLst>
                                  <p:childTnLst>
                                    <p:set>
                                      <p:cBhvr>
                                        <p:cTn id="39" dur="1" fill="hold">
                                          <p:stCondLst>
                                            <p:cond delay="0"/>
                                          </p:stCondLst>
                                        </p:cTn>
                                        <p:tgtEl>
                                          <p:spTgt spid="105"/>
                                        </p:tgtEl>
                                        <p:attrNameLst>
                                          <p:attrName>style.visibility</p:attrName>
                                        </p:attrNameLst>
                                      </p:cBhvr>
                                      <p:to>
                                        <p:strVal val="visible"/>
                                      </p:to>
                                    </p:set>
                                    <p:anim calcmode="lin" valueType="num">
                                      <p:cBhvr>
                                        <p:cTn id="40" dur="500" fill="hold"/>
                                        <p:tgtEl>
                                          <p:spTgt spid="105"/>
                                        </p:tgtEl>
                                        <p:attrNameLst>
                                          <p:attrName>ppt_w</p:attrName>
                                        </p:attrNameLst>
                                      </p:cBhvr>
                                      <p:tavLst>
                                        <p:tav tm="0">
                                          <p:val>
                                            <p:fltVal val="0"/>
                                          </p:val>
                                        </p:tav>
                                        <p:tav tm="100000">
                                          <p:val>
                                            <p:strVal val="#ppt_w"/>
                                          </p:val>
                                        </p:tav>
                                      </p:tavLst>
                                    </p:anim>
                                    <p:anim calcmode="lin" valueType="num">
                                      <p:cBhvr>
                                        <p:cTn id="41" dur="500" fill="hold"/>
                                        <p:tgtEl>
                                          <p:spTgt spid="105"/>
                                        </p:tgtEl>
                                        <p:attrNameLst>
                                          <p:attrName>ppt_h</p:attrName>
                                        </p:attrNameLst>
                                      </p:cBhvr>
                                      <p:tavLst>
                                        <p:tav tm="0">
                                          <p:val>
                                            <p:fltVal val="0"/>
                                          </p:val>
                                        </p:tav>
                                        <p:tav tm="100000">
                                          <p:val>
                                            <p:strVal val="#ppt_h"/>
                                          </p:val>
                                        </p:tav>
                                      </p:tavLst>
                                    </p:anim>
                                    <p:animEffect transition="in" filter="fade">
                                      <p:cBhvr>
                                        <p:cTn id="42" dur="500"/>
                                        <p:tgtEl>
                                          <p:spTgt spid="105"/>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wipe(left)">
                                      <p:cBhvr>
                                        <p:cTn id="46" dur="500"/>
                                        <p:tgtEl>
                                          <p:spTgt spid="64"/>
                                        </p:tgtEl>
                                      </p:cBhvr>
                                    </p:animEffect>
                                  </p:childTnLst>
                                </p:cTn>
                              </p:par>
                            </p:childTnLst>
                          </p:cTn>
                        </p:par>
                        <p:par>
                          <p:cTn id="47" fill="hold">
                            <p:stCondLst>
                              <p:cond delay="4500"/>
                            </p:stCondLst>
                            <p:childTnLst>
                              <p:par>
                                <p:cTn id="48" presetID="22" presetClass="entr" presetSubtype="8" fill="hold" nodeType="afterEffect">
                                  <p:stCondLst>
                                    <p:cond delay="0"/>
                                  </p:stCondLst>
                                  <p:childTnLst>
                                    <p:set>
                                      <p:cBhvr>
                                        <p:cTn id="49" dur="1" fill="hold">
                                          <p:stCondLst>
                                            <p:cond delay="0"/>
                                          </p:stCondLst>
                                        </p:cTn>
                                        <p:tgtEl>
                                          <p:spTgt spid="65"/>
                                        </p:tgtEl>
                                        <p:attrNameLst>
                                          <p:attrName>style.visibility</p:attrName>
                                        </p:attrNameLst>
                                      </p:cBhvr>
                                      <p:to>
                                        <p:strVal val="visible"/>
                                      </p:to>
                                    </p:set>
                                    <p:animEffect transition="in" filter="wipe(left)">
                                      <p:cBhvr>
                                        <p:cTn id="50" dur="500"/>
                                        <p:tgtEl>
                                          <p:spTgt spid="65"/>
                                        </p:tgtEl>
                                      </p:cBhvr>
                                    </p:animEffect>
                                  </p:childTnLst>
                                </p:cTn>
                              </p:par>
                            </p:childTnLst>
                          </p:cTn>
                        </p:par>
                        <p:par>
                          <p:cTn id="51" fill="hold">
                            <p:stCondLst>
                              <p:cond delay="5000"/>
                            </p:stCondLst>
                            <p:childTnLst>
                              <p:par>
                                <p:cTn id="52" presetID="53" presetClass="entr" presetSubtype="16" fill="hold" nodeType="afterEffect">
                                  <p:stCondLst>
                                    <p:cond delay="0"/>
                                  </p:stCondLst>
                                  <p:childTnLst>
                                    <p:set>
                                      <p:cBhvr>
                                        <p:cTn id="53" dur="1" fill="hold">
                                          <p:stCondLst>
                                            <p:cond delay="0"/>
                                          </p:stCondLst>
                                        </p:cTn>
                                        <p:tgtEl>
                                          <p:spTgt spid="120"/>
                                        </p:tgtEl>
                                        <p:attrNameLst>
                                          <p:attrName>style.visibility</p:attrName>
                                        </p:attrNameLst>
                                      </p:cBhvr>
                                      <p:to>
                                        <p:strVal val="visible"/>
                                      </p:to>
                                    </p:set>
                                    <p:anim calcmode="lin" valueType="num">
                                      <p:cBhvr>
                                        <p:cTn id="54" dur="500" fill="hold"/>
                                        <p:tgtEl>
                                          <p:spTgt spid="120"/>
                                        </p:tgtEl>
                                        <p:attrNameLst>
                                          <p:attrName>ppt_w</p:attrName>
                                        </p:attrNameLst>
                                      </p:cBhvr>
                                      <p:tavLst>
                                        <p:tav tm="0">
                                          <p:val>
                                            <p:fltVal val="0"/>
                                          </p:val>
                                        </p:tav>
                                        <p:tav tm="100000">
                                          <p:val>
                                            <p:strVal val="#ppt_w"/>
                                          </p:val>
                                        </p:tav>
                                      </p:tavLst>
                                    </p:anim>
                                    <p:anim calcmode="lin" valueType="num">
                                      <p:cBhvr>
                                        <p:cTn id="55" dur="500" fill="hold"/>
                                        <p:tgtEl>
                                          <p:spTgt spid="120"/>
                                        </p:tgtEl>
                                        <p:attrNameLst>
                                          <p:attrName>ppt_h</p:attrName>
                                        </p:attrNameLst>
                                      </p:cBhvr>
                                      <p:tavLst>
                                        <p:tav tm="0">
                                          <p:val>
                                            <p:fltVal val="0"/>
                                          </p:val>
                                        </p:tav>
                                        <p:tav tm="100000">
                                          <p:val>
                                            <p:strVal val="#ppt_h"/>
                                          </p:val>
                                        </p:tav>
                                      </p:tavLst>
                                    </p:anim>
                                    <p:animEffect transition="in" filter="fade">
                                      <p:cBhvr>
                                        <p:cTn id="56" dur="500"/>
                                        <p:tgtEl>
                                          <p:spTgt spid="120"/>
                                        </p:tgtEl>
                                      </p:cBhvr>
                                    </p:animEffect>
                                  </p:childTnLst>
                                </p:cTn>
                              </p:par>
                            </p:childTnLst>
                          </p:cTn>
                        </p:par>
                        <p:par>
                          <p:cTn id="57" fill="hold">
                            <p:stCondLst>
                              <p:cond delay="5500"/>
                            </p:stCondLst>
                            <p:childTnLst>
                              <p:par>
                                <p:cTn id="58" presetID="22" presetClass="entr" presetSubtype="8" fill="hold" grpId="0" nodeType="afterEffect">
                                  <p:stCondLst>
                                    <p:cond delay="0"/>
                                  </p:stCondLst>
                                  <p:childTnLst>
                                    <p:set>
                                      <p:cBhvr>
                                        <p:cTn id="59" dur="1" fill="hold">
                                          <p:stCondLst>
                                            <p:cond delay="0"/>
                                          </p:stCondLst>
                                        </p:cTn>
                                        <p:tgtEl>
                                          <p:spTgt spid="60"/>
                                        </p:tgtEl>
                                        <p:attrNameLst>
                                          <p:attrName>style.visibility</p:attrName>
                                        </p:attrNameLst>
                                      </p:cBhvr>
                                      <p:to>
                                        <p:strVal val="visible"/>
                                      </p:to>
                                    </p:set>
                                    <p:animEffect transition="in" filter="wipe(left)">
                                      <p:cBhvr>
                                        <p:cTn id="60" dur="500"/>
                                        <p:tgtEl>
                                          <p:spTgt spid="60"/>
                                        </p:tgtEl>
                                      </p:cBhvr>
                                    </p:animEffect>
                                  </p:childTnLst>
                                </p:cTn>
                              </p:par>
                            </p:childTnLst>
                          </p:cTn>
                        </p:par>
                        <p:par>
                          <p:cTn id="61" fill="hold">
                            <p:stCondLst>
                              <p:cond delay="6000"/>
                            </p:stCondLst>
                            <p:childTnLst>
                              <p:par>
                                <p:cTn id="62" presetID="22" presetClass="entr" presetSubtype="8" fill="hold" nodeType="after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wipe(left)">
                                      <p:cBhvr>
                                        <p:cTn id="64" dur="500"/>
                                        <p:tgtEl>
                                          <p:spTgt spid="61"/>
                                        </p:tgtEl>
                                      </p:cBhvr>
                                    </p:animEffect>
                                  </p:childTnLst>
                                </p:cTn>
                              </p:par>
                            </p:childTnLst>
                          </p:cTn>
                        </p:par>
                        <p:par>
                          <p:cTn id="65" fill="hold">
                            <p:stCondLst>
                              <p:cond delay="6500"/>
                            </p:stCondLst>
                            <p:childTnLst>
                              <p:par>
                                <p:cTn id="66" presetID="53" presetClass="entr" presetSubtype="16" fill="hold" nodeType="afterEffect">
                                  <p:stCondLst>
                                    <p:cond delay="0"/>
                                  </p:stCondLst>
                                  <p:childTnLst>
                                    <p:set>
                                      <p:cBhvr>
                                        <p:cTn id="67" dur="1" fill="hold">
                                          <p:stCondLst>
                                            <p:cond delay="0"/>
                                          </p:stCondLst>
                                        </p:cTn>
                                        <p:tgtEl>
                                          <p:spTgt spid="112"/>
                                        </p:tgtEl>
                                        <p:attrNameLst>
                                          <p:attrName>style.visibility</p:attrName>
                                        </p:attrNameLst>
                                      </p:cBhvr>
                                      <p:to>
                                        <p:strVal val="visible"/>
                                      </p:to>
                                    </p:set>
                                    <p:anim calcmode="lin" valueType="num">
                                      <p:cBhvr>
                                        <p:cTn id="68" dur="500" fill="hold"/>
                                        <p:tgtEl>
                                          <p:spTgt spid="112"/>
                                        </p:tgtEl>
                                        <p:attrNameLst>
                                          <p:attrName>ppt_w</p:attrName>
                                        </p:attrNameLst>
                                      </p:cBhvr>
                                      <p:tavLst>
                                        <p:tav tm="0">
                                          <p:val>
                                            <p:fltVal val="0"/>
                                          </p:val>
                                        </p:tav>
                                        <p:tav tm="100000">
                                          <p:val>
                                            <p:strVal val="#ppt_w"/>
                                          </p:val>
                                        </p:tav>
                                      </p:tavLst>
                                    </p:anim>
                                    <p:anim calcmode="lin" valueType="num">
                                      <p:cBhvr>
                                        <p:cTn id="69" dur="500" fill="hold"/>
                                        <p:tgtEl>
                                          <p:spTgt spid="112"/>
                                        </p:tgtEl>
                                        <p:attrNameLst>
                                          <p:attrName>ppt_h</p:attrName>
                                        </p:attrNameLst>
                                      </p:cBhvr>
                                      <p:tavLst>
                                        <p:tav tm="0">
                                          <p:val>
                                            <p:fltVal val="0"/>
                                          </p:val>
                                        </p:tav>
                                        <p:tav tm="100000">
                                          <p:val>
                                            <p:strVal val="#ppt_h"/>
                                          </p:val>
                                        </p:tav>
                                      </p:tavLst>
                                    </p:anim>
                                    <p:animEffect transition="in" filter="fade">
                                      <p:cBhvr>
                                        <p:cTn id="70" dur="500"/>
                                        <p:tgtEl>
                                          <p:spTgt spid="112"/>
                                        </p:tgtEl>
                                      </p:cBhvr>
                                    </p:animEffect>
                                  </p:childTnLst>
                                </p:cTn>
                              </p:par>
                            </p:childTnLst>
                          </p:cTn>
                        </p:par>
                        <p:par>
                          <p:cTn id="71" fill="hold">
                            <p:stCondLst>
                              <p:cond delay="7000"/>
                            </p:stCondLst>
                            <p:childTnLst>
                              <p:par>
                                <p:cTn id="72" presetID="22" presetClass="entr" presetSubtype="8" fill="hold" grpId="0" nodeType="afterEffect">
                                  <p:stCondLst>
                                    <p:cond delay="0"/>
                                  </p:stCondLst>
                                  <p:childTnLst>
                                    <p:set>
                                      <p:cBhvr>
                                        <p:cTn id="73" dur="1" fill="hold">
                                          <p:stCondLst>
                                            <p:cond delay="0"/>
                                          </p:stCondLst>
                                        </p:cTn>
                                        <p:tgtEl>
                                          <p:spTgt spid="56"/>
                                        </p:tgtEl>
                                        <p:attrNameLst>
                                          <p:attrName>style.visibility</p:attrName>
                                        </p:attrNameLst>
                                      </p:cBhvr>
                                      <p:to>
                                        <p:strVal val="visible"/>
                                      </p:to>
                                    </p:set>
                                    <p:animEffect transition="in" filter="wipe(left)">
                                      <p:cBhvr>
                                        <p:cTn id="74" dur="500"/>
                                        <p:tgtEl>
                                          <p:spTgt spid="56"/>
                                        </p:tgtEl>
                                      </p:cBhvr>
                                    </p:animEffect>
                                  </p:childTnLst>
                                </p:cTn>
                              </p:par>
                            </p:childTnLst>
                          </p:cTn>
                        </p:par>
                        <p:par>
                          <p:cTn id="75" fill="hold">
                            <p:stCondLst>
                              <p:cond delay="7500"/>
                            </p:stCondLst>
                            <p:childTnLst>
                              <p:par>
                                <p:cTn id="76" presetID="22" presetClass="entr" presetSubtype="8" fill="hold" nodeType="afterEffect">
                                  <p:stCondLst>
                                    <p:cond delay="0"/>
                                  </p:stCondLst>
                                  <p:childTnLst>
                                    <p:set>
                                      <p:cBhvr>
                                        <p:cTn id="77" dur="1" fill="hold">
                                          <p:stCondLst>
                                            <p:cond delay="0"/>
                                          </p:stCondLst>
                                        </p:cTn>
                                        <p:tgtEl>
                                          <p:spTgt spid="57"/>
                                        </p:tgtEl>
                                        <p:attrNameLst>
                                          <p:attrName>style.visibility</p:attrName>
                                        </p:attrNameLst>
                                      </p:cBhvr>
                                      <p:to>
                                        <p:strVal val="visible"/>
                                      </p:to>
                                    </p:set>
                                    <p:animEffect transition="in" filter="wipe(left)">
                                      <p:cBhvr>
                                        <p:cTn id="78"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6" grpId="0" animBg="1"/>
      <p:bldP spid="60" grpId="0" animBg="1"/>
      <p:bldP spid="64" grpId="0" animBg="1"/>
      <p:bldP spid="12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551281"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024752" y="2829969"/>
            <a:ext cx="974947" cy="1015663"/>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04</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65" y="2731252"/>
            <a:ext cx="1415772" cy="461665"/>
          </a:xfrm>
          <a:prstGeom prst="rect">
            <a:avLst/>
          </a:prstGeom>
        </p:spPr>
        <p:txBody>
          <a:bodyPr wrap="none">
            <a:spAutoFit/>
          </a:bodyPr>
          <a:lstStyle/>
          <a:p>
            <a:pPr eaLnBrk="0" fontAlgn="auto" hangingPunct="0">
              <a:spcBef>
                <a:spcPts val="0"/>
              </a:spcBef>
              <a:spcAft>
                <a:spcPts val="0"/>
              </a:spcAft>
              <a:defRPr/>
            </a:pPr>
            <a:r>
              <a:rPr lang="zh-CN" altLang="en-US" sz="2400" dirty="0">
                <a:solidFill>
                  <a:srgbClr val="F4B183"/>
                </a:solidFill>
                <a:latin typeface="微软雅黑" panose="020B0503020204020204" pitchFamily="34" charset="-122"/>
                <a:ea typeface="微软雅黑" panose="020B0503020204020204" pitchFamily="34" charset="-122"/>
              </a:rPr>
              <a:t>输入内容</a:t>
            </a:r>
            <a:endParaRPr lang="en-US" altLang="zh-CN" sz="2400" dirty="0">
              <a:solidFill>
                <a:srgbClr val="F4B183"/>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225465" y="3203801"/>
            <a:ext cx="4102659" cy="830997"/>
          </a:xfrm>
          <a:prstGeom prst="rect">
            <a:avLst/>
          </a:prstGeom>
          <a:noFill/>
        </p:spPr>
        <p:txBody>
          <a:bodyPr wrap="square" rtlCol="0">
            <a:spAutoFit/>
          </a:bodyPr>
          <a:lstStyle/>
          <a:p>
            <a:pPr algn="just"/>
            <a:r>
              <a:rPr lang="en-US" altLang="zh-CN" sz="1200" dirty="0">
                <a:solidFill>
                  <a:schemeClr val="bg1">
                    <a:lumMod val="95000"/>
                  </a:schemeClr>
                </a:solidFill>
                <a:latin typeface="Calibri Light" panose="020F0302020204030204" pitchFamily="34" charset="0"/>
              </a:rPr>
              <a:t>Do </a:t>
            </a:r>
            <a:r>
              <a:rPr lang="en-US" altLang="zh-CN" sz="1200" dirty="0" err="1">
                <a:solidFill>
                  <a:schemeClr val="bg1">
                    <a:lumMod val="95000"/>
                  </a:schemeClr>
                </a:solidFill>
                <a:latin typeface="Calibri Light" panose="020F0302020204030204" pitchFamily="34" charset="0"/>
              </a:rPr>
              <a:t>onething</a:t>
            </a:r>
            <a:r>
              <a:rPr lang="en-US" altLang="zh-CN" sz="1200" dirty="0">
                <a:solidFill>
                  <a:schemeClr val="bg1">
                    <a:lumMod val="95000"/>
                  </a:schemeClr>
                </a:solidFill>
                <a:latin typeface="Calibri Light" panose="020F0302020204030204" pitchFamily="34" charset="0"/>
              </a:rPr>
              <a:t> at a time, and do well. Never forget to say “thanks”. Keep on going never give up. Whatever is worth doing is worth doing well. Believe in yourself. Believe in yourself. Action speak louder than words.</a:t>
            </a:r>
            <a:endParaRPr lang="zh-CN" altLang="en-US" b="1" dirty="0">
              <a:solidFill>
                <a:schemeClr val="bg1">
                  <a:lumMod val="95000"/>
                </a:schemeClr>
              </a:solidFill>
              <a:latin typeface="Calibri Light" panose="020F0302020204030204" pitchFamily="34" charset="0"/>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p:bldP spid="24" grpId="0"/>
      <p:bldP spid="2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3"/>
          <p:cNvGrpSpPr/>
          <p:nvPr/>
        </p:nvGrpSpPr>
        <p:grpSpPr>
          <a:xfrm>
            <a:off x="4091844" y="1663118"/>
            <a:ext cx="4071125" cy="4071125"/>
            <a:chOff x="3386666" y="719666"/>
            <a:chExt cx="5418667" cy="5418667"/>
          </a:xfrm>
        </p:grpSpPr>
        <p:sp>
          <p:nvSpPr>
            <p:cNvPr id="67" name="Diamond 4"/>
            <p:cNvSpPr/>
            <p:nvPr/>
          </p:nvSpPr>
          <p:spPr>
            <a:xfrm>
              <a:off x="3386666" y="719666"/>
              <a:ext cx="5418667" cy="5418667"/>
            </a:xfrm>
            <a:prstGeom prst="diamond">
              <a:avLst/>
            </a:prstGeom>
            <a:solidFill>
              <a:schemeClr val="bg1">
                <a:alpha val="8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68" name="Freeform 5"/>
            <p:cNvSpPr/>
            <p:nvPr/>
          </p:nvSpPr>
          <p:spPr>
            <a:xfrm>
              <a:off x="3901439" y="123443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rgbClr val="F4B18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282" tIns="301282" rIns="301282" bIns="301282" numCol="1" spcCol="1270" anchor="ctr" anchorCtr="0">
              <a:noAutofit/>
            </a:bodyPr>
            <a:lstStyle/>
            <a:p>
              <a:pPr lvl="0" algn="ctr" defTabSz="2311400">
                <a:lnSpc>
                  <a:spcPct val="90000"/>
                </a:lnSpc>
                <a:spcBef>
                  <a:spcPct val="0"/>
                </a:spcBef>
                <a:spcAft>
                  <a:spcPct val="35000"/>
                </a:spcAft>
              </a:pPr>
              <a:r>
                <a:rPr lang="en-US" sz="8000" kern="1200">
                  <a:solidFill>
                    <a:schemeClr val="tx1"/>
                  </a:solidFill>
                  <a:latin typeface="+mj-lt"/>
                </a:rPr>
                <a:t>S</a:t>
              </a:r>
              <a:endParaRPr lang="en-GB" sz="8000" kern="1200">
                <a:solidFill>
                  <a:schemeClr val="tx1"/>
                </a:solidFill>
                <a:latin typeface="+mj-lt"/>
              </a:endParaRPr>
            </a:p>
          </p:txBody>
        </p:sp>
        <p:sp>
          <p:nvSpPr>
            <p:cNvPr id="69" name="Freeform 6"/>
            <p:cNvSpPr/>
            <p:nvPr/>
          </p:nvSpPr>
          <p:spPr>
            <a:xfrm>
              <a:off x="6177280" y="123443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rgbClr val="F4B18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282" tIns="301282" rIns="301282" bIns="301282" numCol="1" spcCol="1270" anchor="ctr" anchorCtr="0">
              <a:noAutofit/>
            </a:bodyPr>
            <a:lstStyle/>
            <a:p>
              <a:pPr lvl="0" algn="ctr" defTabSz="2311400">
                <a:lnSpc>
                  <a:spcPct val="90000"/>
                </a:lnSpc>
                <a:spcBef>
                  <a:spcPct val="0"/>
                </a:spcBef>
                <a:spcAft>
                  <a:spcPct val="35000"/>
                </a:spcAft>
              </a:pPr>
              <a:r>
                <a:rPr lang="en-US" sz="8000" kern="1200">
                  <a:solidFill>
                    <a:schemeClr val="tx1"/>
                  </a:solidFill>
                  <a:latin typeface="+mj-lt"/>
                </a:rPr>
                <a:t>W</a:t>
              </a:r>
              <a:endParaRPr lang="en-GB" sz="8000" kern="1200">
                <a:solidFill>
                  <a:schemeClr val="tx1"/>
                </a:solidFill>
                <a:latin typeface="+mj-lt"/>
              </a:endParaRPr>
            </a:p>
          </p:txBody>
        </p:sp>
        <p:sp>
          <p:nvSpPr>
            <p:cNvPr id="70" name="Freeform 7"/>
            <p:cNvSpPr/>
            <p:nvPr/>
          </p:nvSpPr>
          <p:spPr>
            <a:xfrm>
              <a:off x="3901439" y="351027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rgbClr val="F4B18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282" tIns="301282" rIns="301282" bIns="301282" numCol="1" spcCol="1270" anchor="ctr" anchorCtr="0">
              <a:noAutofit/>
            </a:bodyPr>
            <a:lstStyle/>
            <a:p>
              <a:pPr lvl="0" algn="ctr" defTabSz="2311400">
                <a:lnSpc>
                  <a:spcPct val="90000"/>
                </a:lnSpc>
                <a:spcBef>
                  <a:spcPct val="0"/>
                </a:spcBef>
                <a:spcAft>
                  <a:spcPct val="35000"/>
                </a:spcAft>
              </a:pPr>
              <a:r>
                <a:rPr lang="en-US" sz="8000" kern="1200">
                  <a:solidFill>
                    <a:schemeClr val="tx1"/>
                  </a:solidFill>
                  <a:latin typeface="+mj-lt"/>
                </a:rPr>
                <a:t>T</a:t>
              </a:r>
              <a:endParaRPr lang="en-GB" sz="8000" kern="1200">
                <a:solidFill>
                  <a:schemeClr val="tx1"/>
                </a:solidFill>
                <a:latin typeface="+mj-lt"/>
              </a:endParaRPr>
            </a:p>
          </p:txBody>
        </p:sp>
        <p:sp>
          <p:nvSpPr>
            <p:cNvPr id="71" name="Freeform 8"/>
            <p:cNvSpPr/>
            <p:nvPr/>
          </p:nvSpPr>
          <p:spPr>
            <a:xfrm>
              <a:off x="6177280" y="351027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rgbClr val="F4B18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282" tIns="301282" rIns="301282" bIns="301282" numCol="1" spcCol="1270" anchor="ctr" anchorCtr="0">
              <a:noAutofit/>
            </a:bodyPr>
            <a:lstStyle/>
            <a:p>
              <a:pPr lvl="0" algn="ctr" defTabSz="2311400">
                <a:lnSpc>
                  <a:spcPct val="90000"/>
                </a:lnSpc>
                <a:spcBef>
                  <a:spcPct val="0"/>
                </a:spcBef>
                <a:spcAft>
                  <a:spcPct val="35000"/>
                </a:spcAft>
              </a:pPr>
              <a:r>
                <a:rPr lang="en-US" sz="8000" kern="1200">
                  <a:solidFill>
                    <a:schemeClr val="tx1"/>
                  </a:solidFill>
                </a:rPr>
                <a:t>O</a:t>
              </a:r>
              <a:endParaRPr lang="en-GB" sz="8000" kern="1200">
                <a:solidFill>
                  <a:schemeClr val="tx1"/>
                </a:solidFill>
              </a:endParaRPr>
            </a:p>
          </p:txBody>
        </p:sp>
      </p:grpSp>
      <p:grpSp>
        <p:nvGrpSpPr>
          <p:cNvPr id="72" name="Group 12"/>
          <p:cNvGrpSpPr/>
          <p:nvPr/>
        </p:nvGrpSpPr>
        <p:grpSpPr>
          <a:xfrm>
            <a:off x="562946" y="1991930"/>
            <a:ext cx="3070021" cy="1015663"/>
            <a:chOff x="8716043" y="2853384"/>
            <a:chExt cx="3070021" cy="1015663"/>
          </a:xfrm>
        </p:grpSpPr>
        <p:sp>
          <p:nvSpPr>
            <p:cNvPr id="73" name="TextBox 13"/>
            <p:cNvSpPr txBox="1"/>
            <p:nvPr/>
          </p:nvSpPr>
          <p:spPr>
            <a:xfrm>
              <a:off x="8716043" y="3222716"/>
              <a:ext cx="3070021" cy="646331"/>
            </a:xfrm>
            <a:prstGeom prst="rect">
              <a:avLst/>
            </a:prstGeom>
            <a:noFill/>
          </p:spPr>
          <p:txBody>
            <a:bodyPr wrap="square" rtlCol="0">
              <a:spAutoFit/>
            </a:bodyPr>
            <a:lstStyle/>
            <a:p>
              <a:pPr algn="r"/>
              <a:r>
                <a:rPr lang="en-GB" sz="1200">
                  <a:solidFill>
                    <a:schemeClr val="bg1"/>
                  </a:solidFill>
                </a:rPr>
                <a:t>Lorem ipsum dolor sit amet, consectetur adipiscing elit, sed do eiusmod tempor incididunt ut labore et dolore magna aliqua</a:t>
              </a:r>
              <a:endParaRPr lang="en-GB" sz="1200">
                <a:solidFill>
                  <a:schemeClr val="bg1"/>
                </a:solidFill>
              </a:endParaRPr>
            </a:p>
          </p:txBody>
        </p:sp>
        <p:sp>
          <p:nvSpPr>
            <p:cNvPr id="74" name="TextBox 14"/>
            <p:cNvSpPr txBox="1"/>
            <p:nvPr/>
          </p:nvSpPr>
          <p:spPr>
            <a:xfrm>
              <a:off x="10203580" y="2853384"/>
              <a:ext cx="1582484" cy="369332"/>
            </a:xfrm>
            <a:prstGeom prst="rect">
              <a:avLst/>
            </a:prstGeom>
            <a:noFill/>
          </p:spPr>
          <p:txBody>
            <a:bodyPr wrap="none" rtlCol="0">
              <a:spAutoFit/>
            </a:bodyPr>
            <a:lstStyle/>
            <a:p>
              <a:pPr algn="r"/>
              <a:r>
                <a:rPr lang="en-US" b="1" dirty="0">
                  <a:solidFill>
                    <a:srgbClr val="F4B183"/>
                  </a:solidFill>
                </a:rPr>
                <a:t>Web Analysis</a:t>
              </a:r>
              <a:endParaRPr lang="en-GB" b="1" dirty="0">
                <a:solidFill>
                  <a:srgbClr val="F4B183"/>
                </a:solidFill>
              </a:endParaRPr>
            </a:p>
          </p:txBody>
        </p:sp>
      </p:grpSp>
      <p:grpSp>
        <p:nvGrpSpPr>
          <p:cNvPr id="75" name="Group 21"/>
          <p:cNvGrpSpPr/>
          <p:nvPr/>
        </p:nvGrpSpPr>
        <p:grpSpPr>
          <a:xfrm>
            <a:off x="562946" y="4331823"/>
            <a:ext cx="3070021" cy="1015663"/>
            <a:chOff x="8716043" y="2853384"/>
            <a:chExt cx="3070021" cy="1015663"/>
          </a:xfrm>
        </p:grpSpPr>
        <p:sp>
          <p:nvSpPr>
            <p:cNvPr id="76" name="TextBox 22"/>
            <p:cNvSpPr txBox="1"/>
            <p:nvPr/>
          </p:nvSpPr>
          <p:spPr>
            <a:xfrm>
              <a:off x="8716043" y="3222716"/>
              <a:ext cx="3070021" cy="646331"/>
            </a:xfrm>
            <a:prstGeom prst="rect">
              <a:avLst/>
            </a:prstGeom>
            <a:noFill/>
          </p:spPr>
          <p:txBody>
            <a:bodyPr wrap="square" rtlCol="0">
              <a:spAutoFit/>
            </a:bodyPr>
            <a:lstStyle/>
            <a:p>
              <a:pPr algn="r"/>
              <a:r>
                <a:rPr lang="en-GB" sz="1200">
                  <a:solidFill>
                    <a:schemeClr val="bg1"/>
                  </a:solidFill>
                </a:rPr>
                <a:t>Lorem ipsum dolor sit amet, consectetur adipiscing elit, sed do eiusmod tempor incididunt ut labore et dolore magna aliqua</a:t>
              </a:r>
              <a:endParaRPr lang="en-GB" sz="1200">
                <a:solidFill>
                  <a:schemeClr val="bg1"/>
                </a:solidFill>
              </a:endParaRPr>
            </a:p>
          </p:txBody>
        </p:sp>
        <p:sp>
          <p:nvSpPr>
            <p:cNvPr id="77" name="TextBox 23"/>
            <p:cNvSpPr txBox="1"/>
            <p:nvPr/>
          </p:nvSpPr>
          <p:spPr>
            <a:xfrm>
              <a:off x="10203580" y="2853384"/>
              <a:ext cx="1582484" cy="369332"/>
            </a:xfrm>
            <a:prstGeom prst="rect">
              <a:avLst/>
            </a:prstGeom>
            <a:noFill/>
          </p:spPr>
          <p:txBody>
            <a:bodyPr wrap="none" rtlCol="0">
              <a:spAutoFit/>
            </a:bodyPr>
            <a:lstStyle/>
            <a:p>
              <a:pPr algn="r"/>
              <a:r>
                <a:rPr lang="en-US" b="1" dirty="0">
                  <a:solidFill>
                    <a:srgbClr val="F4B183"/>
                  </a:solidFill>
                </a:rPr>
                <a:t>Web Analysis</a:t>
              </a:r>
              <a:endParaRPr lang="en-GB" b="1" dirty="0">
                <a:solidFill>
                  <a:srgbClr val="F4B183"/>
                </a:solidFill>
              </a:endParaRPr>
            </a:p>
          </p:txBody>
        </p:sp>
      </p:grpSp>
      <p:grpSp>
        <p:nvGrpSpPr>
          <p:cNvPr id="78" name="Group 24"/>
          <p:cNvGrpSpPr/>
          <p:nvPr/>
        </p:nvGrpSpPr>
        <p:grpSpPr>
          <a:xfrm flipH="1">
            <a:off x="8549726" y="1991930"/>
            <a:ext cx="3070021" cy="1015663"/>
            <a:chOff x="8716043" y="2853384"/>
            <a:chExt cx="3070021" cy="1015663"/>
          </a:xfrm>
        </p:grpSpPr>
        <p:sp>
          <p:nvSpPr>
            <p:cNvPr id="79" name="TextBox 25"/>
            <p:cNvSpPr txBox="1"/>
            <p:nvPr/>
          </p:nvSpPr>
          <p:spPr>
            <a:xfrm>
              <a:off x="8716043" y="3222716"/>
              <a:ext cx="3070021" cy="646331"/>
            </a:xfrm>
            <a:prstGeom prst="rect">
              <a:avLst/>
            </a:prstGeom>
            <a:noFill/>
          </p:spPr>
          <p:txBody>
            <a:bodyPr wrap="square" rtlCol="0">
              <a:spAutoFit/>
            </a:bodyPr>
            <a:lstStyle/>
            <a:p>
              <a:r>
                <a:rPr lang="en-GB" sz="1200">
                  <a:solidFill>
                    <a:schemeClr val="bg1"/>
                  </a:solidFill>
                </a:rPr>
                <a:t>Lorem ipsum dolor sit amet, consectetur adipiscing elit, sed do eiusmod tempor incididunt ut labore et dolore magna aliqua</a:t>
              </a:r>
              <a:endParaRPr lang="en-GB" sz="1200">
                <a:solidFill>
                  <a:schemeClr val="bg1"/>
                </a:solidFill>
              </a:endParaRPr>
            </a:p>
          </p:txBody>
        </p:sp>
        <p:sp>
          <p:nvSpPr>
            <p:cNvPr id="80" name="TextBox 26"/>
            <p:cNvSpPr txBox="1"/>
            <p:nvPr/>
          </p:nvSpPr>
          <p:spPr>
            <a:xfrm>
              <a:off x="10203580" y="2853384"/>
              <a:ext cx="1582484" cy="369332"/>
            </a:xfrm>
            <a:prstGeom prst="rect">
              <a:avLst/>
            </a:prstGeom>
            <a:noFill/>
          </p:spPr>
          <p:txBody>
            <a:bodyPr wrap="none" rtlCol="0">
              <a:spAutoFit/>
            </a:bodyPr>
            <a:lstStyle/>
            <a:p>
              <a:r>
                <a:rPr lang="en-US" b="1" dirty="0">
                  <a:solidFill>
                    <a:srgbClr val="F4B183"/>
                  </a:solidFill>
                </a:rPr>
                <a:t>Web Analysis</a:t>
              </a:r>
              <a:endParaRPr lang="en-GB" b="1" dirty="0">
                <a:solidFill>
                  <a:srgbClr val="F4B183"/>
                </a:solidFill>
              </a:endParaRPr>
            </a:p>
          </p:txBody>
        </p:sp>
      </p:grpSp>
      <p:grpSp>
        <p:nvGrpSpPr>
          <p:cNvPr id="81" name="Group 27"/>
          <p:cNvGrpSpPr/>
          <p:nvPr/>
        </p:nvGrpSpPr>
        <p:grpSpPr>
          <a:xfrm flipH="1">
            <a:off x="8549726" y="4331823"/>
            <a:ext cx="3070021" cy="1015663"/>
            <a:chOff x="8716043" y="2853384"/>
            <a:chExt cx="3070021" cy="1015663"/>
          </a:xfrm>
        </p:grpSpPr>
        <p:sp>
          <p:nvSpPr>
            <p:cNvPr id="82" name="TextBox 28"/>
            <p:cNvSpPr txBox="1"/>
            <p:nvPr/>
          </p:nvSpPr>
          <p:spPr>
            <a:xfrm>
              <a:off x="8716043" y="3222716"/>
              <a:ext cx="3070021" cy="646331"/>
            </a:xfrm>
            <a:prstGeom prst="rect">
              <a:avLst/>
            </a:prstGeom>
            <a:noFill/>
          </p:spPr>
          <p:txBody>
            <a:bodyPr wrap="square" rtlCol="0">
              <a:spAutoFit/>
            </a:bodyPr>
            <a:lstStyle/>
            <a:p>
              <a:r>
                <a:rPr lang="en-GB" sz="1200">
                  <a:solidFill>
                    <a:schemeClr val="bg1"/>
                  </a:solidFill>
                </a:rPr>
                <a:t>Lorem ipsum dolor sit amet, consectetur adipiscing elit, sed do eiusmod tempor incididunt ut labore et dolore magna aliqua</a:t>
              </a:r>
              <a:endParaRPr lang="en-GB" sz="1200">
                <a:solidFill>
                  <a:schemeClr val="bg1"/>
                </a:solidFill>
              </a:endParaRPr>
            </a:p>
          </p:txBody>
        </p:sp>
        <p:sp>
          <p:nvSpPr>
            <p:cNvPr id="83" name="TextBox 29"/>
            <p:cNvSpPr txBox="1"/>
            <p:nvPr/>
          </p:nvSpPr>
          <p:spPr>
            <a:xfrm>
              <a:off x="10203580" y="2853384"/>
              <a:ext cx="1582484" cy="369332"/>
            </a:xfrm>
            <a:prstGeom prst="rect">
              <a:avLst/>
            </a:prstGeom>
            <a:noFill/>
          </p:spPr>
          <p:txBody>
            <a:bodyPr wrap="none" rtlCol="0">
              <a:spAutoFit/>
            </a:bodyPr>
            <a:lstStyle/>
            <a:p>
              <a:r>
                <a:rPr lang="en-US" b="1" dirty="0">
                  <a:solidFill>
                    <a:srgbClr val="F4B183"/>
                  </a:solidFill>
                </a:rPr>
                <a:t>Web Analysis</a:t>
              </a:r>
              <a:endParaRPr lang="en-GB" b="1" dirty="0">
                <a:solidFill>
                  <a:srgbClr val="F4B183"/>
                </a:solidFill>
              </a:endParaRPr>
            </a:p>
          </p:txBody>
        </p:sp>
      </p:grpSp>
      <p:grpSp>
        <p:nvGrpSpPr>
          <p:cNvPr id="20" name="组合 19"/>
          <p:cNvGrpSpPr/>
          <p:nvPr/>
        </p:nvGrpSpPr>
        <p:grpSpPr>
          <a:xfrm>
            <a:off x="134487" y="637135"/>
            <a:ext cx="10533513" cy="523220"/>
            <a:chOff x="134487" y="637135"/>
            <a:chExt cx="10533513" cy="523220"/>
          </a:xfrm>
        </p:grpSpPr>
        <p:sp>
          <p:nvSpPr>
            <p:cNvPr id="21"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22"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24"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直接连接符 24"/>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2" fill="hold" nodeType="afterEffect">
                                  <p:stCondLst>
                                    <p:cond delay="0"/>
                                  </p:stCondLst>
                                  <p:childTnLst>
                                    <p:set>
                                      <p:cBhvr>
                                        <p:cTn id="12" dur="1" fill="hold">
                                          <p:stCondLst>
                                            <p:cond delay="0"/>
                                          </p:stCondLst>
                                        </p:cTn>
                                        <p:tgtEl>
                                          <p:spTgt spid="72"/>
                                        </p:tgtEl>
                                        <p:attrNameLst>
                                          <p:attrName>style.visibility</p:attrName>
                                        </p:attrNameLst>
                                      </p:cBhvr>
                                      <p:to>
                                        <p:strVal val="visible"/>
                                      </p:to>
                                    </p:set>
                                    <p:anim calcmode="lin" valueType="num">
                                      <p:cBhvr additive="base">
                                        <p:cTn id="13" dur="500"/>
                                        <p:tgtEl>
                                          <p:spTgt spid="72"/>
                                        </p:tgtEl>
                                        <p:attrNameLst>
                                          <p:attrName>ppt_x</p:attrName>
                                        </p:attrNameLst>
                                      </p:cBhvr>
                                      <p:tavLst>
                                        <p:tav tm="0">
                                          <p:val>
                                            <p:strVal val="#ppt_x+#ppt_w*1.125000"/>
                                          </p:val>
                                        </p:tav>
                                        <p:tav tm="100000">
                                          <p:val>
                                            <p:strVal val="#ppt_x"/>
                                          </p:val>
                                        </p:tav>
                                      </p:tavLst>
                                    </p:anim>
                                    <p:animEffect transition="in" filter="wipe(left)">
                                      <p:cBhvr>
                                        <p:cTn id="14" dur="500"/>
                                        <p:tgtEl>
                                          <p:spTgt spid="72"/>
                                        </p:tgtEl>
                                      </p:cBhvr>
                                    </p:animEffect>
                                  </p:childTnLst>
                                </p:cTn>
                              </p:par>
                            </p:childTnLst>
                          </p:cTn>
                        </p:par>
                        <p:par>
                          <p:cTn id="15" fill="hold">
                            <p:stCondLst>
                              <p:cond delay="1500"/>
                            </p:stCondLst>
                            <p:childTnLst>
                              <p:par>
                                <p:cTn id="16" presetID="12" presetClass="entr" presetSubtype="2" fill="hold" nodeType="afterEffect">
                                  <p:stCondLst>
                                    <p:cond delay="0"/>
                                  </p:stCondLst>
                                  <p:childTnLst>
                                    <p:set>
                                      <p:cBhvr>
                                        <p:cTn id="17" dur="1" fill="hold">
                                          <p:stCondLst>
                                            <p:cond delay="0"/>
                                          </p:stCondLst>
                                        </p:cTn>
                                        <p:tgtEl>
                                          <p:spTgt spid="75"/>
                                        </p:tgtEl>
                                        <p:attrNameLst>
                                          <p:attrName>style.visibility</p:attrName>
                                        </p:attrNameLst>
                                      </p:cBhvr>
                                      <p:to>
                                        <p:strVal val="visible"/>
                                      </p:to>
                                    </p:set>
                                    <p:anim calcmode="lin" valueType="num">
                                      <p:cBhvr additive="base">
                                        <p:cTn id="18" dur="500"/>
                                        <p:tgtEl>
                                          <p:spTgt spid="75"/>
                                        </p:tgtEl>
                                        <p:attrNameLst>
                                          <p:attrName>ppt_x</p:attrName>
                                        </p:attrNameLst>
                                      </p:cBhvr>
                                      <p:tavLst>
                                        <p:tav tm="0">
                                          <p:val>
                                            <p:strVal val="#ppt_x+#ppt_w*1.125000"/>
                                          </p:val>
                                        </p:tav>
                                        <p:tav tm="100000">
                                          <p:val>
                                            <p:strVal val="#ppt_x"/>
                                          </p:val>
                                        </p:tav>
                                      </p:tavLst>
                                    </p:anim>
                                    <p:animEffect transition="in" filter="wipe(left)">
                                      <p:cBhvr>
                                        <p:cTn id="19" dur="500"/>
                                        <p:tgtEl>
                                          <p:spTgt spid="75"/>
                                        </p:tgtEl>
                                      </p:cBhvr>
                                    </p:animEffect>
                                  </p:childTnLst>
                                </p:cTn>
                              </p:par>
                            </p:childTnLst>
                          </p:cTn>
                        </p:par>
                        <p:par>
                          <p:cTn id="20" fill="hold">
                            <p:stCondLst>
                              <p:cond delay="2000"/>
                            </p:stCondLst>
                            <p:childTnLst>
                              <p:par>
                                <p:cTn id="21" presetID="12" presetClass="entr" presetSubtype="2" fill="hold" nodeType="afterEffect">
                                  <p:stCondLst>
                                    <p:cond delay="0"/>
                                  </p:stCondLst>
                                  <p:childTnLst>
                                    <p:set>
                                      <p:cBhvr>
                                        <p:cTn id="22" dur="1" fill="hold">
                                          <p:stCondLst>
                                            <p:cond delay="0"/>
                                          </p:stCondLst>
                                        </p:cTn>
                                        <p:tgtEl>
                                          <p:spTgt spid="78"/>
                                        </p:tgtEl>
                                        <p:attrNameLst>
                                          <p:attrName>style.visibility</p:attrName>
                                        </p:attrNameLst>
                                      </p:cBhvr>
                                      <p:to>
                                        <p:strVal val="visible"/>
                                      </p:to>
                                    </p:set>
                                    <p:anim calcmode="lin" valueType="num">
                                      <p:cBhvr additive="base">
                                        <p:cTn id="23" dur="500"/>
                                        <p:tgtEl>
                                          <p:spTgt spid="78"/>
                                        </p:tgtEl>
                                        <p:attrNameLst>
                                          <p:attrName>ppt_x</p:attrName>
                                        </p:attrNameLst>
                                      </p:cBhvr>
                                      <p:tavLst>
                                        <p:tav tm="0">
                                          <p:val>
                                            <p:strVal val="#ppt_x+#ppt_w*1.125000"/>
                                          </p:val>
                                        </p:tav>
                                        <p:tav tm="100000">
                                          <p:val>
                                            <p:strVal val="#ppt_x"/>
                                          </p:val>
                                        </p:tav>
                                      </p:tavLst>
                                    </p:anim>
                                    <p:animEffect transition="in" filter="wipe(left)">
                                      <p:cBhvr>
                                        <p:cTn id="24" dur="500"/>
                                        <p:tgtEl>
                                          <p:spTgt spid="78"/>
                                        </p:tgtEl>
                                      </p:cBhvr>
                                    </p:animEffect>
                                  </p:childTnLst>
                                </p:cTn>
                              </p:par>
                            </p:childTnLst>
                          </p:cTn>
                        </p:par>
                        <p:par>
                          <p:cTn id="25" fill="hold">
                            <p:stCondLst>
                              <p:cond delay="2500"/>
                            </p:stCondLst>
                            <p:childTnLst>
                              <p:par>
                                <p:cTn id="26" presetID="12" presetClass="entr" presetSubtype="2" fill="hold" nodeType="afterEffect">
                                  <p:stCondLst>
                                    <p:cond delay="0"/>
                                  </p:stCondLst>
                                  <p:childTnLst>
                                    <p:set>
                                      <p:cBhvr>
                                        <p:cTn id="27" dur="1" fill="hold">
                                          <p:stCondLst>
                                            <p:cond delay="0"/>
                                          </p:stCondLst>
                                        </p:cTn>
                                        <p:tgtEl>
                                          <p:spTgt spid="81"/>
                                        </p:tgtEl>
                                        <p:attrNameLst>
                                          <p:attrName>style.visibility</p:attrName>
                                        </p:attrNameLst>
                                      </p:cBhvr>
                                      <p:to>
                                        <p:strVal val="visible"/>
                                      </p:to>
                                    </p:set>
                                    <p:anim calcmode="lin" valueType="num">
                                      <p:cBhvr additive="base">
                                        <p:cTn id="28" dur="500"/>
                                        <p:tgtEl>
                                          <p:spTgt spid="81"/>
                                        </p:tgtEl>
                                        <p:attrNameLst>
                                          <p:attrName>ppt_x</p:attrName>
                                        </p:attrNameLst>
                                      </p:cBhvr>
                                      <p:tavLst>
                                        <p:tav tm="0">
                                          <p:val>
                                            <p:strVal val="#ppt_x+#ppt_w*1.125000"/>
                                          </p:val>
                                        </p:tav>
                                        <p:tav tm="100000">
                                          <p:val>
                                            <p:strVal val="#ppt_x"/>
                                          </p:val>
                                        </p:tav>
                                      </p:tavLst>
                                    </p:anim>
                                    <p:animEffect transition="in" filter="wipe(left)">
                                      <p:cBhvr>
                                        <p:cTn id="29"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2"/>
          <p:cNvSpPr/>
          <p:nvPr/>
        </p:nvSpPr>
        <p:spPr>
          <a:xfrm>
            <a:off x="947399" y="2122381"/>
            <a:ext cx="5237501" cy="1892826"/>
          </a:xfrm>
          <a:prstGeom prst="rect">
            <a:avLst/>
          </a:prstGeom>
        </p:spPr>
        <p:txBody>
          <a:bodyPr wrap="square">
            <a:spAutoFit/>
          </a:bodyPr>
          <a:lstStyle/>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Compellingly deliver prospective catalysts for change before economically sound meta-services. Intrinsicly enable optimal results for error-free architectures. Conveniently drive professional communities for extensive </a:t>
            </a:r>
            <a:r>
              <a:rPr lang="en-US" sz="900" b="1" u="sng"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functionalities. </a:t>
            </a:r>
            <a:endParaRPr lang="en-US" sz="900" b="1" u="sng"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Continually deliver market positioning manufactured products whereas maintainable customer service. Rapidiously actualize e-business materials before viral vortals. Compellingly deliver prospective catalysts for change before economically sound meta-services. Intrinsicly enable optimal results for error-free architectures. Conveniently drive professional communities for extensive functionalities. </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Continually deliver market positioning manufactured products whereas maintainable customer service. Rapidiously actualize e-business materials before viral vortals.</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21" name="TextBox 24"/>
          <p:cNvSpPr txBox="1"/>
          <p:nvPr/>
        </p:nvSpPr>
        <p:spPr>
          <a:xfrm>
            <a:off x="947399" y="4373710"/>
            <a:ext cx="5237501" cy="1477328"/>
          </a:xfrm>
          <a:prstGeom prst="rect">
            <a:avLst/>
          </a:prstGeom>
          <a:noFill/>
        </p:spPr>
        <p:txBody>
          <a:bodyPr wrap="square" rtlCol="0">
            <a:spAutoFit/>
          </a:bodyPr>
          <a:lstStyle/>
          <a:p>
            <a:r>
              <a:rPr lang="en-US" dirty="0">
                <a:solidFill>
                  <a:srgbClr val="F4B183"/>
                </a:solidFill>
                <a:latin typeface="微软雅黑 Light" panose="020B0502040204020203" pitchFamily="34" charset="-122"/>
                <a:ea typeface="微软雅黑 Light" panose="020B0502040204020203" pitchFamily="34" charset="-122"/>
              </a:rPr>
              <a:t>WEB ESSENTIAL </a:t>
            </a:r>
            <a:endParaRPr lang="en-US" dirty="0">
              <a:solidFill>
                <a:srgbClr val="F4B183"/>
              </a:solidFill>
              <a:latin typeface="微软雅黑 Light" panose="020B0502040204020203" pitchFamily="34" charset="-122"/>
              <a:ea typeface="微软雅黑 Light" panose="020B0502040204020203" pitchFamily="34" charset="-122"/>
            </a:endParaRPr>
          </a:p>
          <a:p>
            <a:r>
              <a:rPr lang="en-US" dirty="0">
                <a:solidFill>
                  <a:srgbClr val="F4B183"/>
                </a:solidFill>
                <a:latin typeface="微软雅黑 Light" panose="020B0502040204020203" pitchFamily="34" charset="-122"/>
                <a:ea typeface="微软雅黑 Light" panose="020B0502040204020203" pitchFamily="34" charset="-122"/>
              </a:rPr>
              <a:t>TOOLS</a:t>
            </a:r>
            <a:endParaRPr lang="en-US" dirty="0">
              <a:solidFill>
                <a:srgbClr val="F4B183"/>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Uniquely architect B2C products and scalable synergy. </a:t>
            </a:r>
            <a:endParaRPr lang="en-US" sz="900"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a:t>
            </a:r>
            <a:r>
              <a:rPr lang="en-US" sz="900" dirty="0" err="1">
                <a:solidFill>
                  <a:schemeClr val="bg1"/>
                </a:solidFill>
                <a:latin typeface="微软雅黑 Light" panose="020B0502040204020203" pitchFamily="34" charset="-122"/>
                <a:ea typeface="微软雅黑 Light" panose="020B0502040204020203" pitchFamily="34" charset="-122"/>
              </a:rPr>
              <a:t>vortals</a:t>
            </a:r>
            <a:r>
              <a:rPr lang="en-US" sz="900" dirty="0">
                <a:solidFill>
                  <a:schemeClr val="bg1"/>
                </a:solidFill>
                <a:latin typeface="微软雅黑 Light" panose="020B0502040204020203" pitchFamily="34" charset="-122"/>
                <a:ea typeface="微软雅黑 Light" panose="020B0502040204020203" pitchFamily="34" charset="-122"/>
              </a:rPr>
              <a:t>. Compellingly synergize robust users after frictionless value. Appropriately seize vertical resources whereas impactful deliverables</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22" name="TextBox 19"/>
          <p:cNvSpPr txBox="1"/>
          <p:nvPr/>
        </p:nvSpPr>
        <p:spPr>
          <a:xfrm>
            <a:off x="1041400" y="1550881"/>
            <a:ext cx="1306458" cy="255389"/>
          </a:xfrm>
          <a:prstGeom prst="roundRect">
            <a:avLst/>
          </a:prstGeom>
          <a:solidFill>
            <a:srgbClr val="F4B183"/>
          </a:solidFill>
        </p:spPr>
        <p:txBody>
          <a:bodyPr wrap="none" rtlCol="0">
            <a:spAutoFit/>
          </a:bodyPr>
          <a:lstStyle/>
          <a:p>
            <a:r>
              <a:rPr lang="en-US" sz="900" dirty="0">
                <a:latin typeface="微软雅黑 Light" panose="020B0502040204020203" pitchFamily="34" charset="-122"/>
                <a:ea typeface="微软雅黑 Light" panose="020B0502040204020203" pitchFamily="34" charset="-122"/>
              </a:rPr>
              <a:t>TWO BRAND IMAGE</a:t>
            </a:r>
            <a:endParaRPr lang="en-US" sz="900" dirty="0">
              <a:latin typeface="微软雅黑 Light" panose="020B0502040204020203" pitchFamily="34" charset="-122"/>
              <a:ea typeface="微软雅黑 Light" panose="020B0502040204020203" pitchFamily="34" charset="-122"/>
            </a:endParaRPr>
          </a:p>
        </p:txBody>
      </p:sp>
      <p:pic>
        <p:nvPicPr>
          <p:cNvPr id="23" name="图片占位符 4"/>
          <p:cNvPicPr>
            <a:picLocks noChangeAspect="1"/>
          </p:cNvPicPr>
          <p:nvPr/>
        </p:nvPicPr>
        <p:blipFill>
          <a:blip r:embed="rId1">
            <a:extLst>
              <a:ext uri="{28A0092B-C50C-407E-A947-70E740481C1C}">
                <a14:useLocalDpi xmlns:a14="http://schemas.microsoft.com/office/drawing/2010/main" val="0"/>
              </a:ext>
            </a:extLst>
          </a:blip>
          <a:srcRect l="34456" r="34456"/>
          <a:stretch>
            <a:fillRect/>
          </a:stretch>
        </p:blipFill>
        <p:spPr>
          <a:xfrm>
            <a:off x="6735763" y="1447800"/>
            <a:ext cx="2203450" cy="4727575"/>
          </a:xfrm>
          <a:prstGeom prst="rect">
            <a:avLst/>
          </a:prstGeom>
        </p:spPr>
      </p:pic>
      <p:pic>
        <p:nvPicPr>
          <p:cNvPr id="24" name="图片占位符 6" descr="图片包含 室内, 餐桌, 计算机, 办公桌&#10;&#10;已生成极高可信度的说明"/>
          <p:cNvPicPr>
            <a:picLocks noChangeAspect="1"/>
          </p:cNvPicPr>
          <p:nvPr/>
        </p:nvPicPr>
        <p:blipFill>
          <a:blip r:embed="rId2">
            <a:extLst>
              <a:ext uri="{28A0092B-C50C-407E-A947-70E740481C1C}">
                <a14:useLocalDpi xmlns:a14="http://schemas.microsoft.com/office/drawing/2010/main" val="0"/>
              </a:ext>
            </a:extLst>
          </a:blip>
          <a:srcRect l="34069" r="34069"/>
          <a:stretch>
            <a:fillRect/>
          </a:stretch>
        </p:blipFill>
        <p:spPr>
          <a:xfrm>
            <a:off x="9023350" y="1447800"/>
            <a:ext cx="2203450" cy="4727575"/>
          </a:xfrm>
          <a:prstGeom prst="rect">
            <a:avLst/>
          </a:prstGeom>
        </p:spPr>
      </p:pic>
      <p:grpSp>
        <p:nvGrpSpPr>
          <p:cNvPr id="7" name="组合 6"/>
          <p:cNvGrpSpPr/>
          <p:nvPr/>
        </p:nvGrpSpPr>
        <p:grpSpPr>
          <a:xfrm>
            <a:off x="134487" y="637135"/>
            <a:ext cx="10533513" cy="523220"/>
            <a:chOff x="134487" y="637135"/>
            <a:chExt cx="10533513" cy="523220"/>
          </a:xfrm>
        </p:grpSpPr>
        <p:sp>
          <p:nvSpPr>
            <p:cNvPr id="8"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9"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1"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直接连接符 11"/>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xEl>
                                              <p:pRg st="3" end="3"/>
                                            </p:txEl>
                                          </p:spTgt>
                                        </p:tgtEl>
                                        <p:attrNameLst>
                                          <p:attrName>style.visibility</p:attrName>
                                        </p:attrNameLst>
                                      </p:cBhvr>
                                      <p:to>
                                        <p:strVal val="visible"/>
                                      </p:to>
                                    </p:set>
                                    <p:animEffect transition="in" filter="fade">
                                      <p:cBhvr>
                                        <p:cTn id="15" dur="500"/>
                                        <p:tgtEl>
                                          <p:spTgt spid="20">
                                            <p:txEl>
                                              <p:pRg st="3" end="3"/>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0">
                                            <p:txEl>
                                              <p:pRg st="5" end="5"/>
                                            </p:txEl>
                                          </p:spTgt>
                                        </p:tgtEl>
                                        <p:attrNameLst>
                                          <p:attrName>style.visibility</p:attrName>
                                        </p:attrNameLst>
                                      </p:cBhvr>
                                      <p:to>
                                        <p:strVal val="visible"/>
                                      </p:to>
                                    </p:set>
                                    <p:animEffect transition="in" filter="fade">
                                      <p:cBhvr>
                                        <p:cTn id="19" dur="500"/>
                                        <p:tgtEl>
                                          <p:spTgt spid="20">
                                            <p:txEl>
                                              <p:pRg st="5" end="5"/>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1">
                                            <p:txEl>
                                              <p:pRg st="0" end="0"/>
                                            </p:txEl>
                                          </p:spTgt>
                                        </p:tgtEl>
                                        <p:attrNameLst>
                                          <p:attrName>style.visibility</p:attrName>
                                        </p:attrNameLst>
                                      </p:cBhvr>
                                      <p:to>
                                        <p:strVal val="visible"/>
                                      </p:to>
                                    </p:set>
                                    <p:animEffect transition="in" filter="wipe(left)">
                                      <p:cBhvr>
                                        <p:cTn id="23" dur="500"/>
                                        <p:tgtEl>
                                          <p:spTgt spid="21">
                                            <p:txEl>
                                              <p:pRg st="0" end="0"/>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1">
                                            <p:txEl>
                                              <p:pRg st="1" end="1"/>
                                            </p:txEl>
                                          </p:spTgt>
                                        </p:tgtEl>
                                        <p:attrNameLst>
                                          <p:attrName>style.visibility</p:attrName>
                                        </p:attrNameLst>
                                      </p:cBhvr>
                                      <p:to>
                                        <p:strVal val="visible"/>
                                      </p:to>
                                    </p:set>
                                    <p:animEffect transition="in" filter="wipe(left)">
                                      <p:cBhvr>
                                        <p:cTn id="27" dur="500"/>
                                        <p:tgtEl>
                                          <p:spTgt spid="21">
                                            <p:txEl>
                                              <p:pRg st="1" end="1"/>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1">
                                            <p:txEl>
                                              <p:pRg st="3" end="3"/>
                                            </p:txEl>
                                          </p:spTgt>
                                        </p:tgtEl>
                                        <p:attrNameLst>
                                          <p:attrName>style.visibility</p:attrName>
                                        </p:attrNameLst>
                                      </p:cBhvr>
                                      <p:to>
                                        <p:strVal val="visible"/>
                                      </p:to>
                                    </p:set>
                                    <p:animEffect transition="in" filter="wipe(left)">
                                      <p:cBhvr>
                                        <p:cTn id="31" dur="500"/>
                                        <p:tgtEl>
                                          <p:spTgt spid="21">
                                            <p:txEl>
                                              <p:pRg st="3" end="3"/>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1">
                                            <p:txEl>
                                              <p:pRg st="5" end="5"/>
                                            </p:txEl>
                                          </p:spTgt>
                                        </p:tgtEl>
                                        <p:attrNameLst>
                                          <p:attrName>style.visibility</p:attrName>
                                        </p:attrNameLst>
                                      </p:cBhvr>
                                      <p:to>
                                        <p:strVal val="visible"/>
                                      </p:to>
                                    </p:set>
                                    <p:animEffect transition="in" filter="wipe(left)">
                                      <p:cBhvr>
                                        <p:cTn id="35" dur="500"/>
                                        <p:tgtEl>
                                          <p:spTgt spid="2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P spid="21" grpId="0" build="p"/>
      <p:bldP spid="2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1"/>
          <p:cNvSpPr/>
          <p:nvPr/>
        </p:nvSpPr>
        <p:spPr>
          <a:xfrm>
            <a:off x="1320800" y="2032000"/>
            <a:ext cx="684914" cy="684914"/>
          </a:xfrm>
          <a:prstGeom prst="ellipse">
            <a:avLst/>
          </a:prstGeom>
          <a:solidFill>
            <a:srgbClr val="F4B183"/>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微软雅黑 Light" panose="020B0502040204020203" pitchFamily="34" charset="-122"/>
                <a:ea typeface="微软雅黑 Light" panose="020B0502040204020203" pitchFamily="34" charset="-122"/>
              </a:rPr>
              <a:t>01</a:t>
            </a:r>
            <a:endParaRPr lang="en-US" dirty="0">
              <a:solidFill>
                <a:schemeClr val="tx1"/>
              </a:solidFill>
              <a:latin typeface="微软雅黑 Light" panose="020B0502040204020203" pitchFamily="34" charset="-122"/>
              <a:ea typeface="微软雅黑 Light" panose="020B0502040204020203" pitchFamily="34" charset="-122"/>
            </a:endParaRPr>
          </a:p>
        </p:txBody>
      </p:sp>
      <p:sp>
        <p:nvSpPr>
          <p:cNvPr id="8" name="Rectangle 6"/>
          <p:cNvSpPr/>
          <p:nvPr/>
        </p:nvSpPr>
        <p:spPr>
          <a:xfrm>
            <a:off x="2104444" y="2007442"/>
            <a:ext cx="3826456" cy="784830"/>
          </a:xfrm>
          <a:prstGeom prst="rect">
            <a:avLst/>
          </a:prstGeom>
        </p:spPr>
        <p:txBody>
          <a:bodyPr wrap="square">
            <a:spAutoFit/>
          </a:bodyPr>
          <a:lstStyle/>
          <a:p>
            <a:r>
              <a:rPr lang="en-US" sz="900" b="1" dirty="0">
                <a:solidFill>
                  <a:schemeClr val="bg1"/>
                </a:solidFill>
                <a:latin typeface="微软雅黑 Light" panose="020B0502040204020203" pitchFamily="34" charset="-122"/>
                <a:ea typeface="微软雅黑 Light" panose="020B0502040204020203" pitchFamily="34" charset="-122"/>
              </a:rPr>
              <a:t>Objectively recaptiualize clicks-and-mortar vortals whereas premier content. </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Interactively productize alternative infomediaries before holistic channels.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9" name="Oval 7"/>
          <p:cNvSpPr/>
          <p:nvPr/>
        </p:nvSpPr>
        <p:spPr>
          <a:xfrm>
            <a:off x="1333410" y="3379526"/>
            <a:ext cx="684914" cy="684914"/>
          </a:xfrm>
          <a:prstGeom prst="ellipse">
            <a:avLst/>
          </a:prstGeom>
          <a:solidFill>
            <a:srgbClr val="F4B183"/>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微软雅黑 Light" panose="020B0502040204020203" pitchFamily="34" charset="-122"/>
                <a:ea typeface="微软雅黑 Light" panose="020B0502040204020203" pitchFamily="34" charset="-122"/>
              </a:rPr>
              <a:t>02</a:t>
            </a:r>
            <a:endParaRPr lang="en-US" dirty="0">
              <a:solidFill>
                <a:schemeClr val="tx1"/>
              </a:solidFill>
              <a:latin typeface="微软雅黑 Light" panose="020B0502040204020203" pitchFamily="34" charset="-122"/>
              <a:ea typeface="微软雅黑 Light" panose="020B0502040204020203" pitchFamily="34" charset="-122"/>
            </a:endParaRPr>
          </a:p>
        </p:txBody>
      </p:sp>
      <p:sp>
        <p:nvSpPr>
          <p:cNvPr id="10" name="Rectangle 8"/>
          <p:cNvSpPr/>
          <p:nvPr/>
        </p:nvSpPr>
        <p:spPr>
          <a:xfrm>
            <a:off x="2117054" y="3354968"/>
            <a:ext cx="3826456" cy="784830"/>
          </a:xfrm>
          <a:prstGeom prst="rect">
            <a:avLst/>
          </a:prstGeom>
        </p:spPr>
        <p:txBody>
          <a:bodyPr wrap="square">
            <a:spAutoFit/>
          </a:bodyPr>
          <a:lstStyle/>
          <a:p>
            <a:r>
              <a:rPr lang="en-US" sz="900" b="1" dirty="0">
                <a:solidFill>
                  <a:schemeClr val="bg1"/>
                </a:solidFill>
                <a:latin typeface="微软雅黑 Light" panose="020B0502040204020203" pitchFamily="34" charset="-122"/>
                <a:ea typeface="微软雅黑 Light" panose="020B0502040204020203" pitchFamily="34" charset="-122"/>
              </a:rPr>
              <a:t>Objectively recaptiualize clicks-and-mortar vortals whereas premier content. </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Interactively productize alternative infomediaries before holistic channels.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11" name="Oval 9"/>
          <p:cNvSpPr/>
          <p:nvPr/>
        </p:nvSpPr>
        <p:spPr>
          <a:xfrm>
            <a:off x="1320800" y="4677094"/>
            <a:ext cx="684914" cy="684914"/>
          </a:xfrm>
          <a:prstGeom prst="ellipse">
            <a:avLst/>
          </a:prstGeom>
          <a:solidFill>
            <a:srgbClr val="F4B183"/>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微软雅黑 Light" panose="020B0502040204020203" pitchFamily="34" charset="-122"/>
                <a:ea typeface="微软雅黑 Light" panose="020B0502040204020203" pitchFamily="34" charset="-122"/>
              </a:rPr>
              <a:t>03</a:t>
            </a:r>
            <a:endParaRPr lang="en-US" dirty="0">
              <a:solidFill>
                <a:schemeClr val="tx1"/>
              </a:solidFill>
              <a:latin typeface="微软雅黑 Light" panose="020B0502040204020203" pitchFamily="34" charset="-122"/>
              <a:ea typeface="微软雅黑 Light" panose="020B0502040204020203" pitchFamily="34" charset="-122"/>
            </a:endParaRPr>
          </a:p>
        </p:txBody>
      </p:sp>
      <p:sp>
        <p:nvSpPr>
          <p:cNvPr id="12" name="Rectangle 10"/>
          <p:cNvSpPr/>
          <p:nvPr/>
        </p:nvSpPr>
        <p:spPr>
          <a:xfrm>
            <a:off x="2104444" y="4652536"/>
            <a:ext cx="3826456" cy="784830"/>
          </a:xfrm>
          <a:prstGeom prst="rect">
            <a:avLst/>
          </a:prstGeom>
        </p:spPr>
        <p:txBody>
          <a:bodyPr wrap="square">
            <a:spAutoFit/>
          </a:bodyPr>
          <a:lstStyle/>
          <a:p>
            <a:r>
              <a:rPr lang="en-US" sz="900" b="1" dirty="0">
                <a:solidFill>
                  <a:schemeClr val="bg1"/>
                </a:solidFill>
                <a:latin typeface="微软雅黑 Light" panose="020B0502040204020203" pitchFamily="34" charset="-122"/>
                <a:ea typeface="微软雅黑 Light" panose="020B0502040204020203" pitchFamily="34" charset="-122"/>
              </a:rPr>
              <a:t>Objectively recaptiualize clicks-and-mortar vortals whereas premier content. </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Interactively productize alternative infomediaries before holistic channels.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13" name="Oval 11"/>
          <p:cNvSpPr/>
          <p:nvPr/>
        </p:nvSpPr>
        <p:spPr>
          <a:xfrm>
            <a:off x="6515100" y="2032000"/>
            <a:ext cx="684914" cy="684914"/>
          </a:xfrm>
          <a:prstGeom prst="ellipse">
            <a:avLst/>
          </a:prstGeom>
          <a:solidFill>
            <a:srgbClr val="F4B183"/>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微软雅黑 Light" panose="020B0502040204020203" pitchFamily="34" charset="-122"/>
                <a:ea typeface="微软雅黑 Light" panose="020B0502040204020203" pitchFamily="34" charset="-122"/>
              </a:rPr>
              <a:t>04</a:t>
            </a:r>
            <a:endParaRPr lang="en-US" dirty="0">
              <a:solidFill>
                <a:schemeClr val="tx1"/>
              </a:solidFill>
              <a:latin typeface="微软雅黑 Light" panose="020B0502040204020203" pitchFamily="34" charset="-122"/>
              <a:ea typeface="微软雅黑 Light" panose="020B0502040204020203" pitchFamily="34" charset="-122"/>
            </a:endParaRPr>
          </a:p>
        </p:txBody>
      </p:sp>
      <p:sp>
        <p:nvSpPr>
          <p:cNvPr id="14" name="Rectangle 12"/>
          <p:cNvSpPr/>
          <p:nvPr/>
        </p:nvSpPr>
        <p:spPr>
          <a:xfrm>
            <a:off x="7298744" y="2007442"/>
            <a:ext cx="3826456" cy="784830"/>
          </a:xfrm>
          <a:prstGeom prst="rect">
            <a:avLst/>
          </a:prstGeom>
        </p:spPr>
        <p:txBody>
          <a:bodyPr wrap="square">
            <a:spAutoFit/>
          </a:bodyPr>
          <a:lstStyle/>
          <a:p>
            <a:r>
              <a:rPr lang="en-US" sz="900" b="1" dirty="0">
                <a:solidFill>
                  <a:schemeClr val="bg1"/>
                </a:solidFill>
                <a:latin typeface="微软雅黑 Light" panose="020B0502040204020203" pitchFamily="34" charset="-122"/>
                <a:ea typeface="微软雅黑 Light" panose="020B0502040204020203" pitchFamily="34" charset="-122"/>
              </a:rPr>
              <a:t>Objectively recaptiualize clicks-and-mortar vortals whereas premier content. </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Interactively productize alternative infomediaries before holistic channels.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15" name="Oval 13"/>
          <p:cNvSpPr/>
          <p:nvPr/>
        </p:nvSpPr>
        <p:spPr>
          <a:xfrm>
            <a:off x="6527710" y="3379526"/>
            <a:ext cx="684914" cy="684914"/>
          </a:xfrm>
          <a:prstGeom prst="ellipse">
            <a:avLst/>
          </a:prstGeom>
          <a:solidFill>
            <a:srgbClr val="F4B183"/>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微软雅黑 Light" panose="020B0502040204020203" pitchFamily="34" charset="-122"/>
                <a:ea typeface="微软雅黑 Light" panose="020B0502040204020203" pitchFamily="34" charset="-122"/>
              </a:rPr>
              <a:t>05</a:t>
            </a:r>
            <a:endParaRPr lang="en-US" dirty="0">
              <a:solidFill>
                <a:schemeClr val="tx1"/>
              </a:solidFill>
              <a:latin typeface="微软雅黑 Light" panose="020B0502040204020203" pitchFamily="34" charset="-122"/>
              <a:ea typeface="微软雅黑 Light" panose="020B0502040204020203" pitchFamily="34" charset="-122"/>
            </a:endParaRPr>
          </a:p>
        </p:txBody>
      </p:sp>
      <p:sp>
        <p:nvSpPr>
          <p:cNvPr id="16" name="Rectangle 14"/>
          <p:cNvSpPr/>
          <p:nvPr/>
        </p:nvSpPr>
        <p:spPr>
          <a:xfrm>
            <a:off x="7311354" y="3354968"/>
            <a:ext cx="3826456" cy="784830"/>
          </a:xfrm>
          <a:prstGeom prst="rect">
            <a:avLst/>
          </a:prstGeom>
        </p:spPr>
        <p:txBody>
          <a:bodyPr wrap="square">
            <a:spAutoFit/>
          </a:bodyPr>
          <a:lstStyle/>
          <a:p>
            <a:r>
              <a:rPr lang="en-US" sz="900" b="1" dirty="0">
                <a:solidFill>
                  <a:schemeClr val="bg1"/>
                </a:solidFill>
                <a:latin typeface="微软雅黑 Light" panose="020B0502040204020203" pitchFamily="34" charset="-122"/>
                <a:ea typeface="微软雅黑 Light" panose="020B0502040204020203" pitchFamily="34" charset="-122"/>
              </a:rPr>
              <a:t>Objectively recaptiualize clicks-and-mortar vortals whereas premier content. </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Interactively productize alternative infomediaries before holistic channels.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17" name="Oval 15"/>
          <p:cNvSpPr/>
          <p:nvPr/>
        </p:nvSpPr>
        <p:spPr>
          <a:xfrm>
            <a:off x="6515100" y="4677094"/>
            <a:ext cx="684914" cy="684914"/>
          </a:xfrm>
          <a:prstGeom prst="ellipse">
            <a:avLst/>
          </a:prstGeom>
          <a:solidFill>
            <a:srgbClr val="F4B183"/>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微软雅黑 Light" panose="020B0502040204020203" pitchFamily="34" charset="-122"/>
                <a:ea typeface="微软雅黑 Light" panose="020B0502040204020203" pitchFamily="34" charset="-122"/>
              </a:rPr>
              <a:t>06</a:t>
            </a:r>
            <a:endParaRPr lang="en-US" dirty="0">
              <a:solidFill>
                <a:schemeClr val="tx1"/>
              </a:solidFill>
              <a:latin typeface="微软雅黑 Light" panose="020B0502040204020203" pitchFamily="34" charset="-122"/>
              <a:ea typeface="微软雅黑 Light" panose="020B0502040204020203" pitchFamily="34" charset="-122"/>
            </a:endParaRPr>
          </a:p>
        </p:txBody>
      </p:sp>
      <p:sp>
        <p:nvSpPr>
          <p:cNvPr id="18" name="Rectangle 16"/>
          <p:cNvSpPr/>
          <p:nvPr/>
        </p:nvSpPr>
        <p:spPr>
          <a:xfrm>
            <a:off x="7298744" y="4652536"/>
            <a:ext cx="3826456" cy="784830"/>
          </a:xfrm>
          <a:prstGeom prst="rect">
            <a:avLst/>
          </a:prstGeom>
        </p:spPr>
        <p:txBody>
          <a:bodyPr wrap="square">
            <a:spAutoFit/>
          </a:bodyPr>
          <a:lstStyle/>
          <a:p>
            <a:r>
              <a:rPr lang="en-US" sz="900" b="1" dirty="0">
                <a:solidFill>
                  <a:schemeClr val="bg1"/>
                </a:solidFill>
                <a:latin typeface="微软雅黑 Light" panose="020B0502040204020203" pitchFamily="34" charset="-122"/>
                <a:ea typeface="微软雅黑 Light" panose="020B0502040204020203" pitchFamily="34" charset="-122"/>
              </a:rPr>
              <a:t>Objectively recaptiualize clicks-and-mortar vortals whereas premier content. </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Interactively productize alternative infomediaries before holistic channels. </a:t>
            </a:r>
            <a:endParaRPr lang="en-US" sz="900" dirty="0">
              <a:solidFill>
                <a:schemeClr val="bg1"/>
              </a:solidFill>
              <a:latin typeface="微软雅黑 Light" panose="020B0502040204020203" pitchFamily="34" charset="-122"/>
              <a:ea typeface="微软雅黑 Light" panose="020B0502040204020203" pitchFamily="34" charset="-122"/>
            </a:endParaRPr>
          </a:p>
        </p:txBody>
      </p:sp>
      <p:grpSp>
        <p:nvGrpSpPr>
          <p:cNvPr id="19" name="组合 18"/>
          <p:cNvGrpSpPr/>
          <p:nvPr/>
        </p:nvGrpSpPr>
        <p:grpSpPr>
          <a:xfrm>
            <a:off x="134487" y="637135"/>
            <a:ext cx="10533513" cy="523220"/>
            <a:chOff x="134487" y="637135"/>
            <a:chExt cx="10533513" cy="523220"/>
          </a:xfrm>
        </p:grpSpPr>
        <p:sp>
          <p:nvSpPr>
            <p:cNvPr id="20"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21"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23"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直接连接符 23"/>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450" decel="100000" fill="hold"/>
                                        <p:tgtEl>
                                          <p:spTgt spid="7"/>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7"/>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wipe(left)">
                                      <p:cBhvr>
                                        <p:cTn id="14" dur="300"/>
                                        <p:tgtEl>
                                          <p:spTgt spid="8">
                                            <p:txEl>
                                              <p:pRg st="0" end="0"/>
                                            </p:tx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wipe(left)">
                                      <p:cBhvr>
                                        <p:cTn id="18" dur="300"/>
                                        <p:tgtEl>
                                          <p:spTgt spid="8">
                                            <p:txEl>
                                              <p:pRg st="2" end="2"/>
                                            </p:txEl>
                                          </p:spTgt>
                                        </p:tgtEl>
                                      </p:cBhvr>
                                    </p:animEffect>
                                  </p:childTnLst>
                                </p:cTn>
                              </p:par>
                            </p:childTnLst>
                          </p:cTn>
                        </p:par>
                        <p:par>
                          <p:cTn id="19" fill="hold">
                            <p:stCondLst>
                              <p:cond delay="1500"/>
                            </p:stCondLst>
                            <p:childTnLst>
                              <p:par>
                                <p:cTn id="20" presetID="37"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anim calcmode="lin" valueType="num">
                                      <p:cBhvr>
                                        <p:cTn id="23" dur="500" fill="hold"/>
                                        <p:tgtEl>
                                          <p:spTgt spid="9"/>
                                        </p:tgtEl>
                                        <p:attrNameLst>
                                          <p:attrName>ppt_x</p:attrName>
                                        </p:attrNameLst>
                                      </p:cBhvr>
                                      <p:tavLst>
                                        <p:tav tm="0">
                                          <p:val>
                                            <p:strVal val="#ppt_x"/>
                                          </p:val>
                                        </p:tav>
                                        <p:tav tm="100000">
                                          <p:val>
                                            <p:strVal val="#ppt_x"/>
                                          </p:val>
                                        </p:tav>
                                      </p:tavLst>
                                    </p:anim>
                                    <p:anim calcmode="lin" valueType="num">
                                      <p:cBhvr>
                                        <p:cTn id="24" dur="450" decel="100000" fill="hold"/>
                                        <p:tgtEl>
                                          <p:spTgt spid="9"/>
                                        </p:tgtEl>
                                        <p:attrNameLst>
                                          <p:attrName>ppt_y</p:attrName>
                                        </p:attrNameLst>
                                      </p:cBhvr>
                                      <p:tavLst>
                                        <p:tav tm="0">
                                          <p:val>
                                            <p:strVal val="#ppt_y+1"/>
                                          </p:val>
                                        </p:tav>
                                        <p:tav tm="100000">
                                          <p:val>
                                            <p:strVal val="#ppt_y-.03"/>
                                          </p:val>
                                        </p:tav>
                                      </p:tavLst>
                                    </p:anim>
                                    <p:anim calcmode="lin" valueType="num">
                                      <p:cBhvr>
                                        <p:cTn id="25" dur="50" accel="100000" fill="hold">
                                          <p:stCondLst>
                                            <p:cond delay="450"/>
                                          </p:stCondLst>
                                        </p:cTn>
                                        <p:tgtEl>
                                          <p:spTgt spid="9"/>
                                        </p:tgtEl>
                                        <p:attrNameLst>
                                          <p:attrName>ppt_y</p:attrName>
                                        </p:attrNameLst>
                                      </p:cBhvr>
                                      <p:tavLst>
                                        <p:tav tm="0">
                                          <p:val>
                                            <p:strVal val="#ppt_y-.03"/>
                                          </p:val>
                                        </p:tav>
                                        <p:tav tm="100000">
                                          <p:val>
                                            <p:strVal val="#ppt_y"/>
                                          </p:val>
                                        </p:tav>
                                      </p:tavLst>
                                    </p:anim>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animEffect transition="in" filter="wipe(left)">
                                      <p:cBhvr>
                                        <p:cTn id="29" dur="300"/>
                                        <p:tgtEl>
                                          <p:spTgt spid="10">
                                            <p:txEl>
                                              <p:pRg st="0" end="0"/>
                                            </p:txEl>
                                          </p:spTgt>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animEffect transition="in" filter="wipe(left)">
                                      <p:cBhvr>
                                        <p:cTn id="33" dur="300"/>
                                        <p:tgtEl>
                                          <p:spTgt spid="10">
                                            <p:txEl>
                                              <p:pRg st="2" end="2"/>
                                            </p:txEl>
                                          </p:spTgt>
                                        </p:tgtEl>
                                      </p:cBhvr>
                                    </p:animEffect>
                                  </p:childTnLst>
                                </p:cTn>
                              </p:par>
                            </p:childTnLst>
                          </p:cTn>
                        </p:par>
                        <p:par>
                          <p:cTn id="34" fill="hold">
                            <p:stCondLst>
                              <p:cond delay="3000"/>
                            </p:stCondLst>
                            <p:childTnLst>
                              <p:par>
                                <p:cTn id="35" presetID="37"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anim calcmode="lin" valueType="num">
                                      <p:cBhvr>
                                        <p:cTn id="38" dur="500" fill="hold"/>
                                        <p:tgtEl>
                                          <p:spTgt spid="11"/>
                                        </p:tgtEl>
                                        <p:attrNameLst>
                                          <p:attrName>ppt_x</p:attrName>
                                        </p:attrNameLst>
                                      </p:cBhvr>
                                      <p:tavLst>
                                        <p:tav tm="0">
                                          <p:val>
                                            <p:strVal val="#ppt_x"/>
                                          </p:val>
                                        </p:tav>
                                        <p:tav tm="100000">
                                          <p:val>
                                            <p:strVal val="#ppt_x"/>
                                          </p:val>
                                        </p:tav>
                                      </p:tavLst>
                                    </p:anim>
                                    <p:anim calcmode="lin" valueType="num">
                                      <p:cBhvr>
                                        <p:cTn id="39" dur="450" decel="100000" fill="hold"/>
                                        <p:tgtEl>
                                          <p:spTgt spid="11"/>
                                        </p:tgtEl>
                                        <p:attrNameLst>
                                          <p:attrName>ppt_y</p:attrName>
                                        </p:attrNameLst>
                                      </p:cBhvr>
                                      <p:tavLst>
                                        <p:tav tm="0">
                                          <p:val>
                                            <p:strVal val="#ppt_y+1"/>
                                          </p:val>
                                        </p:tav>
                                        <p:tav tm="100000">
                                          <p:val>
                                            <p:strVal val="#ppt_y-.03"/>
                                          </p:val>
                                        </p:tav>
                                      </p:tavLst>
                                    </p:anim>
                                    <p:anim calcmode="lin" valueType="num">
                                      <p:cBhvr>
                                        <p:cTn id="40" dur="50" accel="100000" fill="hold">
                                          <p:stCondLst>
                                            <p:cond delay="450"/>
                                          </p:stCondLst>
                                        </p:cTn>
                                        <p:tgtEl>
                                          <p:spTgt spid="11"/>
                                        </p:tgtEl>
                                        <p:attrNameLst>
                                          <p:attrName>ppt_y</p:attrName>
                                        </p:attrNameLst>
                                      </p:cBhvr>
                                      <p:tavLst>
                                        <p:tav tm="0">
                                          <p:val>
                                            <p:strVal val="#ppt_y-.03"/>
                                          </p:val>
                                        </p:tav>
                                        <p:tav tm="100000">
                                          <p:val>
                                            <p:strVal val="#ppt_y"/>
                                          </p:val>
                                        </p:tav>
                                      </p:tavLst>
                                    </p:anim>
                                  </p:childTnLst>
                                </p:cTn>
                              </p:par>
                            </p:childTnLst>
                          </p:cTn>
                        </p:par>
                        <p:par>
                          <p:cTn id="41" fill="hold">
                            <p:stCondLst>
                              <p:cond delay="3500"/>
                            </p:stCondLst>
                            <p:childTnLst>
                              <p:par>
                                <p:cTn id="42" presetID="22" presetClass="entr" presetSubtype="8" fill="hold" grpId="0" nodeType="afterEffect">
                                  <p:stCondLst>
                                    <p:cond delay="0"/>
                                  </p:stCondLst>
                                  <p:childTnLst>
                                    <p:set>
                                      <p:cBhvr>
                                        <p:cTn id="43" dur="1" fill="hold">
                                          <p:stCondLst>
                                            <p:cond delay="0"/>
                                          </p:stCondLst>
                                        </p:cTn>
                                        <p:tgtEl>
                                          <p:spTgt spid="12">
                                            <p:txEl>
                                              <p:pRg st="0" end="0"/>
                                            </p:txEl>
                                          </p:spTgt>
                                        </p:tgtEl>
                                        <p:attrNameLst>
                                          <p:attrName>style.visibility</p:attrName>
                                        </p:attrNameLst>
                                      </p:cBhvr>
                                      <p:to>
                                        <p:strVal val="visible"/>
                                      </p:to>
                                    </p:set>
                                    <p:animEffect transition="in" filter="wipe(left)">
                                      <p:cBhvr>
                                        <p:cTn id="44" dur="300"/>
                                        <p:tgtEl>
                                          <p:spTgt spid="12">
                                            <p:txEl>
                                              <p:pRg st="0" end="0"/>
                                            </p:txEl>
                                          </p:spTgt>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12">
                                            <p:txEl>
                                              <p:pRg st="2" end="2"/>
                                            </p:txEl>
                                          </p:spTgt>
                                        </p:tgtEl>
                                        <p:attrNameLst>
                                          <p:attrName>style.visibility</p:attrName>
                                        </p:attrNameLst>
                                      </p:cBhvr>
                                      <p:to>
                                        <p:strVal val="visible"/>
                                      </p:to>
                                    </p:set>
                                    <p:animEffect transition="in" filter="wipe(left)">
                                      <p:cBhvr>
                                        <p:cTn id="48" dur="300"/>
                                        <p:tgtEl>
                                          <p:spTgt spid="12">
                                            <p:txEl>
                                              <p:pRg st="2" end="2"/>
                                            </p:txEl>
                                          </p:spTgt>
                                        </p:tgtEl>
                                      </p:cBhvr>
                                    </p:animEffect>
                                  </p:childTnLst>
                                </p:cTn>
                              </p:par>
                            </p:childTnLst>
                          </p:cTn>
                        </p:par>
                        <p:par>
                          <p:cTn id="49" fill="hold">
                            <p:stCondLst>
                              <p:cond delay="4500"/>
                            </p:stCondLst>
                            <p:childTnLst>
                              <p:par>
                                <p:cTn id="50" presetID="37" presetClass="entr" presetSubtype="0" fill="hold" grpId="0"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anim calcmode="lin" valueType="num">
                                      <p:cBhvr>
                                        <p:cTn id="53" dur="500" fill="hold"/>
                                        <p:tgtEl>
                                          <p:spTgt spid="13"/>
                                        </p:tgtEl>
                                        <p:attrNameLst>
                                          <p:attrName>ppt_x</p:attrName>
                                        </p:attrNameLst>
                                      </p:cBhvr>
                                      <p:tavLst>
                                        <p:tav tm="0">
                                          <p:val>
                                            <p:strVal val="#ppt_x"/>
                                          </p:val>
                                        </p:tav>
                                        <p:tav tm="100000">
                                          <p:val>
                                            <p:strVal val="#ppt_x"/>
                                          </p:val>
                                        </p:tav>
                                      </p:tavLst>
                                    </p:anim>
                                    <p:anim calcmode="lin" valueType="num">
                                      <p:cBhvr>
                                        <p:cTn id="54" dur="450" decel="100000" fill="hold"/>
                                        <p:tgtEl>
                                          <p:spTgt spid="13"/>
                                        </p:tgtEl>
                                        <p:attrNameLst>
                                          <p:attrName>ppt_y</p:attrName>
                                        </p:attrNameLst>
                                      </p:cBhvr>
                                      <p:tavLst>
                                        <p:tav tm="0">
                                          <p:val>
                                            <p:strVal val="#ppt_y+1"/>
                                          </p:val>
                                        </p:tav>
                                        <p:tav tm="100000">
                                          <p:val>
                                            <p:strVal val="#ppt_y-.03"/>
                                          </p:val>
                                        </p:tav>
                                      </p:tavLst>
                                    </p:anim>
                                    <p:anim calcmode="lin" valueType="num">
                                      <p:cBhvr>
                                        <p:cTn id="55" dur="50" accel="100000" fill="hold">
                                          <p:stCondLst>
                                            <p:cond delay="450"/>
                                          </p:stCondLst>
                                        </p:cTn>
                                        <p:tgtEl>
                                          <p:spTgt spid="13"/>
                                        </p:tgtEl>
                                        <p:attrNameLst>
                                          <p:attrName>ppt_y</p:attrName>
                                        </p:attrNameLst>
                                      </p:cBhvr>
                                      <p:tavLst>
                                        <p:tav tm="0">
                                          <p:val>
                                            <p:strVal val="#ppt_y-.03"/>
                                          </p:val>
                                        </p:tav>
                                        <p:tav tm="100000">
                                          <p:val>
                                            <p:strVal val="#ppt_y"/>
                                          </p:val>
                                        </p:tav>
                                      </p:tavLst>
                                    </p:anim>
                                  </p:childTnLst>
                                </p:cTn>
                              </p:par>
                            </p:childTnLst>
                          </p:cTn>
                        </p:par>
                        <p:par>
                          <p:cTn id="56" fill="hold">
                            <p:stCondLst>
                              <p:cond delay="5000"/>
                            </p:stCondLst>
                            <p:childTnLst>
                              <p:par>
                                <p:cTn id="57" presetID="22" presetClass="entr" presetSubtype="8" fill="hold" grpId="0" nodeType="afterEffect">
                                  <p:stCondLst>
                                    <p:cond delay="0"/>
                                  </p:stCondLst>
                                  <p:childTnLst>
                                    <p:set>
                                      <p:cBhvr>
                                        <p:cTn id="58" dur="1" fill="hold">
                                          <p:stCondLst>
                                            <p:cond delay="0"/>
                                          </p:stCondLst>
                                        </p:cTn>
                                        <p:tgtEl>
                                          <p:spTgt spid="14">
                                            <p:txEl>
                                              <p:pRg st="0" end="0"/>
                                            </p:txEl>
                                          </p:spTgt>
                                        </p:tgtEl>
                                        <p:attrNameLst>
                                          <p:attrName>style.visibility</p:attrName>
                                        </p:attrNameLst>
                                      </p:cBhvr>
                                      <p:to>
                                        <p:strVal val="visible"/>
                                      </p:to>
                                    </p:set>
                                    <p:animEffect transition="in" filter="wipe(left)">
                                      <p:cBhvr>
                                        <p:cTn id="59" dur="300"/>
                                        <p:tgtEl>
                                          <p:spTgt spid="14">
                                            <p:txEl>
                                              <p:pRg st="0" end="0"/>
                                            </p:txEl>
                                          </p:spTgt>
                                        </p:tgtEl>
                                      </p:cBhvr>
                                    </p:animEffect>
                                  </p:childTnLst>
                                </p:cTn>
                              </p:par>
                            </p:childTnLst>
                          </p:cTn>
                        </p:par>
                        <p:par>
                          <p:cTn id="60" fill="hold">
                            <p:stCondLst>
                              <p:cond delay="5500"/>
                            </p:stCondLst>
                            <p:childTnLst>
                              <p:par>
                                <p:cTn id="61" presetID="22" presetClass="entr" presetSubtype="8" fill="hold" grpId="0" nodeType="afterEffect">
                                  <p:stCondLst>
                                    <p:cond delay="0"/>
                                  </p:stCondLst>
                                  <p:childTnLst>
                                    <p:set>
                                      <p:cBhvr>
                                        <p:cTn id="62" dur="1" fill="hold">
                                          <p:stCondLst>
                                            <p:cond delay="0"/>
                                          </p:stCondLst>
                                        </p:cTn>
                                        <p:tgtEl>
                                          <p:spTgt spid="14">
                                            <p:txEl>
                                              <p:pRg st="2" end="2"/>
                                            </p:txEl>
                                          </p:spTgt>
                                        </p:tgtEl>
                                        <p:attrNameLst>
                                          <p:attrName>style.visibility</p:attrName>
                                        </p:attrNameLst>
                                      </p:cBhvr>
                                      <p:to>
                                        <p:strVal val="visible"/>
                                      </p:to>
                                    </p:set>
                                    <p:animEffect transition="in" filter="wipe(left)">
                                      <p:cBhvr>
                                        <p:cTn id="63" dur="300"/>
                                        <p:tgtEl>
                                          <p:spTgt spid="14">
                                            <p:txEl>
                                              <p:pRg st="2" end="2"/>
                                            </p:txEl>
                                          </p:spTgt>
                                        </p:tgtEl>
                                      </p:cBhvr>
                                    </p:animEffect>
                                  </p:childTnLst>
                                </p:cTn>
                              </p:par>
                            </p:childTnLst>
                          </p:cTn>
                        </p:par>
                        <p:par>
                          <p:cTn id="64" fill="hold">
                            <p:stCondLst>
                              <p:cond delay="6000"/>
                            </p:stCondLst>
                            <p:childTnLst>
                              <p:par>
                                <p:cTn id="65" presetID="37" presetClass="entr" presetSubtype="0" fill="hold" grpId="0" nodeType="after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500"/>
                                        <p:tgtEl>
                                          <p:spTgt spid="15"/>
                                        </p:tgtEl>
                                      </p:cBhvr>
                                    </p:animEffect>
                                    <p:anim calcmode="lin" valueType="num">
                                      <p:cBhvr>
                                        <p:cTn id="68" dur="500" fill="hold"/>
                                        <p:tgtEl>
                                          <p:spTgt spid="15"/>
                                        </p:tgtEl>
                                        <p:attrNameLst>
                                          <p:attrName>ppt_x</p:attrName>
                                        </p:attrNameLst>
                                      </p:cBhvr>
                                      <p:tavLst>
                                        <p:tav tm="0">
                                          <p:val>
                                            <p:strVal val="#ppt_x"/>
                                          </p:val>
                                        </p:tav>
                                        <p:tav tm="100000">
                                          <p:val>
                                            <p:strVal val="#ppt_x"/>
                                          </p:val>
                                        </p:tav>
                                      </p:tavLst>
                                    </p:anim>
                                    <p:anim calcmode="lin" valueType="num">
                                      <p:cBhvr>
                                        <p:cTn id="69" dur="450" decel="100000" fill="hold"/>
                                        <p:tgtEl>
                                          <p:spTgt spid="15"/>
                                        </p:tgtEl>
                                        <p:attrNameLst>
                                          <p:attrName>ppt_y</p:attrName>
                                        </p:attrNameLst>
                                      </p:cBhvr>
                                      <p:tavLst>
                                        <p:tav tm="0">
                                          <p:val>
                                            <p:strVal val="#ppt_y+1"/>
                                          </p:val>
                                        </p:tav>
                                        <p:tav tm="100000">
                                          <p:val>
                                            <p:strVal val="#ppt_y-.03"/>
                                          </p:val>
                                        </p:tav>
                                      </p:tavLst>
                                    </p:anim>
                                    <p:anim calcmode="lin" valueType="num">
                                      <p:cBhvr>
                                        <p:cTn id="70" dur="50" accel="100000" fill="hold">
                                          <p:stCondLst>
                                            <p:cond delay="450"/>
                                          </p:stCondLst>
                                        </p:cTn>
                                        <p:tgtEl>
                                          <p:spTgt spid="15"/>
                                        </p:tgtEl>
                                        <p:attrNameLst>
                                          <p:attrName>ppt_y</p:attrName>
                                        </p:attrNameLst>
                                      </p:cBhvr>
                                      <p:tavLst>
                                        <p:tav tm="0">
                                          <p:val>
                                            <p:strVal val="#ppt_y-.03"/>
                                          </p:val>
                                        </p:tav>
                                        <p:tav tm="100000">
                                          <p:val>
                                            <p:strVal val="#ppt_y"/>
                                          </p:val>
                                        </p:tav>
                                      </p:tavLst>
                                    </p:anim>
                                  </p:childTnLst>
                                </p:cTn>
                              </p:par>
                            </p:childTnLst>
                          </p:cTn>
                        </p:par>
                        <p:par>
                          <p:cTn id="71" fill="hold">
                            <p:stCondLst>
                              <p:cond delay="6500"/>
                            </p:stCondLst>
                            <p:childTnLst>
                              <p:par>
                                <p:cTn id="72" presetID="22" presetClass="entr" presetSubtype="8" fill="hold" grpId="0" nodeType="afterEffect">
                                  <p:stCondLst>
                                    <p:cond delay="0"/>
                                  </p:stCondLst>
                                  <p:childTnLst>
                                    <p:set>
                                      <p:cBhvr>
                                        <p:cTn id="73" dur="1" fill="hold">
                                          <p:stCondLst>
                                            <p:cond delay="0"/>
                                          </p:stCondLst>
                                        </p:cTn>
                                        <p:tgtEl>
                                          <p:spTgt spid="16">
                                            <p:txEl>
                                              <p:pRg st="0" end="0"/>
                                            </p:txEl>
                                          </p:spTgt>
                                        </p:tgtEl>
                                        <p:attrNameLst>
                                          <p:attrName>style.visibility</p:attrName>
                                        </p:attrNameLst>
                                      </p:cBhvr>
                                      <p:to>
                                        <p:strVal val="visible"/>
                                      </p:to>
                                    </p:set>
                                    <p:animEffect transition="in" filter="wipe(left)">
                                      <p:cBhvr>
                                        <p:cTn id="74" dur="300"/>
                                        <p:tgtEl>
                                          <p:spTgt spid="16">
                                            <p:txEl>
                                              <p:pRg st="0" end="0"/>
                                            </p:txEl>
                                          </p:spTgt>
                                        </p:tgtEl>
                                      </p:cBhvr>
                                    </p:animEffect>
                                  </p:childTnLst>
                                </p:cTn>
                              </p:par>
                            </p:childTnLst>
                          </p:cTn>
                        </p:par>
                        <p:par>
                          <p:cTn id="75" fill="hold">
                            <p:stCondLst>
                              <p:cond delay="7000"/>
                            </p:stCondLst>
                            <p:childTnLst>
                              <p:par>
                                <p:cTn id="76" presetID="22" presetClass="entr" presetSubtype="8" fill="hold" grpId="0" nodeType="afterEffect">
                                  <p:stCondLst>
                                    <p:cond delay="0"/>
                                  </p:stCondLst>
                                  <p:childTnLst>
                                    <p:set>
                                      <p:cBhvr>
                                        <p:cTn id="77" dur="1" fill="hold">
                                          <p:stCondLst>
                                            <p:cond delay="0"/>
                                          </p:stCondLst>
                                        </p:cTn>
                                        <p:tgtEl>
                                          <p:spTgt spid="16">
                                            <p:txEl>
                                              <p:pRg st="2" end="2"/>
                                            </p:txEl>
                                          </p:spTgt>
                                        </p:tgtEl>
                                        <p:attrNameLst>
                                          <p:attrName>style.visibility</p:attrName>
                                        </p:attrNameLst>
                                      </p:cBhvr>
                                      <p:to>
                                        <p:strVal val="visible"/>
                                      </p:to>
                                    </p:set>
                                    <p:animEffect transition="in" filter="wipe(left)">
                                      <p:cBhvr>
                                        <p:cTn id="78" dur="300"/>
                                        <p:tgtEl>
                                          <p:spTgt spid="16">
                                            <p:txEl>
                                              <p:pRg st="2" end="2"/>
                                            </p:txEl>
                                          </p:spTgt>
                                        </p:tgtEl>
                                      </p:cBhvr>
                                    </p:animEffect>
                                  </p:childTnLst>
                                </p:cTn>
                              </p:par>
                            </p:childTnLst>
                          </p:cTn>
                        </p:par>
                        <p:par>
                          <p:cTn id="79" fill="hold">
                            <p:stCondLst>
                              <p:cond delay="7500"/>
                            </p:stCondLst>
                            <p:childTnLst>
                              <p:par>
                                <p:cTn id="80" presetID="37" presetClass="entr" presetSubtype="0" fill="hold" grpId="0" nodeType="after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fade">
                                      <p:cBhvr>
                                        <p:cTn id="82" dur="500"/>
                                        <p:tgtEl>
                                          <p:spTgt spid="17"/>
                                        </p:tgtEl>
                                      </p:cBhvr>
                                    </p:animEffect>
                                    <p:anim calcmode="lin" valueType="num">
                                      <p:cBhvr>
                                        <p:cTn id="83" dur="500" fill="hold"/>
                                        <p:tgtEl>
                                          <p:spTgt spid="17"/>
                                        </p:tgtEl>
                                        <p:attrNameLst>
                                          <p:attrName>ppt_x</p:attrName>
                                        </p:attrNameLst>
                                      </p:cBhvr>
                                      <p:tavLst>
                                        <p:tav tm="0">
                                          <p:val>
                                            <p:strVal val="#ppt_x"/>
                                          </p:val>
                                        </p:tav>
                                        <p:tav tm="100000">
                                          <p:val>
                                            <p:strVal val="#ppt_x"/>
                                          </p:val>
                                        </p:tav>
                                      </p:tavLst>
                                    </p:anim>
                                    <p:anim calcmode="lin" valueType="num">
                                      <p:cBhvr>
                                        <p:cTn id="84" dur="450" decel="100000" fill="hold"/>
                                        <p:tgtEl>
                                          <p:spTgt spid="17"/>
                                        </p:tgtEl>
                                        <p:attrNameLst>
                                          <p:attrName>ppt_y</p:attrName>
                                        </p:attrNameLst>
                                      </p:cBhvr>
                                      <p:tavLst>
                                        <p:tav tm="0">
                                          <p:val>
                                            <p:strVal val="#ppt_y+1"/>
                                          </p:val>
                                        </p:tav>
                                        <p:tav tm="100000">
                                          <p:val>
                                            <p:strVal val="#ppt_y-.03"/>
                                          </p:val>
                                        </p:tav>
                                      </p:tavLst>
                                    </p:anim>
                                    <p:anim calcmode="lin" valueType="num">
                                      <p:cBhvr>
                                        <p:cTn id="85" dur="50" accel="100000" fill="hold">
                                          <p:stCondLst>
                                            <p:cond delay="450"/>
                                          </p:stCondLst>
                                        </p:cTn>
                                        <p:tgtEl>
                                          <p:spTgt spid="17"/>
                                        </p:tgtEl>
                                        <p:attrNameLst>
                                          <p:attrName>ppt_y</p:attrName>
                                        </p:attrNameLst>
                                      </p:cBhvr>
                                      <p:tavLst>
                                        <p:tav tm="0">
                                          <p:val>
                                            <p:strVal val="#ppt_y-.03"/>
                                          </p:val>
                                        </p:tav>
                                        <p:tav tm="100000">
                                          <p:val>
                                            <p:strVal val="#ppt_y"/>
                                          </p:val>
                                        </p:tav>
                                      </p:tavLst>
                                    </p:anim>
                                  </p:childTnLst>
                                </p:cTn>
                              </p:par>
                            </p:childTnLst>
                          </p:cTn>
                        </p:par>
                        <p:par>
                          <p:cTn id="86" fill="hold">
                            <p:stCondLst>
                              <p:cond delay="8000"/>
                            </p:stCondLst>
                            <p:childTnLst>
                              <p:par>
                                <p:cTn id="87" presetID="22" presetClass="entr" presetSubtype="8" fill="hold" grpId="0" nodeType="afterEffect">
                                  <p:stCondLst>
                                    <p:cond delay="0"/>
                                  </p:stCondLst>
                                  <p:childTnLst>
                                    <p:set>
                                      <p:cBhvr>
                                        <p:cTn id="88" dur="1" fill="hold">
                                          <p:stCondLst>
                                            <p:cond delay="0"/>
                                          </p:stCondLst>
                                        </p:cTn>
                                        <p:tgtEl>
                                          <p:spTgt spid="18">
                                            <p:txEl>
                                              <p:pRg st="0" end="0"/>
                                            </p:txEl>
                                          </p:spTgt>
                                        </p:tgtEl>
                                        <p:attrNameLst>
                                          <p:attrName>style.visibility</p:attrName>
                                        </p:attrNameLst>
                                      </p:cBhvr>
                                      <p:to>
                                        <p:strVal val="visible"/>
                                      </p:to>
                                    </p:set>
                                    <p:animEffect transition="in" filter="wipe(left)">
                                      <p:cBhvr>
                                        <p:cTn id="89" dur="300"/>
                                        <p:tgtEl>
                                          <p:spTgt spid="18">
                                            <p:txEl>
                                              <p:pRg st="0" end="0"/>
                                            </p:txEl>
                                          </p:spTgt>
                                        </p:tgtEl>
                                      </p:cBhvr>
                                    </p:animEffect>
                                  </p:childTnLst>
                                </p:cTn>
                              </p:par>
                            </p:childTnLst>
                          </p:cTn>
                        </p:par>
                        <p:par>
                          <p:cTn id="90" fill="hold">
                            <p:stCondLst>
                              <p:cond delay="8500"/>
                            </p:stCondLst>
                            <p:childTnLst>
                              <p:par>
                                <p:cTn id="91" presetID="22" presetClass="entr" presetSubtype="8" fill="hold" grpId="0" nodeType="afterEffect">
                                  <p:stCondLst>
                                    <p:cond delay="0"/>
                                  </p:stCondLst>
                                  <p:childTnLst>
                                    <p:set>
                                      <p:cBhvr>
                                        <p:cTn id="92" dur="1" fill="hold">
                                          <p:stCondLst>
                                            <p:cond delay="0"/>
                                          </p:stCondLst>
                                        </p:cTn>
                                        <p:tgtEl>
                                          <p:spTgt spid="18">
                                            <p:txEl>
                                              <p:pRg st="2" end="2"/>
                                            </p:txEl>
                                          </p:spTgt>
                                        </p:tgtEl>
                                        <p:attrNameLst>
                                          <p:attrName>style.visibility</p:attrName>
                                        </p:attrNameLst>
                                      </p:cBhvr>
                                      <p:to>
                                        <p:strVal val="visible"/>
                                      </p:to>
                                    </p:set>
                                    <p:animEffect transition="in" filter="wipe(left)">
                                      <p:cBhvr>
                                        <p:cTn id="93" dur="3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build="p"/>
      <p:bldP spid="9" grpId="0" animBg="1"/>
      <p:bldP spid="10" grpId="0" build="p"/>
      <p:bldP spid="11" grpId="0" animBg="1"/>
      <p:bldP spid="12" grpId="0" build="p"/>
      <p:bldP spid="13" grpId="0" animBg="1"/>
      <p:bldP spid="14" grpId="0" build="p"/>
      <p:bldP spid="15" grpId="0" animBg="1"/>
      <p:bldP spid="16" grpId="0" build="p"/>
      <p:bldP spid="17" grpId="0" animBg="1"/>
      <p:bldP spid="18"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Chart 11"/>
          <p:cNvGraphicFramePr/>
          <p:nvPr/>
        </p:nvGraphicFramePr>
        <p:xfrm>
          <a:off x="943767" y="1632527"/>
          <a:ext cx="4886687" cy="264252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20" name="Chart 16"/>
          <p:cNvGraphicFramePr/>
          <p:nvPr/>
        </p:nvGraphicFramePr>
        <p:xfrm>
          <a:off x="6416312" y="1632527"/>
          <a:ext cx="4886687" cy="2642520"/>
        </p:xfrm>
        <a:graphic>
          <a:graphicData uri="http://schemas.openxmlformats.org/drawingml/2006/chart">
            <c:chart xmlns:c="http://schemas.openxmlformats.org/drawingml/2006/chart" xmlns:r="http://schemas.openxmlformats.org/officeDocument/2006/relationships" r:id="rId2"/>
          </a:graphicData>
        </a:graphic>
      </p:graphicFrame>
      <p:grpSp>
        <p:nvGrpSpPr>
          <p:cNvPr id="21" name="Group 3"/>
          <p:cNvGrpSpPr/>
          <p:nvPr/>
        </p:nvGrpSpPr>
        <p:grpSpPr>
          <a:xfrm>
            <a:off x="1578995" y="4707057"/>
            <a:ext cx="687003" cy="687003"/>
            <a:chOff x="1578995" y="4719757"/>
            <a:chExt cx="687003" cy="687003"/>
          </a:xfrm>
          <a:solidFill>
            <a:srgbClr val="F4B183"/>
          </a:solidFill>
        </p:grpSpPr>
        <p:sp>
          <p:nvSpPr>
            <p:cNvPr id="22" name="Oval 17"/>
            <p:cNvSpPr/>
            <p:nvPr/>
          </p:nvSpPr>
          <p:spPr>
            <a:xfrm>
              <a:off x="1578995" y="4719757"/>
              <a:ext cx="687003" cy="6870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3" name="Freeform 5"/>
            <p:cNvSpPr/>
            <p:nvPr/>
          </p:nvSpPr>
          <p:spPr bwMode="auto">
            <a:xfrm>
              <a:off x="1764987" y="4921668"/>
              <a:ext cx="315017" cy="283178"/>
            </a:xfrm>
            <a:custGeom>
              <a:avLst/>
              <a:gdLst>
                <a:gd name="T0" fmla="*/ 885 w 907"/>
                <a:gd name="T1" fmla="*/ 197 h 740"/>
                <a:gd name="T2" fmla="*/ 885 w 907"/>
                <a:gd name="T3" fmla="*/ 118 h 740"/>
                <a:gd name="T4" fmla="*/ 789 w 907"/>
                <a:gd name="T5" fmla="*/ 22 h 740"/>
                <a:gd name="T6" fmla="*/ 710 w 907"/>
                <a:gd name="T7" fmla="*/ 22 h 740"/>
                <a:gd name="T8" fmla="*/ 365 w 907"/>
                <a:gd name="T9" fmla="*/ 366 h 740"/>
                <a:gd name="T10" fmla="*/ 285 w 907"/>
                <a:gd name="T11" fmla="*/ 366 h 740"/>
                <a:gd name="T12" fmla="*/ 198 w 907"/>
                <a:gd name="T13" fmla="*/ 279 h 740"/>
                <a:gd name="T14" fmla="*/ 118 w 907"/>
                <a:gd name="T15" fmla="*/ 279 h 740"/>
                <a:gd name="T16" fmla="*/ 22 w 907"/>
                <a:gd name="T17" fmla="*/ 375 h 740"/>
                <a:gd name="T18" fmla="*/ 22 w 907"/>
                <a:gd name="T19" fmla="*/ 454 h 740"/>
                <a:gd name="T20" fmla="*/ 285 w 907"/>
                <a:gd name="T21" fmla="*/ 718 h 740"/>
                <a:gd name="T22" fmla="*/ 365 w 907"/>
                <a:gd name="T23" fmla="*/ 718 h 740"/>
                <a:gd name="T24" fmla="*/ 885 w 907"/>
                <a:gd name="T25" fmla="*/ 197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7" h="740">
                  <a:moveTo>
                    <a:pt x="885" y="197"/>
                  </a:moveTo>
                  <a:cubicBezTo>
                    <a:pt x="907" y="176"/>
                    <a:pt x="907" y="140"/>
                    <a:pt x="885" y="118"/>
                  </a:cubicBezTo>
                  <a:cubicBezTo>
                    <a:pt x="789" y="22"/>
                    <a:pt x="789" y="22"/>
                    <a:pt x="789" y="22"/>
                  </a:cubicBezTo>
                  <a:cubicBezTo>
                    <a:pt x="767" y="0"/>
                    <a:pt x="731" y="0"/>
                    <a:pt x="710" y="22"/>
                  </a:cubicBezTo>
                  <a:cubicBezTo>
                    <a:pt x="365" y="366"/>
                    <a:pt x="365" y="366"/>
                    <a:pt x="365" y="366"/>
                  </a:cubicBezTo>
                  <a:cubicBezTo>
                    <a:pt x="343" y="388"/>
                    <a:pt x="307" y="388"/>
                    <a:pt x="285" y="366"/>
                  </a:cubicBezTo>
                  <a:cubicBezTo>
                    <a:pt x="198" y="279"/>
                    <a:pt x="198" y="279"/>
                    <a:pt x="198" y="279"/>
                  </a:cubicBezTo>
                  <a:cubicBezTo>
                    <a:pt x="176" y="257"/>
                    <a:pt x="140" y="257"/>
                    <a:pt x="118" y="279"/>
                  </a:cubicBezTo>
                  <a:cubicBezTo>
                    <a:pt x="22" y="375"/>
                    <a:pt x="22" y="375"/>
                    <a:pt x="22" y="375"/>
                  </a:cubicBezTo>
                  <a:cubicBezTo>
                    <a:pt x="0" y="397"/>
                    <a:pt x="0" y="432"/>
                    <a:pt x="22" y="454"/>
                  </a:cubicBezTo>
                  <a:cubicBezTo>
                    <a:pt x="285" y="718"/>
                    <a:pt x="285" y="718"/>
                    <a:pt x="285" y="718"/>
                  </a:cubicBezTo>
                  <a:cubicBezTo>
                    <a:pt x="307" y="740"/>
                    <a:pt x="343" y="740"/>
                    <a:pt x="365" y="718"/>
                  </a:cubicBezTo>
                  <a:lnTo>
                    <a:pt x="885" y="197"/>
                  </a:lnTo>
                  <a:close/>
                </a:path>
              </a:pathLst>
            </a:custGeom>
            <a:solidFill>
              <a:schemeClr val="tx1"/>
            </a:solidFill>
            <a:ln>
              <a:noFill/>
            </a:ln>
          </p:spPr>
          <p:txBody>
            <a:bodyPr vert="horz" wrap="square" lIns="91440" tIns="45720" rIns="91440" bIns="45720" numCol="1" anchor="t" anchorCtr="0" compatLnSpc="1"/>
            <a:lstStyle/>
            <a:p>
              <a:endParaRPr lang="en-GB"/>
            </a:p>
          </p:txBody>
        </p:sp>
      </p:grpSp>
      <p:grpSp>
        <p:nvGrpSpPr>
          <p:cNvPr id="24" name="Group 4"/>
          <p:cNvGrpSpPr/>
          <p:nvPr/>
        </p:nvGrpSpPr>
        <p:grpSpPr>
          <a:xfrm>
            <a:off x="6901145" y="4707057"/>
            <a:ext cx="687003" cy="687003"/>
            <a:chOff x="6901145" y="4719757"/>
            <a:chExt cx="687003" cy="687003"/>
          </a:xfrm>
          <a:solidFill>
            <a:srgbClr val="F4B183"/>
          </a:solidFill>
        </p:grpSpPr>
        <p:sp>
          <p:nvSpPr>
            <p:cNvPr id="25" name="Oval 19"/>
            <p:cNvSpPr/>
            <p:nvPr/>
          </p:nvSpPr>
          <p:spPr>
            <a:xfrm>
              <a:off x="6901145" y="4719757"/>
              <a:ext cx="687003" cy="6870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Freeform 5"/>
            <p:cNvSpPr/>
            <p:nvPr/>
          </p:nvSpPr>
          <p:spPr bwMode="auto">
            <a:xfrm>
              <a:off x="7087137" y="4921668"/>
              <a:ext cx="315017" cy="283178"/>
            </a:xfrm>
            <a:custGeom>
              <a:avLst/>
              <a:gdLst>
                <a:gd name="T0" fmla="*/ 885 w 907"/>
                <a:gd name="T1" fmla="*/ 197 h 740"/>
                <a:gd name="T2" fmla="*/ 885 w 907"/>
                <a:gd name="T3" fmla="*/ 118 h 740"/>
                <a:gd name="T4" fmla="*/ 789 w 907"/>
                <a:gd name="T5" fmla="*/ 22 h 740"/>
                <a:gd name="T6" fmla="*/ 710 w 907"/>
                <a:gd name="T7" fmla="*/ 22 h 740"/>
                <a:gd name="T8" fmla="*/ 365 w 907"/>
                <a:gd name="T9" fmla="*/ 366 h 740"/>
                <a:gd name="T10" fmla="*/ 285 w 907"/>
                <a:gd name="T11" fmla="*/ 366 h 740"/>
                <a:gd name="T12" fmla="*/ 198 w 907"/>
                <a:gd name="T13" fmla="*/ 279 h 740"/>
                <a:gd name="T14" fmla="*/ 118 w 907"/>
                <a:gd name="T15" fmla="*/ 279 h 740"/>
                <a:gd name="T16" fmla="*/ 22 w 907"/>
                <a:gd name="T17" fmla="*/ 375 h 740"/>
                <a:gd name="T18" fmla="*/ 22 w 907"/>
                <a:gd name="T19" fmla="*/ 454 h 740"/>
                <a:gd name="T20" fmla="*/ 285 w 907"/>
                <a:gd name="T21" fmla="*/ 718 h 740"/>
                <a:gd name="T22" fmla="*/ 365 w 907"/>
                <a:gd name="T23" fmla="*/ 718 h 740"/>
                <a:gd name="T24" fmla="*/ 885 w 907"/>
                <a:gd name="T25" fmla="*/ 197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7" h="740">
                  <a:moveTo>
                    <a:pt x="885" y="197"/>
                  </a:moveTo>
                  <a:cubicBezTo>
                    <a:pt x="907" y="176"/>
                    <a:pt x="907" y="140"/>
                    <a:pt x="885" y="118"/>
                  </a:cubicBezTo>
                  <a:cubicBezTo>
                    <a:pt x="789" y="22"/>
                    <a:pt x="789" y="22"/>
                    <a:pt x="789" y="22"/>
                  </a:cubicBezTo>
                  <a:cubicBezTo>
                    <a:pt x="767" y="0"/>
                    <a:pt x="731" y="0"/>
                    <a:pt x="710" y="22"/>
                  </a:cubicBezTo>
                  <a:cubicBezTo>
                    <a:pt x="365" y="366"/>
                    <a:pt x="365" y="366"/>
                    <a:pt x="365" y="366"/>
                  </a:cubicBezTo>
                  <a:cubicBezTo>
                    <a:pt x="343" y="388"/>
                    <a:pt x="307" y="388"/>
                    <a:pt x="285" y="366"/>
                  </a:cubicBezTo>
                  <a:cubicBezTo>
                    <a:pt x="198" y="279"/>
                    <a:pt x="198" y="279"/>
                    <a:pt x="198" y="279"/>
                  </a:cubicBezTo>
                  <a:cubicBezTo>
                    <a:pt x="176" y="257"/>
                    <a:pt x="140" y="257"/>
                    <a:pt x="118" y="279"/>
                  </a:cubicBezTo>
                  <a:cubicBezTo>
                    <a:pt x="22" y="375"/>
                    <a:pt x="22" y="375"/>
                    <a:pt x="22" y="375"/>
                  </a:cubicBezTo>
                  <a:cubicBezTo>
                    <a:pt x="0" y="397"/>
                    <a:pt x="0" y="432"/>
                    <a:pt x="22" y="454"/>
                  </a:cubicBezTo>
                  <a:cubicBezTo>
                    <a:pt x="285" y="718"/>
                    <a:pt x="285" y="718"/>
                    <a:pt x="285" y="718"/>
                  </a:cubicBezTo>
                  <a:cubicBezTo>
                    <a:pt x="307" y="740"/>
                    <a:pt x="343" y="740"/>
                    <a:pt x="365" y="718"/>
                  </a:cubicBezTo>
                  <a:lnTo>
                    <a:pt x="885" y="197"/>
                  </a:lnTo>
                  <a:close/>
                </a:path>
              </a:pathLst>
            </a:custGeom>
            <a:solidFill>
              <a:schemeClr val="tx1"/>
            </a:solidFill>
            <a:ln>
              <a:noFill/>
            </a:ln>
          </p:spPr>
          <p:txBody>
            <a:bodyPr vert="horz" wrap="square" lIns="91440" tIns="45720" rIns="91440" bIns="45720" numCol="1" anchor="t" anchorCtr="0" compatLnSpc="1"/>
            <a:lstStyle/>
            <a:p>
              <a:endParaRPr lang="en-GB"/>
            </a:p>
          </p:txBody>
        </p:sp>
      </p:grpSp>
      <p:sp>
        <p:nvSpPr>
          <p:cNvPr id="27" name="TextBox 22"/>
          <p:cNvSpPr txBox="1"/>
          <p:nvPr/>
        </p:nvSpPr>
        <p:spPr>
          <a:xfrm>
            <a:off x="2451990" y="4962967"/>
            <a:ext cx="2238113" cy="369332"/>
          </a:xfrm>
          <a:prstGeom prst="rect">
            <a:avLst/>
          </a:prstGeom>
          <a:noFill/>
        </p:spPr>
        <p:txBody>
          <a:bodyPr wrap="none" rtlCol="0">
            <a:spAutoFit/>
          </a:bodyPr>
          <a:lstStyle/>
          <a:p>
            <a:r>
              <a:rPr lang="en-US" b="1" dirty="0">
                <a:solidFill>
                  <a:srgbClr val="F4B183"/>
                </a:solidFill>
              </a:rPr>
              <a:t>Sale By Year Report</a:t>
            </a:r>
            <a:endParaRPr lang="en-GB" b="1" dirty="0">
              <a:solidFill>
                <a:srgbClr val="F4B183"/>
              </a:solidFill>
            </a:endParaRPr>
          </a:p>
        </p:txBody>
      </p:sp>
      <p:sp>
        <p:nvSpPr>
          <p:cNvPr id="28" name="TextBox 23"/>
          <p:cNvSpPr txBox="1"/>
          <p:nvPr/>
        </p:nvSpPr>
        <p:spPr>
          <a:xfrm>
            <a:off x="7774140" y="4962967"/>
            <a:ext cx="2238113" cy="369332"/>
          </a:xfrm>
          <a:prstGeom prst="rect">
            <a:avLst/>
          </a:prstGeom>
          <a:noFill/>
        </p:spPr>
        <p:txBody>
          <a:bodyPr wrap="none" rtlCol="0">
            <a:spAutoFit/>
          </a:bodyPr>
          <a:lstStyle/>
          <a:p>
            <a:r>
              <a:rPr lang="en-US" b="1">
                <a:solidFill>
                  <a:srgbClr val="F4B183"/>
                </a:solidFill>
              </a:rPr>
              <a:t>Sale By Year Report</a:t>
            </a:r>
            <a:endParaRPr lang="en-GB" b="1">
              <a:solidFill>
                <a:srgbClr val="F4B183"/>
              </a:solidFill>
            </a:endParaRPr>
          </a:p>
        </p:txBody>
      </p:sp>
      <p:sp>
        <p:nvSpPr>
          <p:cNvPr id="29" name="Rectangle 24"/>
          <p:cNvSpPr/>
          <p:nvPr/>
        </p:nvSpPr>
        <p:spPr>
          <a:xfrm>
            <a:off x="1578994" y="5460305"/>
            <a:ext cx="3699587" cy="1015663"/>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a:t>
            </a:r>
            <a:endParaRPr lang="en-GB" sz="1200">
              <a:solidFill>
                <a:schemeClr val="bg1"/>
              </a:solidFill>
            </a:endParaRPr>
          </a:p>
          <a:p>
            <a:r>
              <a:rPr lang="en-GB" sz="1200">
                <a:solidFill>
                  <a:schemeClr val="bg1"/>
                </a:solidFill>
              </a:rPr>
              <a:t>Nullam porttitor consectetur nunc in tempor. Cras vitae venenatis sem at pretium arcu. </a:t>
            </a:r>
            <a:endParaRPr lang="en-GB" sz="1200">
              <a:solidFill>
                <a:schemeClr val="bg1"/>
              </a:solidFill>
            </a:endParaRPr>
          </a:p>
        </p:txBody>
      </p:sp>
      <p:sp>
        <p:nvSpPr>
          <p:cNvPr id="30" name="Rectangle 25"/>
          <p:cNvSpPr/>
          <p:nvPr/>
        </p:nvSpPr>
        <p:spPr>
          <a:xfrm>
            <a:off x="6901145" y="5460305"/>
            <a:ext cx="3699587" cy="1015663"/>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a:t>
            </a:r>
            <a:endParaRPr lang="en-GB" sz="1200">
              <a:solidFill>
                <a:schemeClr val="bg1"/>
              </a:solidFill>
            </a:endParaRPr>
          </a:p>
          <a:p>
            <a:r>
              <a:rPr lang="en-GB" sz="1200">
                <a:solidFill>
                  <a:schemeClr val="bg1"/>
                </a:solidFill>
              </a:rPr>
              <a:t>Nullam porttitor consectetur nunc in tempor. Cras vitae venenatis sem at pretium arcu. </a:t>
            </a:r>
            <a:endParaRPr lang="en-GB" sz="1200">
              <a:solidFill>
                <a:schemeClr val="bg1"/>
              </a:solidFill>
            </a:endParaRPr>
          </a:p>
        </p:txBody>
      </p:sp>
      <p:grpSp>
        <p:nvGrpSpPr>
          <p:cNvPr id="14" name="组合 13"/>
          <p:cNvGrpSpPr/>
          <p:nvPr/>
        </p:nvGrpSpPr>
        <p:grpSpPr>
          <a:xfrm>
            <a:off x="134487" y="637135"/>
            <a:ext cx="10533513" cy="523220"/>
            <a:chOff x="134487" y="637135"/>
            <a:chExt cx="10533513" cy="523220"/>
          </a:xfrm>
        </p:grpSpPr>
        <p:sp>
          <p:nvSpPr>
            <p:cNvPr id="15"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16"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8"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直接连接符 30"/>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1000"/>
                                        <p:tgtEl>
                                          <p:spTgt spid="20"/>
                                        </p:tgtEl>
                                      </p:cBhvr>
                                    </p:animEffect>
                                    <p:anim calcmode="lin" valueType="num">
                                      <p:cBhvr>
                                        <p:cTn id="14" dur="1000" fill="hold"/>
                                        <p:tgtEl>
                                          <p:spTgt spid="20"/>
                                        </p:tgtEl>
                                        <p:attrNameLst>
                                          <p:attrName>ppt_x</p:attrName>
                                        </p:attrNameLst>
                                      </p:cBhvr>
                                      <p:tavLst>
                                        <p:tav tm="0">
                                          <p:val>
                                            <p:strVal val="#ppt_x"/>
                                          </p:val>
                                        </p:tav>
                                        <p:tav tm="100000">
                                          <p:val>
                                            <p:strVal val="#ppt_x"/>
                                          </p:val>
                                        </p:tav>
                                      </p:tavLst>
                                    </p:anim>
                                    <p:anim calcmode="lin" valueType="num">
                                      <p:cBhvr>
                                        <p:cTn id="15" dur="1000" fill="hold"/>
                                        <p:tgtEl>
                                          <p:spTgt spid="2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53" presetClass="entr" presetSubtype="16"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500"/>
                                        <p:tgtEl>
                                          <p:spTgt spid="27"/>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left)">
                                      <p:cBhvr>
                                        <p:cTn id="29" dur="500"/>
                                        <p:tgtEl>
                                          <p:spTgt spid="29"/>
                                        </p:tgtEl>
                                      </p:cBhvr>
                                    </p:animEffect>
                                  </p:childTnLst>
                                </p:cTn>
                              </p:par>
                            </p:childTnLst>
                          </p:cTn>
                        </p:par>
                        <p:par>
                          <p:cTn id="30" fill="hold">
                            <p:stCondLst>
                              <p:cond delay="3500"/>
                            </p:stCondLst>
                            <p:childTnLst>
                              <p:par>
                                <p:cTn id="31" presetID="53" presetClass="entr" presetSubtype="16"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p:cTn id="33" dur="500" fill="hold"/>
                                        <p:tgtEl>
                                          <p:spTgt spid="24"/>
                                        </p:tgtEl>
                                        <p:attrNameLst>
                                          <p:attrName>ppt_w</p:attrName>
                                        </p:attrNameLst>
                                      </p:cBhvr>
                                      <p:tavLst>
                                        <p:tav tm="0">
                                          <p:val>
                                            <p:fltVal val="0"/>
                                          </p:val>
                                        </p:tav>
                                        <p:tav tm="100000">
                                          <p:val>
                                            <p:strVal val="#ppt_w"/>
                                          </p:val>
                                        </p:tav>
                                      </p:tavLst>
                                    </p:anim>
                                    <p:anim calcmode="lin" valueType="num">
                                      <p:cBhvr>
                                        <p:cTn id="34" dur="500" fill="hold"/>
                                        <p:tgtEl>
                                          <p:spTgt spid="24"/>
                                        </p:tgtEl>
                                        <p:attrNameLst>
                                          <p:attrName>ppt_h</p:attrName>
                                        </p:attrNameLst>
                                      </p:cBhvr>
                                      <p:tavLst>
                                        <p:tav tm="0">
                                          <p:val>
                                            <p:fltVal val="0"/>
                                          </p:val>
                                        </p:tav>
                                        <p:tav tm="100000">
                                          <p:val>
                                            <p:strVal val="#ppt_h"/>
                                          </p:val>
                                        </p:tav>
                                      </p:tavLst>
                                    </p:anim>
                                    <p:animEffect transition="in" filter="fade">
                                      <p:cBhvr>
                                        <p:cTn id="35" dur="500"/>
                                        <p:tgtEl>
                                          <p:spTgt spid="24"/>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left)">
                                      <p:cBhvr>
                                        <p:cTn id="39" dur="500"/>
                                        <p:tgtEl>
                                          <p:spTgt spid="28"/>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left)">
                                      <p:cBhvr>
                                        <p:cTn id="4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9" grpId="0">
        <p:bldAsOne/>
      </p:bldGraphic>
      <p:bldGraphic spid="20" grpId="0">
        <p:bldAsOne/>
      </p:bldGraphic>
      <p:bldP spid="27" grpId="0"/>
      <p:bldP spid="28" grpId="0"/>
      <p:bldP spid="29" grpId="0"/>
      <p:bldP spid="3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
          <p:cNvSpPr txBox="1"/>
          <p:nvPr/>
        </p:nvSpPr>
        <p:spPr>
          <a:xfrm>
            <a:off x="5151262" y="4103235"/>
            <a:ext cx="1680268" cy="369332"/>
          </a:xfrm>
          <a:prstGeom prst="rect">
            <a:avLst/>
          </a:prstGeom>
          <a:noFill/>
        </p:spPr>
        <p:txBody>
          <a:bodyPr wrap="none" rtlCol="0">
            <a:spAutoFit/>
          </a:bodyPr>
          <a:lstStyle/>
          <a:p>
            <a:pPr algn="ctr"/>
            <a:r>
              <a:rPr lang="en-US" sz="900" dirty="0">
                <a:solidFill>
                  <a:schemeClr val="bg1">
                    <a:lumMod val="95000"/>
                  </a:schemeClr>
                </a:solidFill>
                <a:latin typeface="微软雅黑 Light" panose="020B0502040204020203" pitchFamily="34" charset="-122"/>
                <a:ea typeface="微软雅黑 Light" panose="020B0502040204020203" pitchFamily="34" charset="-122"/>
              </a:rPr>
              <a:t>CREATIVE &amp; PROFESSIONAL</a:t>
            </a:r>
            <a:endParaRPr lang="en-US" sz="900" dirty="0">
              <a:solidFill>
                <a:schemeClr val="bg1">
                  <a:lumMod val="95000"/>
                </a:schemeClr>
              </a:solidFill>
              <a:latin typeface="微软雅黑 Light" panose="020B0502040204020203" pitchFamily="34" charset="-122"/>
              <a:ea typeface="微软雅黑 Light" panose="020B0502040204020203" pitchFamily="34" charset="-122"/>
            </a:endParaRPr>
          </a:p>
          <a:p>
            <a:pPr algn="ctr"/>
            <a:r>
              <a:rPr lang="en-US" sz="900" dirty="0">
                <a:solidFill>
                  <a:schemeClr val="bg1">
                    <a:lumMod val="95000"/>
                  </a:schemeClr>
                </a:solidFill>
                <a:latin typeface="微软雅黑 Light" panose="020B0502040204020203" pitchFamily="34" charset="-122"/>
                <a:ea typeface="微软雅黑 Light" panose="020B0502040204020203" pitchFamily="34" charset="-122"/>
              </a:rPr>
              <a:t>2017</a:t>
            </a:r>
            <a:endParaRPr lang="en-US" sz="9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7" name="TextBox 4"/>
          <p:cNvSpPr txBox="1"/>
          <p:nvPr/>
        </p:nvSpPr>
        <p:spPr>
          <a:xfrm>
            <a:off x="4094465" y="3445641"/>
            <a:ext cx="3793863" cy="584775"/>
          </a:xfrm>
          <a:prstGeom prst="rect">
            <a:avLst/>
          </a:prstGeom>
          <a:noFill/>
        </p:spPr>
        <p:txBody>
          <a:bodyPr wrap="square" rtlCol="0">
            <a:spAutoFit/>
          </a:bodyPr>
          <a:lstStyle/>
          <a:p>
            <a:pPr algn="ctr"/>
            <a:r>
              <a:rPr lang="zh-CN" altLang="en-US" sz="2000" b="1" dirty="0">
                <a:solidFill>
                  <a:srgbClr val="F4B183"/>
                </a:solidFill>
                <a:latin typeface="微软雅黑 Light" panose="020B0502040204020203" pitchFamily="34" charset="-122"/>
                <a:ea typeface="微软雅黑 Light" panose="020B0502040204020203" pitchFamily="34" charset="-122"/>
              </a:rPr>
              <a:t>欧</a:t>
            </a:r>
            <a:r>
              <a:rPr lang="zh-CN" altLang="en-US" b="1" dirty="0">
                <a:solidFill>
                  <a:srgbClr val="F4B183"/>
                </a:solidFill>
                <a:latin typeface="微软雅黑 Light" panose="020B0502040204020203" pitchFamily="34" charset="-122"/>
                <a:ea typeface="微软雅黑 Light" panose="020B0502040204020203" pitchFamily="34" charset="-122"/>
              </a:rPr>
              <a:t>美商务工作模板</a:t>
            </a:r>
            <a:endParaRPr lang="en-US" altLang="zh-CN" b="1" dirty="0">
              <a:solidFill>
                <a:srgbClr val="F4B183"/>
              </a:solidFill>
              <a:latin typeface="微软雅黑 Light" panose="020B0502040204020203" pitchFamily="34" charset="-122"/>
              <a:ea typeface="微软雅黑 Light" panose="020B0502040204020203" pitchFamily="34" charset="-122"/>
            </a:endParaRPr>
          </a:p>
          <a:p>
            <a:pPr algn="ctr"/>
            <a:r>
              <a:rPr lang="en-US" altLang="zh-CN" sz="1200" dirty="0">
                <a:solidFill>
                  <a:schemeClr val="bg1">
                    <a:lumMod val="95000"/>
                  </a:schemeClr>
                </a:solidFill>
              </a:rPr>
              <a:t>Europe and the United States business work template</a:t>
            </a:r>
            <a:endParaRPr lang="en-US" sz="12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28" name="TextBox 4"/>
          <p:cNvSpPr txBox="1"/>
          <p:nvPr/>
        </p:nvSpPr>
        <p:spPr>
          <a:xfrm>
            <a:off x="4627020" y="2538063"/>
            <a:ext cx="2728752" cy="769441"/>
          </a:xfrm>
          <a:prstGeom prst="rect">
            <a:avLst/>
          </a:prstGeom>
          <a:noFill/>
        </p:spPr>
        <p:txBody>
          <a:bodyPr wrap="square" rtlCol="0">
            <a:spAutoFit/>
          </a:bodyPr>
          <a:lstStyle/>
          <a:p>
            <a:pPr algn="ctr"/>
            <a:r>
              <a:rPr lang="zh-CN" altLang="en-US" sz="4400" b="1" dirty="0">
                <a:solidFill>
                  <a:srgbClr val="F4B183"/>
                </a:solidFill>
                <a:latin typeface="微软雅黑 Light" panose="020B0502040204020203" pitchFamily="34" charset="-122"/>
              </a:rPr>
              <a:t>谢谢下载</a:t>
            </a:r>
            <a:endParaRPr lang="en-US" sz="4400" b="1" dirty="0">
              <a:solidFill>
                <a:srgbClr val="F4B183"/>
              </a:solidFill>
              <a:latin typeface="微软雅黑 Light" panose="020B0502040204020203" pitchFamily="34" charset="-122"/>
            </a:endParaRPr>
          </a:p>
        </p:txBody>
      </p:sp>
      <p:sp>
        <p:nvSpPr>
          <p:cNvPr id="29" name="KSO_Shape"/>
          <p:cNvSpPr/>
          <p:nvPr/>
        </p:nvSpPr>
        <p:spPr>
          <a:xfrm>
            <a:off x="2599935" y="2157468"/>
            <a:ext cx="765316" cy="765316"/>
          </a:xfrm>
          <a:custGeom>
            <a:avLst/>
            <a:gdLst>
              <a:gd name="connsiteX0" fmla="*/ 386329 w 1380180"/>
              <a:gd name="connsiteY0" fmla="*/ 0 h 1380181"/>
              <a:gd name="connsiteX1" fmla="*/ 432048 w 1380180"/>
              <a:gd name="connsiteY1" fmla="*/ 0 h 1380181"/>
              <a:gd name="connsiteX2" fmla="*/ 432048 w 1380180"/>
              <a:gd name="connsiteY2" fmla="*/ 386329 h 1380181"/>
              <a:gd name="connsiteX3" fmla="*/ 1380180 w 1380180"/>
              <a:gd name="connsiteY3" fmla="*/ 386329 h 1380181"/>
              <a:gd name="connsiteX4" fmla="*/ 1380180 w 1380180"/>
              <a:gd name="connsiteY4" fmla="*/ 432048 h 1380181"/>
              <a:gd name="connsiteX5" fmla="*/ 432048 w 1380180"/>
              <a:gd name="connsiteY5" fmla="*/ 432048 h 1380181"/>
              <a:gd name="connsiteX6" fmla="*/ 432048 w 1380180"/>
              <a:gd name="connsiteY6" fmla="*/ 1380181 h 1380181"/>
              <a:gd name="connsiteX7" fmla="*/ 386329 w 1380180"/>
              <a:gd name="connsiteY7" fmla="*/ 1380181 h 1380181"/>
              <a:gd name="connsiteX8" fmla="*/ 386329 w 1380180"/>
              <a:gd name="connsiteY8" fmla="*/ 432048 h 1380181"/>
              <a:gd name="connsiteX9" fmla="*/ 0 w 1380180"/>
              <a:gd name="connsiteY9" fmla="*/ 432048 h 1380181"/>
              <a:gd name="connsiteX10" fmla="*/ 0 w 1380180"/>
              <a:gd name="connsiteY10" fmla="*/ 386329 h 1380181"/>
              <a:gd name="connsiteX11" fmla="*/ 386329 w 1380180"/>
              <a:gd name="connsiteY11" fmla="*/ 386329 h 138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0180" h="1380181">
                <a:moveTo>
                  <a:pt x="386329" y="0"/>
                </a:moveTo>
                <a:lnTo>
                  <a:pt x="432048" y="0"/>
                </a:lnTo>
                <a:lnTo>
                  <a:pt x="432048" y="386329"/>
                </a:lnTo>
                <a:lnTo>
                  <a:pt x="1380180" y="386329"/>
                </a:lnTo>
                <a:lnTo>
                  <a:pt x="1380180" y="432048"/>
                </a:lnTo>
                <a:lnTo>
                  <a:pt x="432048" y="432048"/>
                </a:lnTo>
                <a:lnTo>
                  <a:pt x="432048" y="1380181"/>
                </a:lnTo>
                <a:lnTo>
                  <a:pt x="386329" y="1380181"/>
                </a:lnTo>
                <a:lnTo>
                  <a:pt x="386329" y="432048"/>
                </a:lnTo>
                <a:lnTo>
                  <a:pt x="0" y="432048"/>
                </a:lnTo>
                <a:lnTo>
                  <a:pt x="0" y="386329"/>
                </a:lnTo>
                <a:lnTo>
                  <a:pt x="386329" y="38632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1" name="KSO_Shape"/>
          <p:cNvSpPr/>
          <p:nvPr/>
        </p:nvSpPr>
        <p:spPr>
          <a:xfrm rot="10800000">
            <a:off x="8821660" y="3878991"/>
            <a:ext cx="765316" cy="765316"/>
          </a:xfrm>
          <a:custGeom>
            <a:avLst/>
            <a:gdLst>
              <a:gd name="connsiteX0" fmla="*/ 386329 w 1380180"/>
              <a:gd name="connsiteY0" fmla="*/ 0 h 1380181"/>
              <a:gd name="connsiteX1" fmla="*/ 432048 w 1380180"/>
              <a:gd name="connsiteY1" fmla="*/ 0 h 1380181"/>
              <a:gd name="connsiteX2" fmla="*/ 432048 w 1380180"/>
              <a:gd name="connsiteY2" fmla="*/ 386329 h 1380181"/>
              <a:gd name="connsiteX3" fmla="*/ 1380180 w 1380180"/>
              <a:gd name="connsiteY3" fmla="*/ 386329 h 1380181"/>
              <a:gd name="connsiteX4" fmla="*/ 1380180 w 1380180"/>
              <a:gd name="connsiteY4" fmla="*/ 432048 h 1380181"/>
              <a:gd name="connsiteX5" fmla="*/ 432048 w 1380180"/>
              <a:gd name="connsiteY5" fmla="*/ 432048 h 1380181"/>
              <a:gd name="connsiteX6" fmla="*/ 432048 w 1380180"/>
              <a:gd name="connsiteY6" fmla="*/ 1380181 h 1380181"/>
              <a:gd name="connsiteX7" fmla="*/ 386329 w 1380180"/>
              <a:gd name="connsiteY7" fmla="*/ 1380181 h 1380181"/>
              <a:gd name="connsiteX8" fmla="*/ 386329 w 1380180"/>
              <a:gd name="connsiteY8" fmla="*/ 432048 h 1380181"/>
              <a:gd name="connsiteX9" fmla="*/ 0 w 1380180"/>
              <a:gd name="connsiteY9" fmla="*/ 432048 h 1380181"/>
              <a:gd name="connsiteX10" fmla="*/ 0 w 1380180"/>
              <a:gd name="connsiteY10" fmla="*/ 386329 h 1380181"/>
              <a:gd name="connsiteX11" fmla="*/ 386329 w 1380180"/>
              <a:gd name="connsiteY11" fmla="*/ 386329 h 138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0180" h="1380181">
                <a:moveTo>
                  <a:pt x="386329" y="0"/>
                </a:moveTo>
                <a:lnTo>
                  <a:pt x="432048" y="0"/>
                </a:lnTo>
                <a:lnTo>
                  <a:pt x="432048" y="386329"/>
                </a:lnTo>
                <a:lnTo>
                  <a:pt x="1380180" y="386329"/>
                </a:lnTo>
                <a:lnTo>
                  <a:pt x="1380180" y="432048"/>
                </a:lnTo>
                <a:lnTo>
                  <a:pt x="432048" y="432048"/>
                </a:lnTo>
                <a:lnTo>
                  <a:pt x="432048" y="1380181"/>
                </a:lnTo>
                <a:lnTo>
                  <a:pt x="386329" y="1380181"/>
                </a:lnTo>
                <a:lnTo>
                  <a:pt x="386329" y="432048"/>
                </a:lnTo>
                <a:lnTo>
                  <a:pt x="0" y="432048"/>
                </a:lnTo>
                <a:lnTo>
                  <a:pt x="0" y="386329"/>
                </a:lnTo>
                <a:lnTo>
                  <a:pt x="386329" y="38632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4" name="KSO_Shape"/>
          <p:cNvSpPr/>
          <p:nvPr/>
        </p:nvSpPr>
        <p:spPr bwMode="auto">
          <a:xfrm>
            <a:off x="4401346" y="2578510"/>
            <a:ext cx="451348" cy="532042"/>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par>
                          <p:cTn id="9" fill="hold">
                            <p:stCondLst>
                              <p:cond delay="0"/>
                            </p:stCondLst>
                            <p:childTnLst>
                              <p:par>
                                <p:cTn id="10" presetID="12" presetClass="entr" presetSubtype="8"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p:tgtEl>
                                          <p:spTgt spid="17"/>
                                        </p:tgtEl>
                                        <p:attrNameLst>
                                          <p:attrName>ppt_x</p:attrName>
                                        </p:attrNameLst>
                                      </p:cBhvr>
                                      <p:tavLst>
                                        <p:tav tm="0">
                                          <p:val>
                                            <p:strVal val="#ppt_x-#ppt_w*1.125000"/>
                                          </p:val>
                                        </p:tav>
                                        <p:tav tm="100000">
                                          <p:val>
                                            <p:strVal val="#ppt_x"/>
                                          </p:val>
                                        </p:tav>
                                      </p:tavLst>
                                    </p:anim>
                                    <p:animEffect transition="in" filter="wipe(right)">
                                      <p:cBhvr>
                                        <p:cTn id="13" dur="500"/>
                                        <p:tgtEl>
                                          <p:spTgt spid="17"/>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anim calcmode="lin" valueType="num">
                                      <p:cBhvr>
                                        <p:cTn id="17" dur="500" fill="hold"/>
                                        <p:tgtEl>
                                          <p:spTgt spid="16"/>
                                        </p:tgtEl>
                                        <p:attrNameLst>
                                          <p:attrName>ppt_x</p:attrName>
                                        </p:attrNameLst>
                                      </p:cBhvr>
                                      <p:tavLst>
                                        <p:tav tm="0">
                                          <p:val>
                                            <p:strVal val="#ppt_x"/>
                                          </p:val>
                                        </p:tav>
                                        <p:tav tm="100000">
                                          <p:val>
                                            <p:strVal val="#ppt_x"/>
                                          </p:val>
                                        </p:tav>
                                      </p:tavLst>
                                    </p:anim>
                                    <p:anim calcmode="lin" valueType="num">
                                      <p:cBhvr>
                                        <p:cTn id="18"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8" grpId="0"/>
      <p:bldP spid="3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1" fmla="*/ 0 w 576263"/>
              <a:gd name="connsiteY0-2" fmla="*/ 0 h 547688"/>
              <a:gd name="connsiteX1-3" fmla="*/ 566738 w 576263"/>
              <a:gd name="connsiteY1-4" fmla="*/ 547688 h 547688"/>
              <a:gd name="connsiteX2-5" fmla="*/ 576263 w 576263"/>
              <a:gd name="connsiteY2-6" fmla="*/ 0 h 547688"/>
              <a:gd name="connsiteX3-7" fmla="*/ 0 w 576263"/>
              <a:gd name="connsiteY3-8" fmla="*/ 0 h 547688"/>
              <a:gd name="connsiteX0-9" fmla="*/ 0 w 576263"/>
              <a:gd name="connsiteY0-10" fmla="*/ 0 h 571500"/>
              <a:gd name="connsiteX1-11" fmla="*/ 566738 w 576263"/>
              <a:gd name="connsiteY1-12" fmla="*/ 571500 h 571500"/>
              <a:gd name="connsiteX2-13" fmla="*/ 576263 w 576263"/>
              <a:gd name="connsiteY2-14" fmla="*/ 0 h 571500"/>
              <a:gd name="connsiteX3-15" fmla="*/ 0 w 576263"/>
              <a:gd name="connsiteY3-16" fmla="*/ 0 h 571500"/>
              <a:gd name="connsiteX0-17" fmla="*/ 0 w 576263"/>
              <a:gd name="connsiteY0-18" fmla="*/ 0 h 576263"/>
              <a:gd name="connsiteX1-19" fmla="*/ 571335 w 576263"/>
              <a:gd name="connsiteY1-20" fmla="*/ 576263 h 576263"/>
              <a:gd name="connsiteX2-21" fmla="*/ 576263 w 576263"/>
              <a:gd name="connsiteY2-22" fmla="*/ 0 h 576263"/>
              <a:gd name="connsiteX3-23" fmla="*/ 0 w 576263"/>
              <a:gd name="connsiteY3-24" fmla="*/ 0 h 576263"/>
              <a:gd name="connsiteX0-25" fmla="*/ 0 w 576448"/>
              <a:gd name="connsiteY0-26" fmla="*/ 0 h 576263"/>
              <a:gd name="connsiteX1-27" fmla="*/ 575933 w 576448"/>
              <a:gd name="connsiteY1-28" fmla="*/ 576263 h 576263"/>
              <a:gd name="connsiteX2-29" fmla="*/ 576263 w 576448"/>
              <a:gd name="connsiteY2-30" fmla="*/ 0 h 576263"/>
              <a:gd name="connsiteX3-31" fmla="*/ 0 w 576448"/>
              <a:gd name="connsiteY3-32" fmla="*/ 0 h 576263"/>
            </a:gdLst>
            <a:ahLst/>
            <a:cxnLst>
              <a:cxn ang="0">
                <a:pos x="connsiteX0-1" y="connsiteY0-2"/>
              </a:cxn>
              <a:cxn ang="0">
                <a:pos x="connsiteX1-3" y="connsiteY1-4"/>
              </a:cxn>
              <a:cxn ang="0">
                <a:pos x="connsiteX2-5" y="connsiteY2-6"/>
              </a:cxn>
              <a:cxn ang="0">
                <a:pos x="connsiteX3-7" y="connsiteY3-8"/>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2"/>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6"/>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39"/>
          <p:cNvSpPr txBox="1"/>
          <p:nvPr/>
        </p:nvSpPr>
        <p:spPr>
          <a:xfrm>
            <a:off x="408940" y="636905"/>
            <a:ext cx="1605280" cy="521970"/>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双向绑定</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9" name="Rectangle 41"/>
          <p:cNvSpPr/>
          <p:nvPr/>
        </p:nvSpPr>
        <p:spPr>
          <a:xfrm rot="16200000">
            <a:off x="95250" y="885190"/>
            <a:ext cx="457200" cy="2730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60" name="TextBox 44"/>
          <p:cNvSpPr txBox="1"/>
          <p:nvPr/>
        </p:nvSpPr>
        <p:spPr>
          <a:xfrm>
            <a:off x="1965008" y="744855"/>
            <a:ext cx="707390" cy="306705"/>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rPr>
              <a:t>MVVM</a:t>
            </a:r>
            <a:endParaRPr lang="en-US" altLang="zh-CN"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1" name="Rectangle 41"/>
          <p:cNvSpPr/>
          <p:nvPr/>
        </p:nvSpPr>
        <p:spPr>
          <a:xfrm rot="16200000">
            <a:off x="-25400" y="829945"/>
            <a:ext cx="457200" cy="13779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62" name="直接连接符 61"/>
          <p:cNvCxnSpPr/>
          <p:nvPr/>
        </p:nvCxnSpPr>
        <p:spPr>
          <a:xfrm>
            <a:off x="2834005" y="898525"/>
            <a:ext cx="770405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345440" y="1676597"/>
            <a:ext cx="4836795" cy="2987913"/>
            <a:chOff x="1043" y="2836"/>
            <a:chExt cx="5826" cy="4706"/>
          </a:xfrm>
        </p:grpSpPr>
        <p:sp>
          <p:nvSpPr>
            <p:cNvPr id="2" name="TextBox 22"/>
            <p:cNvSpPr txBox="1"/>
            <p:nvPr/>
          </p:nvSpPr>
          <p:spPr>
            <a:xfrm>
              <a:off x="1137" y="2836"/>
              <a:ext cx="1198" cy="580"/>
            </a:xfrm>
            <a:prstGeom prst="rect">
              <a:avLst/>
            </a:prstGeom>
            <a:noFill/>
          </p:spPr>
          <p:txBody>
            <a:bodyPr wrap="square" rtlCol="0">
              <a:spAutoFit/>
            </a:bodyPr>
            <a:p>
              <a:r>
                <a:rPr lang="en-US" b="1" dirty="0">
                  <a:solidFill>
                    <a:srgbClr val="F4B183"/>
                  </a:solidFill>
                  <a:latin typeface="微软雅黑" panose="020B0503020204020204" pitchFamily="34" charset="-122"/>
                  <a:ea typeface="微软雅黑" panose="020B0503020204020204" pitchFamily="34" charset="-122"/>
                </a:rPr>
                <a:t>MVVM</a:t>
              </a:r>
              <a:endParaRPr lang="en-US" b="1" dirty="0">
                <a:solidFill>
                  <a:srgbClr val="F4B183"/>
                </a:solidFill>
                <a:latin typeface="微软雅黑" panose="020B0503020204020204" pitchFamily="34" charset="-122"/>
                <a:ea typeface="微软雅黑" panose="020B0503020204020204" pitchFamily="34" charset="-122"/>
              </a:endParaRPr>
            </a:p>
          </p:txBody>
        </p:sp>
        <p:sp>
          <p:nvSpPr>
            <p:cNvPr id="4" name="Rectangle 24"/>
            <p:cNvSpPr/>
            <p:nvPr/>
          </p:nvSpPr>
          <p:spPr>
            <a:xfrm>
              <a:off x="1043" y="3665"/>
              <a:ext cx="5826" cy="3877"/>
            </a:xfrm>
            <a:prstGeom prst="rect">
              <a:avLst/>
            </a:prstGeom>
          </p:spPr>
          <p:txBody>
            <a:bodyPr wrap="square">
              <a:spAutoFit/>
            </a:bodyPr>
            <a:p>
              <a:pPr algn="just"/>
              <a:r>
                <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  Mode-View-ViewMode </a:t>
              </a:r>
              <a:endPar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即模型</a:t>
              </a:r>
              <a:r>
                <a:rPr lang="en-US" altLang="zh-CN"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视图</a:t>
              </a:r>
              <a:r>
                <a:rPr lang="en-US" altLang="zh-CN"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视图模型</a:t>
              </a:r>
              <a:endPar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endPar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en-US" altLang="zh-CN"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2.  </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一种</a:t>
              </a:r>
              <a:r>
                <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简化用户界面的事件驱动编程方式</a:t>
              </a:r>
              <a:endPar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endPar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3.  </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核心是</a:t>
              </a:r>
              <a:r>
                <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ViewModel</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层，生成和维护视图数据层</a:t>
              </a:r>
              <a:endPar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）该层向上与视图层进行双向数据绑定</a:t>
              </a:r>
              <a:endPar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）向下与 Model 层通过接口请求进行数据交互</a:t>
              </a:r>
              <a:endPar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algn="just"/>
              <a:endPar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3" name="图片 2"/>
          <p:cNvPicPr>
            <a:picLocks noChangeAspect="1"/>
          </p:cNvPicPr>
          <p:nvPr/>
        </p:nvPicPr>
        <p:blipFill>
          <a:blip r:embed="rId1"/>
          <a:stretch>
            <a:fillRect/>
          </a:stretch>
        </p:blipFill>
        <p:spPr>
          <a:xfrm>
            <a:off x="5427345" y="2736850"/>
            <a:ext cx="5438775" cy="20288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39"/>
          <p:cNvSpPr txBox="1"/>
          <p:nvPr/>
        </p:nvSpPr>
        <p:spPr>
          <a:xfrm>
            <a:off x="408940" y="636905"/>
            <a:ext cx="1605280" cy="521970"/>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双向绑定</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9" name="Rectangle 41"/>
          <p:cNvSpPr/>
          <p:nvPr/>
        </p:nvSpPr>
        <p:spPr>
          <a:xfrm rot="16200000">
            <a:off x="95250" y="885190"/>
            <a:ext cx="457200" cy="2730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60" name="TextBox 44"/>
          <p:cNvSpPr txBox="1"/>
          <p:nvPr/>
        </p:nvSpPr>
        <p:spPr>
          <a:xfrm>
            <a:off x="1965008" y="744855"/>
            <a:ext cx="707390" cy="306705"/>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rPr>
              <a:t>MVVM</a:t>
            </a:r>
            <a:endParaRPr lang="en-US" altLang="zh-CN"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1" name="Rectangle 41"/>
          <p:cNvSpPr/>
          <p:nvPr/>
        </p:nvSpPr>
        <p:spPr>
          <a:xfrm rot="16200000">
            <a:off x="-25400" y="829945"/>
            <a:ext cx="457200" cy="13779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62" name="直接连接符 61"/>
          <p:cNvCxnSpPr/>
          <p:nvPr/>
        </p:nvCxnSpPr>
        <p:spPr>
          <a:xfrm>
            <a:off x="2834005" y="898525"/>
            <a:ext cx="770405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345440" y="1676597"/>
            <a:ext cx="4836795" cy="2987913"/>
            <a:chOff x="1043" y="2836"/>
            <a:chExt cx="5826" cy="4706"/>
          </a:xfrm>
        </p:grpSpPr>
        <p:sp>
          <p:nvSpPr>
            <p:cNvPr id="2" name="TextBox 22"/>
            <p:cNvSpPr txBox="1"/>
            <p:nvPr/>
          </p:nvSpPr>
          <p:spPr>
            <a:xfrm>
              <a:off x="1137" y="2836"/>
              <a:ext cx="1198" cy="580"/>
            </a:xfrm>
            <a:prstGeom prst="rect">
              <a:avLst/>
            </a:prstGeom>
            <a:noFill/>
          </p:spPr>
          <p:txBody>
            <a:bodyPr wrap="square" rtlCol="0">
              <a:spAutoFit/>
            </a:bodyPr>
            <a:p>
              <a:r>
                <a:rPr lang="en-US" b="1" dirty="0">
                  <a:solidFill>
                    <a:srgbClr val="F4B183"/>
                  </a:solidFill>
                  <a:latin typeface="微软雅黑" panose="020B0503020204020204" pitchFamily="34" charset="-122"/>
                  <a:ea typeface="微软雅黑" panose="020B0503020204020204" pitchFamily="34" charset="-122"/>
                </a:rPr>
                <a:t>MVVM</a:t>
              </a:r>
              <a:endParaRPr lang="en-US" b="1" dirty="0">
                <a:solidFill>
                  <a:srgbClr val="F4B183"/>
                </a:solidFill>
                <a:latin typeface="微软雅黑" panose="020B0503020204020204" pitchFamily="34" charset="-122"/>
                <a:ea typeface="微软雅黑" panose="020B0503020204020204" pitchFamily="34" charset="-122"/>
              </a:endParaRPr>
            </a:p>
          </p:txBody>
        </p:sp>
        <p:sp>
          <p:nvSpPr>
            <p:cNvPr id="4" name="Rectangle 24"/>
            <p:cNvSpPr/>
            <p:nvPr/>
          </p:nvSpPr>
          <p:spPr>
            <a:xfrm>
              <a:off x="1043" y="3665"/>
              <a:ext cx="5826" cy="3877"/>
            </a:xfrm>
            <a:prstGeom prst="rect">
              <a:avLst/>
            </a:prstGeom>
          </p:spPr>
          <p:txBody>
            <a:bodyPr wrap="square">
              <a:spAutoFit/>
            </a:bodyPr>
            <a:p>
              <a:pPr algn="just"/>
              <a:r>
                <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  Mode-View-ViewMode </a:t>
              </a:r>
              <a:endPar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即模型</a:t>
              </a:r>
              <a:r>
                <a:rPr lang="en-US" altLang="zh-CN"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视图</a:t>
              </a:r>
              <a:r>
                <a:rPr lang="en-US" altLang="zh-CN"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视图模型</a:t>
              </a:r>
              <a:endPar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endPar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en-US" altLang="zh-CN"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2.  </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一种</a:t>
              </a:r>
              <a:r>
                <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简化用户界面的事件驱动编程方式</a:t>
              </a:r>
              <a:endPar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endPar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3.  </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核心是</a:t>
              </a:r>
              <a:r>
                <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ViewModel</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层，生成和维护视图数据层</a:t>
              </a:r>
              <a:endPar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）该层向上与视图层进行双向数据绑定</a:t>
              </a:r>
              <a:endPar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）向下与 Model 层通过接口请求进行数据交互</a:t>
              </a:r>
              <a:endPar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algn="just"/>
              <a:endPar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6" name="图片 5"/>
          <p:cNvPicPr>
            <a:picLocks noChangeAspect="1"/>
          </p:cNvPicPr>
          <p:nvPr/>
        </p:nvPicPr>
        <p:blipFill>
          <a:blip r:embed="rId1"/>
          <a:stretch>
            <a:fillRect/>
          </a:stretch>
        </p:blipFill>
        <p:spPr>
          <a:xfrm>
            <a:off x="5022215" y="1676400"/>
            <a:ext cx="6086475" cy="2133600"/>
          </a:xfrm>
          <a:prstGeom prst="rect">
            <a:avLst/>
          </a:prstGeom>
        </p:spPr>
      </p:pic>
      <p:grpSp>
        <p:nvGrpSpPr>
          <p:cNvPr id="8" name="组合 7"/>
          <p:cNvGrpSpPr/>
          <p:nvPr/>
        </p:nvGrpSpPr>
        <p:grpSpPr>
          <a:xfrm>
            <a:off x="4323080" y="4295775"/>
            <a:ext cx="3336925" cy="1450340"/>
            <a:chOff x="1043" y="2882"/>
            <a:chExt cx="5826" cy="2284"/>
          </a:xfrm>
        </p:grpSpPr>
        <p:sp>
          <p:nvSpPr>
            <p:cNvPr id="9" name="TextBox 22"/>
            <p:cNvSpPr txBox="1"/>
            <p:nvPr/>
          </p:nvSpPr>
          <p:spPr>
            <a:xfrm>
              <a:off x="2470" y="2882"/>
              <a:ext cx="1946" cy="580"/>
            </a:xfrm>
            <a:prstGeom prst="rect">
              <a:avLst/>
            </a:prstGeom>
            <a:noFill/>
          </p:spPr>
          <p:txBody>
            <a:bodyPr wrap="square" rtlCol="0">
              <a:spAutoFit/>
            </a:bodyPr>
            <a:p>
              <a:r>
                <a:rPr lang="zh-CN" altLang="en-US" b="1" dirty="0">
                  <a:solidFill>
                    <a:srgbClr val="F4B183"/>
                  </a:solidFill>
                  <a:latin typeface="微软雅黑" panose="020B0503020204020204" pitchFamily="34" charset="-122"/>
                  <a:ea typeface="微软雅黑" panose="020B0503020204020204" pitchFamily="34" charset="-122"/>
                </a:rPr>
                <a:t>脏检查</a:t>
              </a:r>
              <a:endParaRPr lang="zh-CN" altLang="en-US" b="1" dirty="0">
                <a:solidFill>
                  <a:srgbClr val="F4B183"/>
                </a:solidFill>
                <a:latin typeface="微软雅黑" panose="020B0503020204020204" pitchFamily="34" charset="-122"/>
                <a:ea typeface="微软雅黑" panose="020B0503020204020204" pitchFamily="34" charset="-122"/>
              </a:endParaRPr>
            </a:p>
          </p:txBody>
        </p:sp>
        <p:sp>
          <p:nvSpPr>
            <p:cNvPr id="10" name="Rectangle 24"/>
            <p:cNvSpPr/>
            <p:nvPr/>
          </p:nvSpPr>
          <p:spPr>
            <a:xfrm>
              <a:off x="1043" y="3665"/>
              <a:ext cx="5826" cy="1501"/>
            </a:xfrm>
            <a:prstGeom prst="rect">
              <a:avLst/>
            </a:prstGeom>
          </p:spPr>
          <p:txBody>
            <a:bodyPr wrap="square">
              <a:spAutoFit/>
            </a:bodyPr>
            <a:p>
              <a:r>
                <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检测的时机是在数据发生变化时进行</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遍历检查所有的</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Watcher,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比较变化</a:t>
              </a:r>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1" name="组合 10"/>
          <p:cNvGrpSpPr/>
          <p:nvPr/>
        </p:nvGrpSpPr>
        <p:grpSpPr>
          <a:xfrm>
            <a:off x="8201025" y="4201160"/>
            <a:ext cx="3560276" cy="1718945"/>
            <a:chOff x="1043" y="2798"/>
            <a:chExt cx="5964" cy="2707"/>
          </a:xfrm>
        </p:grpSpPr>
        <p:sp>
          <p:nvSpPr>
            <p:cNvPr id="12" name="TextBox 22"/>
            <p:cNvSpPr txBox="1"/>
            <p:nvPr/>
          </p:nvSpPr>
          <p:spPr>
            <a:xfrm>
              <a:off x="1755" y="2798"/>
              <a:ext cx="4400" cy="580"/>
            </a:xfrm>
            <a:prstGeom prst="rect">
              <a:avLst/>
            </a:prstGeom>
            <a:noFill/>
          </p:spPr>
          <p:txBody>
            <a:bodyPr wrap="square" rtlCol="0">
              <a:spAutoFit/>
            </a:bodyPr>
            <a:p>
              <a:r>
                <a:rPr lang="zh-CN" altLang="en-US" b="1" dirty="0">
                  <a:solidFill>
                    <a:srgbClr val="F4B183"/>
                  </a:solidFill>
                  <a:latin typeface="微软雅黑" panose="020B0503020204020204" pitchFamily="34" charset="-122"/>
                  <a:ea typeface="微软雅黑" panose="020B0503020204020204" pitchFamily="34" charset="-122"/>
                </a:rPr>
                <a:t>变化侦测 </a:t>
              </a:r>
              <a:r>
                <a:rPr lang="en-US" altLang="zh-CN" b="1" dirty="0">
                  <a:solidFill>
                    <a:srgbClr val="F4B183"/>
                  </a:solidFill>
                  <a:latin typeface="微软雅黑" panose="020B0503020204020204" pitchFamily="34" charset="-122"/>
                  <a:ea typeface="微软雅黑" panose="020B0503020204020204" pitchFamily="34" charset="-122"/>
                </a:rPr>
                <a:t>/ </a:t>
              </a:r>
              <a:r>
                <a:rPr lang="zh-CN" altLang="en-US" b="1" dirty="0">
                  <a:solidFill>
                    <a:srgbClr val="F4B183"/>
                  </a:solidFill>
                  <a:latin typeface="微软雅黑" panose="020B0503020204020204" pitchFamily="34" charset="-122"/>
                  <a:ea typeface="微软雅黑" panose="020B0503020204020204" pitchFamily="34" charset="-122"/>
                </a:rPr>
                <a:t>数据劫持</a:t>
              </a:r>
              <a:endParaRPr lang="zh-CN" altLang="en-US" b="1" dirty="0">
                <a:solidFill>
                  <a:srgbClr val="F4B183"/>
                </a:solidFill>
                <a:latin typeface="微软雅黑" panose="020B0503020204020204" pitchFamily="34" charset="-122"/>
                <a:ea typeface="微软雅黑" panose="020B0503020204020204" pitchFamily="34" charset="-122"/>
              </a:endParaRPr>
            </a:p>
          </p:txBody>
        </p:sp>
        <p:sp>
          <p:nvSpPr>
            <p:cNvPr id="13" name="Rectangle 24"/>
            <p:cNvSpPr/>
            <p:nvPr/>
          </p:nvSpPr>
          <p:spPr>
            <a:xfrm>
              <a:off x="1043" y="3665"/>
              <a:ext cx="5964" cy="1840"/>
            </a:xfrm>
            <a:prstGeom prst="rect">
              <a:avLst/>
            </a:prstGeom>
          </p:spPr>
          <p:txBody>
            <a:bodyPr wrap="square">
              <a:spAutoFit/>
            </a:bodyPr>
            <a:p>
              <a:r>
                <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劫持数据每个属性对应的getter和setter</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  Vue2.x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引入虚拟</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DOM</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，节点更新优化</a:t>
              </a:r>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变化侦测</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40" name="TextBox 44"/>
            <p:cNvSpPr txBox="1"/>
            <p:nvPr/>
          </p:nvSpPr>
          <p:spPr>
            <a:xfrm>
              <a:off x="3226" y="1147"/>
              <a:ext cx="753" cy="483"/>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rPr>
                <a:t>VUE</a:t>
              </a:r>
              <a:endPar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2914015" y="2013585"/>
            <a:ext cx="6381115" cy="1080770"/>
            <a:chOff x="2436" y="2967"/>
            <a:chExt cx="10049" cy="1702"/>
          </a:xfrm>
        </p:grpSpPr>
        <p:sp useBgFill="1">
          <p:nvSpPr>
            <p:cNvPr id="74" name="Oval 7"/>
            <p:cNvSpPr/>
            <p:nvPr/>
          </p:nvSpPr>
          <p:spPr>
            <a:xfrm>
              <a:off x="6306" y="2967"/>
              <a:ext cx="1757" cy="1701"/>
            </a:xfrm>
            <a:prstGeom prst="ellipse">
              <a:avLst/>
            </a:prstGeom>
            <a:ln w="2540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GB">
                  <a:solidFill>
                    <a:schemeClr val="bg1"/>
                  </a:solidFill>
                  <a:latin typeface="微软雅黑" panose="020B0503020204020204" pitchFamily="34" charset="-122"/>
                  <a:ea typeface="微软雅黑" panose="020B0503020204020204" pitchFamily="34" charset="-122"/>
                </a:rPr>
                <a:t>DOM</a:t>
              </a:r>
              <a:endParaRPr lang="en-US" altLang="en-GB">
                <a:solidFill>
                  <a:schemeClr val="bg1"/>
                </a:solidFill>
                <a:latin typeface="微软雅黑" panose="020B0503020204020204" pitchFamily="34" charset="-122"/>
                <a:ea typeface="微软雅黑" panose="020B0503020204020204" pitchFamily="34" charset="-122"/>
              </a:endParaRPr>
            </a:p>
          </p:txBody>
        </p:sp>
        <p:sp useBgFill="1">
          <p:nvSpPr>
            <p:cNvPr id="4" name="Oval 7"/>
            <p:cNvSpPr/>
            <p:nvPr/>
          </p:nvSpPr>
          <p:spPr>
            <a:xfrm>
              <a:off x="2436" y="2969"/>
              <a:ext cx="1701" cy="1701"/>
            </a:xfrm>
            <a:prstGeom prst="ellipse">
              <a:avLst/>
            </a:prstGeom>
            <a:ln w="2540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latin typeface="微软雅黑" panose="020B0503020204020204" pitchFamily="34" charset="-122"/>
                  <a:ea typeface="微软雅黑" panose="020B0503020204020204" pitchFamily="34" charset="-122"/>
                </a:rPr>
                <a:t>数据状态</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6" name="折角形 5"/>
            <p:cNvSpPr/>
            <p:nvPr/>
          </p:nvSpPr>
          <p:spPr>
            <a:xfrm>
              <a:off x="10915" y="2969"/>
              <a:ext cx="1571" cy="1663"/>
            </a:xfrm>
            <a:prstGeom prst="foldedCorner">
              <a:avLst/>
            </a:prstGeom>
            <a:noFill/>
            <a:ln>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微软雅黑" panose="020B0503020204020204" pitchFamily="34" charset="-122"/>
                  <a:ea typeface="微软雅黑" panose="020B0503020204020204" pitchFamily="34" charset="-122"/>
                </a:rPr>
                <a:t>用户</a:t>
              </a:r>
              <a:endParaRPr lang="zh-CN" altLang="en-US">
                <a:latin typeface="微软雅黑" panose="020B0503020204020204" pitchFamily="34" charset="-122"/>
                <a:ea typeface="微软雅黑" panose="020B0503020204020204" pitchFamily="34" charset="-122"/>
              </a:endParaRPr>
            </a:p>
            <a:p>
              <a:pPr algn="ctr"/>
              <a:r>
                <a:rPr lang="zh-CN" altLang="en-US">
                  <a:latin typeface="微软雅黑" panose="020B0503020204020204" pitchFamily="34" charset="-122"/>
                  <a:ea typeface="微软雅黑" panose="020B0503020204020204" pitchFamily="34" charset="-122"/>
                </a:rPr>
                <a:t>界面</a:t>
              </a:r>
              <a:endParaRPr lang="zh-CN" altLang="en-US">
                <a:latin typeface="微软雅黑" panose="020B0503020204020204" pitchFamily="34" charset="-122"/>
                <a:ea typeface="微软雅黑" panose="020B0503020204020204" pitchFamily="34" charset="-122"/>
              </a:endParaRPr>
            </a:p>
          </p:txBody>
        </p:sp>
        <p:cxnSp>
          <p:nvCxnSpPr>
            <p:cNvPr id="7" name="直接箭头连接符 6"/>
            <p:cNvCxnSpPr>
              <a:stCxn id="4" idx="6"/>
              <a:endCxn id="74" idx="2"/>
            </p:cNvCxnSpPr>
            <p:nvPr/>
          </p:nvCxnSpPr>
          <p:spPr>
            <a:xfrm flipV="1">
              <a:off x="4137" y="3818"/>
              <a:ext cx="2169" cy="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74" idx="6"/>
              <a:endCxn id="6" idx="1"/>
            </p:cNvCxnSpPr>
            <p:nvPr/>
          </p:nvCxnSpPr>
          <p:spPr>
            <a:xfrm flipV="1">
              <a:off x="8063" y="3801"/>
              <a:ext cx="2852" cy="17"/>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555" y="3160"/>
              <a:ext cx="1333" cy="483"/>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生成</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9086" y="3160"/>
              <a:ext cx="1333" cy="483"/>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输出</a:t>
              </a:r>
              <a:endParaRPr lang="zh-CN" altLang="en-US" sz="1400">
                <a:solidFill>
                  <a:schemeClr val="bg1"/>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837565" y="1708150"/>
            <a:ext cx="1482090" cy="1482090"/>
            <a:chOff x="2245" y="2725"/>
            <a:chExt cx="2334" cy="2334"/>
          </a:xfrm>
        </p:grpSpPr>
        <p:sp>
          <p:nvSpPr>
            <p:cNvPr id="10" name="Freeform 7"/>
            <p:cNvSpPr/>
            <p:nvPr/>
          </p:nvSpPr>
          <p:spPr bwMode="auto">
            <a:xfrm rot="2707862">
              <a:off x="2245" y="2725"/>
              <a:ext cx="2334" cy="2334"/>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rgbClr val="F4B18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p>
          </p:txBody>
        </p:sp>
        <p:sp>
          <p:nvSpPr>
            <p:cNvPr id="9" name="文本框 8"/>
            <p:cNvSpPr txBox="1"/>
            <p:nvPr/>
          </p:nvSpPr>
          <p:spPr>
            <a:xfrm>
              <a:off x="2912" y="3384"/>
              <a:ext cx="854" cy="1016"/>
            </a:xfrm>
            <a:prstGeom prst="rect">
              <a:avLst/>
            </a:prstGeom>
            <a:noFill/>
          </p:spPr>
          <p:txBody>
            <a:bodyPr wrap="square" rtlCol="0">
              <a:spAutoFit/>
            </a:bodyPr>
            <a:p>
              <a:r>
                <a:rPr lang="zh-CN" altLang="en-US">
                  <a:solidFill>
                    <a:schemeClr val="tx1"/>
                  </a:solidFill>
                  <a:latin typeface="微软雅黑" panose="020B0503020204020204" pitchFamily="34" charset="-122"/>
                  <a:ea typeface="微软雅黑" panose="020B0503020204020204" pitchFamily="34" charset="-122"/>
                </a:rPr>
                <a:t>渲染</a:t>
              </a:r>
              <a:endParaRPr lang="zh-CN" altLang="en-US">
                <a:solidFill>
                  <a:schemeClr val="tx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变化侦测</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40" name="TextBox 44"/>
            <p:cNvSpPr txBox="1"/>
            <p:nvPr/>
          </p:nvSpPr>
          <p:spPr>
            <a:xfrm>
              <a:off x="3226" y="1147"/>
              <a:ext cx="753" cy="483"/>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rPr>
                <a:t>VUE</a:t>
              </a:r>
              <a:endPar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39390" y="1907540"/>
            <a:ext cx="6381115" cy="2977515"/>
            <a:chOff x="4852" y="3004"/>
            <a:chExt cx="10049" cy="4689"/>
          </a:xfrm>
        </p:grpSpPr>
        <p:sp useBgFill="1">
          <p:nvSpPr>
            <p:cNvPr id="74" name="Oval 7"/>
            <p:cNvSpPr/>
            <p:nvPr/>
          </p:nvSpPr>
          <p:spPr>
            <a:xfrm>
              <a:off x="8722" y="3004"/>
              <a:ext cx="1757" cy="1701"/>
            </a:xfrm>
            <a:prstGeom prst="ellipse">
              <a:avLst/>
            </a:prstGeom>
            <a:ln w="2540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GB">
                  <a:solidFill>
                    <a:schemeClr val="bg1"/>
                  </a:solidFill>
                  <a:latin typeface="微软雅黑" panose="020B0503020204020204" pitchFamily="34" charset="-122"/>
                  <a:ea typeface="微软雅黑" panose="020B0503020204020204" pitchFamily="34" charset="-122"/>
                </a:rPr>
                <a:t>DOM</a:t>
              </a:r>
              <a:endParaRPr lang="en-US" altLang="en-GB">
                <a:solidFill>
                  <a:schemeClr val="bg1"/>
                </a:solidFill>
                <a:latin typeface="微软雅黑" panose="020B0503020204020204" pitchFamily="34" charset="-122"/>
                <a:ea typeface="微软雅黑" panose="020B0503020204020204" pitchFamily="34" charset="-122"/>
              </a:endParaRPr>
            </a:p>
          </p:txBody>
        </p:sp>
        <p:sp useBgFill="1">
          <p:nvSpPr>
            <p:cNvPr id="4" name="Oval 7"/>
            <p:cNvSpPr/>
            <p:nvPr/>
          </p:nvSpPr>
          <p:spPr>
            <a:xfrm>
              <a:off x="4852" y="3006"/>
              <a:ext cx="1701" cy="1701"/>
            </a:xfrm>
            <a:prstGeom prst="ellipse">
              <a:avLst/>
            </a:prstGeom>
            <a:ln w="2540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latin typeface="微软雅黑" panose="020B0503020204020204" pitchFamily="34" charset="-122"/>
                  <a:ea typeface="微软雅黑" panose="020B0503020204020204" pitchFamily="34" charset="-122"/>
                </a:rPr>
                <a:t>数据状态</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6404" y="6123"/>
              <a:ext cx="1773" cy="1571"/>
            </a:xfrm>
            <a:prstGeom prst="rect">
              <a:avLst/>
            </a:prstGeom>
            <a:noFill/>
            <a:ln w="1905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微软雅黑" panose="020B0503020204020204" pitchFamily="34" charset="-122"/>
                  <a:ea typeface="微软雅黑" panose="020B0503020204020204" pitchFamily="34" charset="-122"/>
                  <a:cs typeface="微软雅黑" panose="020B0503020204020204" pitchFamily="34" charset="-122"/>
                </a:rPr>
                <a:t>VUE</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en-US">
                  <a:latin typeface="微软雅黑" panose="020B0503020204020204" pitchFamily="34" charset="-122"/>
                  <a:ea typeface="微软雅黑" panose="020B0503020204020204" pitchFamily="34" charset="-122"/>
                  <a:cs typeface="微软雅黑" panose="020B0503020204020204" pitchFamily="34" charset="-122"/>
                </a:rPr>
                <a:t>模板</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折角形 5"/>
            <p:cNvSpPr/>
            <p:nvPr/>
          </p:nvSpPr>
          <p:spPr>
            <a:xfrm>
              <a:off x="13331" y="3006"/>
              <a:ext cx="1571" cy="1663"/>
            </a:xfrm>
            <a:prstGeom prst="foldedCorner">
              <a:avLst/>
            </a:prstGeom>
            <a:noFill/>
            <a:ln>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微软雅黑" panose="020B0503020204020204" pitchFamily="34" charset="-122"/>
                  <a:ea typeface="微软雅黑" panose="020B0503020204020204" pitchFamily="34" charset="-122"/>
                </a:rPr>
                <a:t>用户</a:t>
              </a:r>
              <a:endParaRPr lang="zh-CN" altLang="en-US">
                <a:latin typeface="微软雅黑" panose="020B0503020204020204" pitchFamily="34" charset="-122"/>
                <a:ea typeface="微软雅黑" panose="020B0503020204020204" pitchFamily="34" charset="-122"/>
              </a:endParaRPr>
            </a:p>
            <a:p>
              <a:pPr algn="ctr"/>
              <a:r>
                <a:rPr lang="zh-CN" altLang="en-US">
                  <a:latin typeface="微软雅黑" panose="020B0503020204020204" pitchFamily="34" charset="-122"/>
                  <a:ea typeface="微软雅黑" panose="020B0503020204020204" pitchFamily="34" charset="-122"/>
                </a:rPr>
                <a:t>界面</a:t>
              </a:r>
              <a:endParaRPr lang="zh-CN" altLang="en-US">
                <a:latin typeface="微软雅黑" panose="020B0503020204020204" pitchFamily="34" charset="-122"/>
                <a:ea typeface="微软雅黑" panose="020B0503020204020204" pitchFamily="34" charset="-122"/>
              </a:endParaRPr>
            </a:p>
          </p:txBody>
        </p:sp>
        <p:cxnSp>
          <p:nvCxnSpPr>
            <p:cNvPr id="7" name="直接箭头连接符 6"/>
            <p:cNvCxnSpPr>
              <a:stCxn id="4" idx="6"/>
              <a:endCxn id="74" idx="2"/>
            </p:cNvCxnSpPr>
            <p:nvPr/>
          </p:nvCxnSpPr>
          <p:spPr>
            <a:xfrm flipV="1">
              <a:off x="6553" y="3855"/>
              <a:ext cx="2169" cy="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74" idx="6"/>
              <a:endCxn id="6" idx="1"/>
            </p:cNvCxnSpPr>
            <p:nvPr/>
          </p:nvCxnSpPr>
          <p:spPr>
            <a:xfrm flipV="1">
              <a:off x="10479" y="3838"/>
              <a:ext cx="2852" cy="17"/>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190" y="3567"/>
              <a:ext cx="512" cy="580"/>
            </a:xfrm>
            <a:prstGeom prst="rect">
              <a:avLst/>
            </a:prstGeom>
            <a:noFill/>
          </p:spPr>
          <p:txBody>
            <a:bodyPr wrap="square" rtlCol="0">
              <a:spAutoFit/>
            </a:bodyPr>
            <a:p>
              <a:r>
                <a:rPr lang="en-US" altLang="zh-CN">
                  <a:solidFill>
                    <a:srgbClr val="FF0000"/>
                  </a:solidFill>
                  <a:latin typeface="微软雅黑" panose="020B0503020204020204" pitchFamily="34" charset="-122"/>
                  <a:ea typeface="微软雅黑" panose="020B0503020204020204" pitchFamily="34" charset="-122"/>
                </a:rPr>
                <a:t>X</a:t>
              </a:r>
              <a:endParaRPr lang="en-US" altLang="zh-CN">
                <a:solidFill>
                  <a:srgbClr val="FF0000"/>
                </a:solidFill>
                <a:latin typeface="微软雅黑" panose="020B0503020204020204" pitchFamily="34" charset="-122"/>
                <a:ea typeface="微软雅黑" panose="020B0503020204020204" pitchFamily="34" charset="-122"/>
              </a:endParaRPr>
            </a:p>
          </p:txBody>
        </p:sp>
        <p:cxnSp>
          <p:nvCxnSpPr>
            <p:cNvPr id="9" name="直接箭头连接符 8"/>
            <p:cNvCxnSpPr>
              <a:stCxn id="4" idx="4"/>
              <a:endCxn id="5" idx="0"/>
            </p:cNvCxnSpPr>
            <p:nvPr/>
          </p:nvCxnSpPr>
          <p:spPr>
            <a:xfrm>
              <a:off x="5703" y="4707"/>
              <a:ext cx="1588" cy="1416"/>
            </a:xfrm>
            <a:prstGeom prst="straightConnector1">
              <a:avLst/>
            </a:prstGeom>
            <a:ln>
              <a:solidFill>
                <a:srgbClr val="F4B183"/>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5" idx="0"/>
              <a:endCxn id="74" idx="2"/>
            </p:cNvCxnSpPr>
            <p:nvPr/>
          </p:nvCxnSpPr>
          <p:spPr>
            <a:xfrm flipV="1">
              <a:off x="7291" y="3855"/>
              <a:ext cx="1431" cy="2268"/>
            </a:xfrm>
            <a:prstGeom prst="straightConnector1">
              <a:avLst/>
            </a:prstGeom>
            <a:ln>
              <a:solidFill>
                <a:srgbClr val="F4B183"/>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971" y="3197"/>
              <a:ext cx="1333" cy="483"/>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生成</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1502" y="3197"/>
              <a:ext cx="1333" cy="483"/>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输出</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6844" y="5196"/>
              <a:ext cx="857" cy="483"/>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映射</a:t>
              </a:r>
              <a:endParaRPr lang="zh-CN" altLang="en-US" sz="1400">
                <a:solidFill>
                  <a:schemeClr val="bg1"/>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631825" y="1708150"/>
            <a:ext cx="1482090" cy="1482090"/>
            <a:chOff x="2245" y="2725"/>
            <a:chExt cx="2334" cy="2334"/>
          </a:xfrm>
        </p:grpSpPr>
        <p:sp>
          <p:nvSpPr>
            <p:cNvPr id="15" name="Freeform 7"/>
            <p:cNvSpPr/>
            <p:nvPr/>
          </p:nvSpPr>
          <p:spPr bwMode="auto">
            <a:xfrm rot="2707862">
              <a:off x="2245" y="2725"/>
              <a:ext cx="2334" cy="2334"/>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rgbClr val="F4B18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p>
              <a:endParaRPr lang="id-ID"/>
            </a:p>
          </p:txBody>
        </p:sp>
        <p:sp>
          <p:nvSpPr>
            <p:cNvPr id="18" name="文本框 17"/>
            <p:cNvSpPr txBox="1"/>
            <p:nvPr/>
          </p:nvSpPr>
          <p:spPr>
            <a:xfrm>
              <a:off x="2912" y="3384"/>
              <a:ext cx="854" cy="1016"/>
            </a:xfrm>
            <a:prstGeom prst="rect">
              <a:avLst/>
            </a:prstGeom>
            <a:noFill/>
          </p:spPr>
          <p:txBody>
            <a:bodyPr wrap="square" rtlCol="0">
              <a:spAutoFit/>
            </a:bodyPr>
            <a:p>
              <a:r>
                <a:rPr lang="zh-CN" altLang="en-US">
                  <a:solidFill>
                    <a:schemeClr val="tx1"/>
                  </a:solidFill>
                  <a:latin typeface="微软雅黑" panose="020B0503020204020204" pitchFamily="34" charset="-122"/>
                  <a:ea typeface="微软雅黑" panose="020B0503020204020204" pitchFamily="34" charset="-122"/>
                </a:rPr>
                <a:t>渲染</a:t>
              </a:r>
              <a:endParaRPr lang="zh-CN" altLang="en-US">
                <a:solidFill>
                  <a:schemeClr val="tx1"/>
                </a:solidFill>
                <a:latin typeface="微软雅黑" panose="020B0503020204020204" pitchFamily="34" charset="-122"/>
                <a:ea typeface="微软雅黑" panose="020B0503020204020204" pitchFamily="34" charset="-122"/>
              </a:endParaRPr>
            </a:p>
          </p:txBody>
        </p:sp>
      </p:grpSp>
      <p:sp>
        <p:nvSpPr>
          <p:cNvPr id="20" name="文本框 19"/>
          <p:cNvSpPr txBox="1"/>
          <p:nvPr/>
        </p:nvSpPr>
        <p:spPr>
          <a:xfrm>
            <a:off x="6160135" y="4064635"/>
            <a:ext cx="4194810" cy="860425"/>
          </a:xfrm>
          <a:prstGeom prst="rect">
            <a:avLst/>
          </a:prstGeom>
          <a:noFill/>
        </p:spPr>
        <p:txBody>
          <a:bodyPr wrap="square" rtlCol="0">
            <a:spAutoFit/>
          </a:bodyPr>
          <a:p>
            <a:r>
              <a:rPr lang="zh-CN" altLang="en-US">
                <a:solidFill>
                  <a:srgbClr val="F4B183"/>
                </a:solidFill>
                <a:latin typeface="微软雅黑" panose="020B0503020204020204" pitchFamily="34" charset="-122"/>
                <a:ea typeface="微软雅黑" panose="020B0503020204020204" pitchFamily="34" charset="-122"/>
              </a:rPr>
              <a:t>变化侦测特点：</a:t>
            </a:r>
            <a:endParaRPr lang="zh-CN" altLang="en-US">
              <a:solidFill>
                <a:schemeClr val="bg1"/>
              </a:solidFill>
              <a:latin typeface="微软雅黑" panose="020B0503020204020204" pitchFamily="34" charset="-122"/>
              <a:ea typeface="微软雅黑" panose="020B0503020204020204" pitchFamily="34" charset="-122"/>
            </a:endParaRPr>
          </a:p>
          <a:p>
            <a:r>
              <a:rPr lang="en-US" altLang="zh-CN">
                <a:solidFill>
                  <a:schemeClr val="bg1"/>
                </a:solidFill>
                <a:latin typeface="微软雅黑" panose="020B0503020204020204" pitchFamily="34" charset="-122"/>
                <a:ea typeface="微软雅黑" panose="020B0503020204020204" pitchFamily="34" charset="-122"/>
              </a:rPr>
              <a:t>       </a:t>
            </a:r>
            <a:r>
              <a:rPr lang="zh-CN" altLang="en-US" sz="1400">
                <a:solidFill>
                  <a:schemeClr val="bg1"/>
                </a:solidFill>
                <a:latin typeface="微软雅黑" panose="020B0503020204020204" pitchFamily="34" charset="-122"/>
                <a:ea typeface="微软雅黑" panose="020B0503020204020204" pitchFamily="34" charset="-122"/>
              </a:rPr>
              <a:t>侦测数据的变化，当数据变化时，会通知视图进行相应的跟新。</a:t>
            </a:r>
            <a:endParaRPr lang="zh-CN" altLang="en-US" sz="14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变化侦测</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40" name="TextBox 44"/>
            <p:cNvSpPr txBox="1"/>
            <p:nvPr/>
          </p:nvSpPr>
          <p:spPr>
            <a:xfrm>
              <a:off x="3226" y="1147"/>
              <a:ext cx="753" cy="483"/>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rPr>
                <a:t>VUE</a:t>
              </a:r>
              <a:endPar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39390" y="1907540"/>
            <a:ext cx="6381115" cy="2977515"/>
            <a:chOff x="4852" y="3004"/>
            <a:chExt cx="10049" cy="4689"/>
          </a:xfrm>
        </p:grpSpPr>
        <p:sp useBgFill="1">
          <p:nvSpPr>
            <p:cNvPr id="74" name="Oval 7"/>
            <p:cNvSpPr/>
            <p:nvPr/>
          </p:nvSpPr>
          <p:spPr>
            <a:xfrm>
              <a:off x="8722" y="3004"/>
              <a:ext cx="1757" cy="1701"/>
            </a:xfrm>
            <a:prstGeom prst="ellipse">
              <a:avLst/>
            </a:prstGeom>
            <a:ln w="2540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GB">
                  <a:solidFill>
                    <a:schemeClr val="bg1"/>
                  </a:solidFill>
                  <a:latin typeface="微软雅黑" panose="020B0503020204020204" pitchFamily="34" charset="-122"/>
                  <a:ea typeface="微软雅黑" panose="020B0503020204020204" pitchFamily="34" charset="-122"/>
                </a:rPr>
                <a:t>DOM</a:t>
              </a:r>
              <a:endParaRPr lang="en-US" altLang="en-GB">
                <a:solidFill>
                  <a:schemeClr val="bg1"/>
                </a:solidFill>
                <a:latin typeface="微软雅黑" panose="020B0503020204020204" pitchFamily="34" charset="-122"/>
                <a:ea typeface="微软雅黑" panose="020B0503020204020204" pitchFamily="34" charset="-122"/>
              </a:endParaRPr>
            </a:p>
          </p:txBody>
        </p:sp>
        <p:sp useBgFill="1">
          <p:nvSpPr>
            <p:cNvPr id="4" name="Oval 7"/>
            <p:cNvSpPr/>
            <p:nvPr/>
          </p:nvSpPr>
          <p:spPr>
            <a:xfrm>
              <a:off x="4852" y="3006"/>
              <a:ext cx="1701" cy="1701"/>
            </a:xfrm>
            <a:prstGeom prst="ellipse">
              <a:avLst/>
            </a:prstGeom>
            <a:ln w="2540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latin typeface="微软雅黑" panose="020B0503020204020204" pitchFamily="34" charset="-122"/>
                  <a:ea typeface="微软雅黑" panose="020B0503020204020204" pitchFamily="34" charset="-122"/>
                </a:rPr>
                <a:t>数据状态</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6404" y="6123"/>
              <a:ext cx="1773" cy="1571"/>
            </a:xfrm>
            <a:prstGeom prst="rect">
              <a:avLst/>
            </a:prstGeom>
            <a:noFill/>
            <a:ln w="1905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微软雅黑" panose="020B0503020204020204" pitchFamily="34" charset="-122"/>
                  <a:ea typeface="微软雅黑" panose="020B0503020204020204" pitchFamily="34" charset="-122"/>
                  <a:cs typeface="微软雅黑" panose="020B0503020204020204" pitchFamily="34" charset="-122"/>
                </a:rPr>
                <a:t>VUE</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en-US">
                  <a:latin typeface="微软雅黑" panose="020B0503020204020204" pitchFamily="34" charset="-122"/>
                  <a:ea typeface="微软雅黑" panose="020B0503020204020204" pitchFamily="34" charset="-122"/>
                  <a:cs typeface="微软雅黑" panose="020B0503020204020204" pitchFamily="34" charset="-122"/>
                </a:rPr>
                <a:t>模板</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折角形 5"/>
            <p:cNvSpPr/>
            <p:nvPr/>
          </p:nvSpPr>
          <p:spPr>
            <a:xfrm>
              <a:off x="13331" y="3006"/>
              <a:ext cx="1571" cy="1663"/>
            </a:xfrm>
            <a:prstGeom prst="foldedCorner">
              <a:avLst/>
            </a:prstGeom>
            <a:noFill/>
            <a:ln>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微软雅黑" panose="020B0503020204020204" pitchFamily="34" charset="-122"/>
                  <a:ea typeface="微软雅黑" panose="020B0503020204020204" pitchFamily="34" charset="-122"/>
                </a:rPr>
                <a:t>用户</a:t>
              </a:r>
              <a:endParaRPr lang="zh-CN" altLang="en-US">
                <a:latin typeface="微软雅黑" panose="020B0503020204020204" pitchFamily="34" charset="-122"/>
                <a:ea typeface="微软雅黑" panose="020B0503020204020204" pitchFamily="34" charset="-122"/>
              </a:endParaRPr>
            </a:p>
            <a:p>
              <a:pPr algn="ctr"/>
              <a:r>
                <a:rPr lang="zh-CN" altLang="en-US">
                  <a:latin typeface="微软雅黑" panose="020B0503020204020204" pitchFamily="34" charset="-122"/>
                  <a:ea typeface="微软雅黑" panose="020B0503020204020204" pitchFamily="34" charset="-122"/>
                </a:rPr>
                <a:t>界面</a:t>
              </a:r>
              <a:endParaRPr lang="zh-CN" altLang="en-US">
                <a:latin typeface="微软雅黑" panose="020B0503020204020204" pitchFamily="34" charset="-122"/>
                <a:ea typeface="微软雅黑" panose="020B0503020204020204" pitchFamily="34" charset="-122"/>
              </a:endParaRPr>
            </a:p>
          </p:txBody>
        </p:sp>
        <p:cxnSp>
          <p:nvCxnSpPr>
            <p:cNvPr id="7" name="直接箭头连接符 6"/>
            <p:cNvCxnSpPr>
              <a:stCxn id="4" idx="6"/>
              <a:endCxn id="74" idx="2"/>
            </p:cNvCxnSpPr>
            <p:nvPr/>
          </p:nvCxnSpPr>
          <p:spPr>
            <a:xfrm flipV="1">
              <a:off x="6553" y="3855"/>
              <a:ext cx="2169" cy="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74" idx="6"/>
              <a:endCxn id="6" idx="1"/>
            </p:cNvCxnSpPr>
            <p:nvPr/>
          </p:nvCxnSpPr>
          <p:spPr>
            <a:xfrm flipV="1">
              <a:off x="10479" y="3838"/>
              <a:ext cx="2852" cy="17"/>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190" y="3567"/>
              <a:ext cx="512" cy="580"/>
            </a:xfrm>
            <a:prstGeom prst="rect">
              <a:avLst/>
            </a:prstGeom>
            <a:noFill/>
          </p:spPr>
          <p:txBody>
            <a:bodyPr wrap="square" rtlCol="0">
              <a:spAutoFit/>
            </a:bodyPr>
            <a:p>
              <a:r>
                <a:rPr lang="en-US" altLang="zh-CN">
                  <a:solidFill>
                    <a:srgbClr val="FF0000"/>
                  </a:solidFill>
                  <a:latin typeface="微软雅黑" panose="020B0503020204020204" pitchFamily="34" charset="-122"/>
                  <a:ea typeface="微软雅黑" panose="020B0503020204020204" pitchFamily="34" charset="-122"/>
                </a:rPr>
                <a:t>X</a:t>
              </a:r>
              <a:endParaRPr lang="en-US" altLang="zh-CN">
                <a:solidFill>
                  <a:srgbClr val="FF0000"/>
                </a:solidFill>
                <a:latin typeface="微软雅黑" panose="020B0503020204020204" pitchFamily="34" charset="-122"/>
                <a:ea typeface="微软雅黑" panose="020B0503020204020204" pitchFamily="34" charset="-122"/>
              </a:endParaRPr>
            </a:p>
          </p:txBody>
        </p:sp>
        <p:cxnSp>
          <p:nvCxnSpPr>
            <p:cNvPr id="9" name="直接箭头连接符 8"/>
            <p:cNvCxnSpPr>
              <a:stCxn id="4" idx="4"/>
              <a:endCxn id="5" idx="0"/>
            </p:cNvCxnSpPr>
            <p:nvPr/>
          </p:nvCxnSpPr>
          <p:spPr>
            <a:xfrm>
              <a:off x="5703" y="4707"/>
              <a:ext cx="1588" cy="1416"/>
            </a:xfrm>
            <a:prstGeom prst="straightConnector1">
              <a:avLst/>
            </a:prstGeom>
            <a:ln>
              <a:solidFill>
                <a:srgbClr val="F4B183"/>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5" idx="0"/>
              <a:endCxn id="74" idx="2"/>
            </p:cNvCxnSpPr>
            <p:nvPr/>
          </p:nvCxnSpPr>
          <p:spPr>
            <a:xfrm flipV="1">
              <a:off x="7291" y="3855"/>
              <a:ext cx="1431" cy="2268"/>
            </a:xfrm>
            <a:prstGeom prst="straightConnector1">
              <a:avLst/>
            </a:prstGeom>
            <a:ln>
              <a:solidFill>
                <a:srgbClr val="F4B183"/>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971" y="3197"/>
              <a:ext cx="1333" cy="483"/>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生成</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1502" y="3197"/>
              <a:ext cx="1333" cy="483"/>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输出</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6844" y="5196"/>
              <a:ext cx="857" cy="483"/>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映射</a:t>
              </a:r>
              <a:endParaRPr lang="zh-CN" altLang="en-US" sz="1400">
                <a:solidFill>
                  <a:schemeClr val="bg1"/>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631825" y="1708150"/>
            <a:ext cx="1482090" cy="1482090"/>
            <a:chOff x="2245" y="2725"/>
            <a:chExt cx="2334" cy="2334"/>
          </a:xfrm>
        </p:grpSpPr>
        <p:sp>
          <p:nvSpPr>
            <p:cNvPr id="15" name="Freeform 7"/>
            <p:cNvSpPr/>
            <p:nvPr/>
          </p:nvSpPr>
          <p:spPr bwMode="auto">
            <a:xfrm rot="2707862">
              <a:off x="2245" y="2725"/>
              <a:ext cx="2334" cy="2334"/>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rgbClr val="F4B18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p>
              <a:endParaRPr lang="id-ID"/>
            </a:p>
          </p:txBody>
        </p:sp>
        <p:sp>
          <p:nvSpPr>
            <p:cNvPr id="18" name="文本框 17"/>
            <p:cNvSpPr txBox="1"/>
            <p:nvPr/>
          </p:nvSpPr>
          <p:spPr>
            <a:xfrm>
              <a:off x="2912" y="3384"/>
              <a:ext cx="854" cy="1016"/>
            </a:xfrm>
            <a:prstGeom prst="rect">
              <a:avLst/>
            </a:prstGeom>
            <a:noFill/>
          </p:spPr>
          <p:txBody>
            <a:bodyPr wrap="square" rtlCol="0">
              <a:spAutoFit/>
            </a:bodyPr>
            <a:p>
              <a:r>
                <a:rPr lang="zh-CN" altLang="en-US">
                  <a:solidFill>
                    <a:schemeClr val="tx1"/>
                  </a:solidFill>
                  <a:latin typeface="微软雅黑" panose="020B0503020204020204" pitchFamily="34" charset="-122"/>
                  <a:ea typeface="微软雅黑" panose="020B0503020204020204" pitchFamily="34" charset="-122"/>
                </a:rPr>
                <a:t>渲染</a:t>
              </a:r>
              <a:endParaRPr lang="zh-CN" altLang="en-US">
                <a:solidFill>
                  <a:schemeClr val="tx1"/>
                </a:solidFill>
                <a:latin typeface="微软雅黑" panose="020B0503020204020204" pitchFamily="34" charset="-122"/>
                <a:ea typeface="微软雅黑" panose="020B0503020204020204" pitchFamily="34" charset="-122"/>
              </a:endParaRPr>
            </a:p>
          </p:txBody>
        </p:sp>
      </p:grpSp>
      <p:sp>
        <p:nvSpPr>
          <p:cNvPr id="16" name="Freeform 31"/>
          <p:cNvSpPr/>
          <p:nvPr/>
        </p:nvSpPr>
        <p:spPr>
          <a:xfrm>
            <a:off x="6721048" y="3980154"/>
            <a:ext cx="745335" cy="745335"/>
          </a:xfrm>
          <a:custGeom>
            <a:avLst/>
            <a:gdLst/>
            <a:ahLst/>
            <a:cxnLst/>
            <a:rect l="l" t="t" r="r" b="b"/>
            <a:pathLst>
              <a:path w="228600" h="228600">
                <a:moveTo>
                  <a:pt x="62253" y="70672"/>
                </a:moveTo>
                <a:cubicBezTo>
                  <a:pt x="53068" y="74414"/>
                  <a:pt x="44946" y="79815"/>
                  <a:pt x="37888" y="86873"/>
                </a:cubicBezTo>
                <a:cubicBezTo>
                  <a:pt x="30829" y="93932"/>
                  <a:pt x="25429" y="102054"/>
                  <a:pt x="21687" y="111239"/>
                </a:cubicBezTo>
                <a:cubicBezTo>
                  <a:pt x="20836" y="113365"/>
                  <a:pt x="20836" y="115448"/>
                  <a:pt x="21687" y="117489"/>
                </a:cubicBezTo>
                <a:cubicBezTo>
                  <a:pt x="22537" y="119531"/>
                  <a:pt x="24025" y="120976"/>
                  <a:pt x="26151" y="121827"/>
                </a:cubicBezTo>
                <a:cubicBezTo>
                  <a:pt x="27257" y="122252"/>
                  <a:pt x="28278" y="122465"/>
                  <a:pt x="29213" y="122465"/>
                </a:cubicBezTo>
                <a:cubicBezTo>
                  <a:pt x="32785" y="122465"/>
                  <a:pt x="35336" y="120764"/>
                  <a:pt x="36867" y="117362"/>
                </a:cubicBezTo>
                <a:cubicBezTo>
                  <a:pt x="39759" y="110218"/>
                  <a:pt x="43947" y="103904"/>
                  <a:pt x="49432" y="98418"/>
                </a:cubicBezTo>
                <a:cubicBezTo>
                  <a:pt x="54918" y="92933"/>
                  <a:pt x="61232" y="88744"/>
                  <a:pt x="68376" y="85853"/>
                </a:cubicBezTo>
                <a:cubicBezTo>
                  <a:pt x="70502" y="84917"/>
                  <a:pt x="71991" y="83429"/>
                  <a:pt x="72841" y="81388"/>
                </a:cubicBezTo>
                <a:cubicBezTo>
                  <a:pt x="73691" y="79347"/>
                  <a:pt x="73691" y="77263"/>
                  <a:pt x="72841" y="75137"/>
                </a:cubicBezTo>
                <a:cubicBezTo>
                  <a:pt x="71991" y="73011"/>
                  <a:pt x="70545" y="71523"/>
                  <a:pt x="68504" y="70672"/>
                </a:cubicBezTo>
                <a:cubicBezTo>
                  <a:pt x="66463" y="69822"/>
                  <a:pt x="64379" y="69822"/>
                  <a:pt x="62253" y="70672"/>
                </a:cubicBezTo>
                <a:close/>
                <a:moveTo>
                  <a:pt x="208891" y="33295"/>
                </a:moveTo>
                <a:cubicBezTo>
                  <a:pt x="210039" y="33295"/>
                  <a:pt x="210996" y="33720"/>
                  <a:pt x="211761" y="34571"/>
                </a:cubicBezTo>
                <a:lnTo>
                  <a:pt x="223370" y="46052"/>
                </a:lnTo>
                <a:cubicBezTo>
                  <a:pt x="224135" y="46902"/>
                  <a:pt x="224518" y="47880"/>
                  <a:pt x="224518" y="48986"/>
                </a:cubicBezTo>
                <a:cubicBezTo>
                  <a:pt x="224518" y="50092"/>
                  <a:pt x="224135" y="51070"/>
                  <a:pt x="223370" y="51920"/>
                </a:cubicBezTo>
                <a:cubicBezTo>
                  <a:pt x="222435" y="52685"/>
                  <a:pt x="221456" y="53068"/>
                  <a:pt x="220436" y="53068"/>
                </a:cubicBezTo>
                <a:cubicBezTo>
                  <a:pt x="219415" y="53068"/>
                  <a:pt x="218437" y="52685"/>
                  <a:pt x="217502" y="51920"/>
                </a:cubicBezTo>
                <a:lnTo>
                  <a:pt x="206021" y="40311"/>
                </a:lnTo>
                <a:cubicBezTo>
                  <a:pt x="205170" y="39546"/>
                  <a:pt x="204745" y="38589"/>
                  <a:pt x="204745" y="37441"/>
                </a:cubicBezTo>
                <a:cubicBezTo>
                  <a:pt x="204745" y="36293"/>
                  <a:pt x="205170" y="35336"/>
                  <a:pt x="206021" y="34571"/>
                </a:cubicBezTo>
                <a:cubicBezTo>
                  <a:pt x="206786" y="33720"/>
                  <a:pt x="207743" y="33295"/>
                  <a:pt x="208891" y="33295"/>
                </a:cubicBezTo>
                <a:close/>
                <a:moveTo>
                  <a:pt x="193009" y="29723"/>
                </a:moveTo>
                <a:lnTo>
                  <a:pt x="198877" y="35591"/>
                </a:lnTo>
                <a:lnTo>
                  <a:pt x="167751" y="66590"/>
                </a:lnTo>
                <a:lnTo>
                  <a:pt x="176425" y="75265"/>
                </a:lnTo>
                <a:cubicBezTo>
                  <a:pt x="178041" y="76881"/>
                  <a:pt x="178849" y="78815"/>
                  <a:pt x="178849" y="81069"/>
                </a:cubicBezTo>
                <a:cubicBezTo>
                  <a:pt x="178849" y="83323"/>
                  <a:pt x="178041" y="85258"/>
                  <a:pt x="176425" y="86873"/>
                </a:cubicBezTo>
                <a:lnTo>
                  <a:pt x="168261" y="95038"/>
                </a:lnTo>
                <a:cubicBezTo>
                  <a:pt x="175830" y="108730"/>
                  <a:pt x="179615" y="123315"/>
                  <a:pt x="179615" y="138793"/>
                </a:cubicBezTo>
                <a:cubicBezTo>
                  <a:pt x="179615" y="150955"/>
                  <a:pt x="177255" y="162584"/>
                  <a:pt x="172535" y="173683"/>
                </a:cubicBezTo>
                <a:cubicBezTo>
                  <a:pt x="167815" y="184781"/>
                  <a:pt x="161436" y="194349"/>
                  <a:pt x="153400" y="202385"/>
                </a:cubicBezTo>
                <a:cubicBezTo>
                  <a:pt x="145363" y="210422"/>
                  <a:pt x="135795" y="216800"/>
                  <a:pt x="124697" y="221520"/>
                </a:cubicBezTo>
                <a:cubicBezTo>
                  <a:pt x="113599" y="226240"/>
                  <a:pt x="101969" y="228600"/>
                  <a:pt x="89807" y="228600"/>
                </a:cubicBezTo>
                <a:cubicBezTo>
                  <a:pt x="77646" y="228600"/>
                  <a:pt x="66016" y="226240"/>
                  <a:pt x="54918" y="221520"/>
                </a:cubicBezTo>
                <a:cubicBezTo>
                  <a:pt x="43819" y="216800"/>
                  <a:pt x="34252" y="210422"/>
                  <a:pt x="26215" y="202385"/>
                </a:cubicBezTo>
                <a:cubicBezTo>
                  <a:pt x="18179" y="194349"/>
                  <a:pt x="11800" y="184781"/>
                  <a:pt x="7080" y="173683"/>
                </a:cubicBezTo>
                <a:cubicBezTo>
                  <a:pt x="2360" y="162584"/>
                  <a:pt x="0" y="150955"/>
                  <a:pt x="0" y="138793"/>
                </a:cubicBezTo>
                <a:cubicBezTo>
                  <a:pt x="0" y="126632"/>
                  <a:pt x="2360" y="115002"/>
                  <a:pt x="7080" y="103904"/>
                </a:cubicBezTo>
                <a:cubicBezTo>
                  <a:pt x="11800" y="92805"/>
                  <a:pt x="18179" y="83238"/>
                  <a:pt x="26215" y="75201"/>
                </a:cubicBezTo>
                <a:cubicBezTo>
                  <a:pt x="34252" y="67164"/>
                  <a:pt x="43819" y="60786"/>
                  <a:pt x="54918" y="56066"/>
                </a:cubicBezTo>
                <a:cubicBezTo>
                  <a:pt x="66016" y="51346"/>
                  <a:pt x="77646" y="48986"/>
                  <a:pt x="89807" y="48986"/>
                </a:cubicBezTo>
                <a:cubicBezTo>
                  <a:pt x="105286" y="48986"/>
                  <a:pt x="119871" y="52770"/>
                  <a:pt x="133563" y="60339"/>
                </a:cubicBezTo>
                <a:lnTo>
                  <a:pt x="141727" y="52175"/>
                </a:lnTo>
                <a:cubicBezTo>
                  <a:pt x="143343" y="50559"/>
                  <a:pt x="145278" y="49751"/>
                  <a:pt x="147531" y="49751"/>
                </a:cubicBezTo>
                <a:cubicBezTo>
                  <a:pt x="149785" y="49751"/>
                  <a:pt x="151720" y="50559"/>
                  <a:pt x="153336" y="52175"/>
                </a:cubicBezTo>
                <a:lnTo>
                  <a:pt x="162010" y="60850"/>
                </a:lnTo>
                <a:close/>
                <a:moveTo>
                  <a:pt x="212272" y="24493"/>
                </a:moveTo>
                <a:lnTo>
                  <a:pt x="224518" y="24493"/>
                </a:lnTo>
                <a:cubicBezTo>
                  <a:pt x="225709" y="24493"/>
                  <a:pt x="226687" y="24876"/>
                  <a:pt x="227452" y="25641"/>
                </a:cubicBezTo>
                <a:cubicBezTo>
                  <a:pt x="228218" y="26407"/>
                  <a:pt x="228600" y="27385"/>
                  <a:pt x="228600" y="28575"/>
                </a:cubicBezTo>
                <a:cubicBezTo>
                  <a:pt x="228600" y="29766"/>
                  <a:pt x="228218" y="30744"/>
                  <a:pt x="227452" y="31509"/>
                </a:cubicBezTo>
                <a:cubicBezTo>
                  <a:pt x="226687" y="32275"/>
                  <a:pt x="225709" y="32657"/>
                  <a:pt x="224518" y="32657"/>
                </a:cubicBezTo>
                <a:lnTo>
                  <a:pt x="212272" y="32657"/>
                </a:lnTo>
                <a:cubicBezTo>
                  <a:pt x="211081" y="32657"/>
                  <a:pt x="210103" y="32275"/>
                  <a:pt x="209338" y="31509"/>
                </a:cubicBezTo>
                <a:cubicBezTo>
                  <a:pt x="208572" y="30744"/>
                  <a:pt x="208190" y="29766"/>
                  <a:pt x="208190" y="28575"/>
                </a:cubicBezTo>
                <a:cubicBezTo>
                  <a:pt x="208190" y="27385"/>
                  <a:pt x="208572" y="26407"/>
                  <a:pt x="209338" y="25641"/>
                </a:cubicBezTo>
                <a:cubicBezTo>
                  <a:pt x="210103" y="24876"/>
                  <a:pt x="211081" y="24493"/>
                  <a:pt x="212272" y="24493"/>
                </a:cubicBezTo>
                <a:close/>
                <a:moveTo>
                  <a:pt x="220436" y="4082"/>
                </a:moveTo>
                <a:cubicBezTo>
                  <a:pt x="221542" y="4082"/>
                  <a:pt x="222520" y="4465"/>
                  <a:pt x="223370" y="5231"/>
                </a:cubicBezTo>
                <a:cubicBezTo>
                  <a:pt x="224135" y="6081"/>
                  <a:pt x="224518" y="7059"/>
                  <a:pt x="224518" y="8165"/>
                </a:cubicBezTo>
                <a:cubicBezTo>
                  <a:pt x="224518" y="9270"/>
                  <a:pt x="224135" y="10248"/>
                  <a:pt x="223370" y="11099"/>
                </a:cubicBezTo>
                <a:lnTo>
                  <a:pt x="211761" y="22580"/>
                </a:lnTo>
                <a:cubicBezTo>
                  <a:pt x="210911" y="23430"/>
                  <a:pt x="209975" y="23855"/>
                  <a:pt x="208955" y="23855"/>
                </a:cubicBezTo>
                <a:cubicBezTo>
                  <a:pt x="207849" y="23855"/>
                  <a:pt x="206871" y="23430"/>
                  <a:pt x="206021" y="22580"/>
                </a:cubicBezTo>
                <a:cubicBezTo>
                  <a:pt x="205170" y="21814"/>
                  <a:pt x="204745" y="20857"/>
                  <a:pt x="204745" y="19709"/>
                </a:cubicBezTo>
                <a:cubicBezTo>
                  <a:pt x="204745" y="18561"/>
                  <a:pt x="205170" y="17605"/>
                  <a:pt x="206021" y="16839"/>
                </a:cubicBezTo>
                <a:lnTo>
                  <a:pt x="217502" y="5231"/>
                </a:lnTo>
                <a:cubicBezTo>
                  <a:pt x="218352" y="4465"/>
                  <a:pt x="219330" y="4082"/>
                  <a:pt x="220436" y="4082"/>
                </a:cubicBezTo>
                <a:close/>
                <a:moveTo>
                  <a:pt x="179615" y="4082"/>
                </a:moveTo>
                <a:cubicBezTo>
                  <a:pt x="180720" y="4082"/>
                  <a:pt x="181698" y="4465"/>
                  <a:pt x="182549" y="5231"/>
                </a:cubicBezTo>
                <a:lnTo>
                  <a:pt x="194030" y="16839"/>
                </a:lnTo>
                <a:cubicBezTo>
                  <a:pt x="194880" y="17605"/>
                  <a:pt x="195305" y="18561"/>
                  <a:pt x="195305" y="19709"/>
                </a:cubicBezTo>
                <a:cubicBezTo>
                  <a:pt x="195305" y="20857"/>
                  <a:pt x="194880" y="21814"/>
                  <a:pt x="194030" y="22580"/>
                </a:cubicBezTo>
                <a:cubicBezTo>
                  <a:pt x="193179" y="23430"/>
                  <a:pt x="192244" y="23855"/>
                  <a:pt x="191223" y="23855"/>
                </a:cubicBezTo>
                <a:cubicBezTo>
                  <a:pt x="190118" y="23855"/>
                  <a:pt x="189140" y="23430"/>
                  <a:pt x="188289" y="22580"/>
                </a:cubicBezTo>
                <a:lnTo>
                  <a:pt x="176680" y="11099"/>
                </a:lnTo>
                <a:cubicBezTo>
                  <a:pt x="175915" y="10248"/>
                  <a:pt x="175532" y="9270"/>
                  <a:pt x="175532" y="8165"/>
                </a:cubicBezTo>
                <a:cubicBezTo>
                  <a:pt x="175532" y="7059"/>
                  <a:pt x="175915" y="6081"/>
                  <a:pt x="176680" y="5231"/>
                </a:cubicBezTo>
                <a:cubicBezTo>
                  <a:pt x="177531" y="4465"/>
                  <a:pt x="178509" y="4082"/>
                  <a:pt x="179615" y="4082"/>
                </a:cubicBezTo>
                <a:close/>
                <a:moveTo>
                  <a:pt x="200025" y="0"/>
                </a:moveTo>
                <a:cubicBezTo>
                  <a:pt x="201216" y="0"/>
                  <a:pt x="202194" y="383"/>
                  <a:pt x="202959" y="1148"/>
                </a:cubicBezTo>
                <a:cubicBezTo>
                  <a:pt x="203725" y="1914"/>
                  <a:pt x="204107" y="2892"/>
                  <a:pt x="204107" y="4082"/>
                </a:cubicBezTo>
                <a:lnTo>
                  <a:pt x="204107" y="16329"/>
                </a:lnTo>
                <a:cubicBezTo>
                  <a:pt x="204107" y="17519"/>
                  <a:pt x="203725" y="18497"/>
                  <a:pt x="202959" y="19263"/>
                </a:cubicBezTo>
                <a:cubicBezTo>
                  <a:pt x="202194" y="20028"/>
                  <a:pt x="201216" y="20411"/>
                  <a:pt x="200025" y="20411"/>
                </a:cubicBezTo>
                <a:cubicBezTo>
                  <a:pt x="198835" y="20411"/>
                  <a:pt x="197857" y="20028"/>
                  <a:pt x="197091" y="19263"/>
                </a:cubicBezTo>
                <a:cubicBezTo>
                  <a:pt x="196326" y="18497"/>
                  <a:pt x="195943" y="17519"/>
                  <a:pt x="195943" y="16329"/>
                </a:cubicBezTo>
                <a:lnTo>
                  <a:pt x="195943" y="4082"/>
                </a:lnTo>
                <a:cubicBezTo>
                  <a:pt x="195943" y="2892"/>
                  <a:pt x="196326" y="1914"/>
                  <a:pt x="197091" y="1148"/>
                </a:cubicBezTo>
                <a:cubicBezTo>
                  <a:pt x="197857" y="383"/>
                  <a:pt x="198835" y="0"/>
                  <a:pt x="200025"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p>
            <a:pPr algn="ctr"/>
            <a:endParaRPr lang="en-AU" dirty="0">
              <a:solidFill>
                <a:schemeClr val="bg1"/>
              </a:solidFill>
              <a:latin typeface="FontAwesome" pitchFamily="2" charset="0"/>
            </a:endParaRPr>
          </a:p>
        </p:txBody>
      </p:sp>
      <p:sp>
        <p:nvSpPr>
          <p:cNvPr id="17" name="文本框 16"/>
          <p:cNvSpPr txBox="1"/>
          <p:nvPr/>
        </p:nvSpPr>
        <p:spPr>
          <a:xfrm>
            <a:off x="6751320" y="4517390"/>
            <a:ext cx="3110230" cy="368300"/>
          </a:xfrm>
          <a:prstGeom prst="rect">
            <a:avLst/>
          </a:prstGeom>
          <a:noFill/>
        </p:spPr>
        <p:txBody>
          <a:bodyPr wrap="square" rtlCol="0">
            <a:spAutoFit/>
          </a:bodyPr>
          <a:p>
            <a:r>
              <a:rPr lang="zh-CN" altLang="en-US">
                <a:solidFill>
                  <a:schemeClr val="bg1"/>
                </a:solidFill>
                <a:latin typeface="微软雅黑" panose="020B0503020204020204" pitchFamily="34" charset="-122"/>
                <a:ea typeface="微软雅黑" panose="020B0503020204020204" pitchFamily="34" charset="-122"/>
              </a:rPr>
              <a:t>如何确定状态发生什么变化？</a:t>
            </a:r>
            <a:endParaRPr lang="zh-CN" altLang="en-US">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 calcmode="lin" valueType="num">
                                      <p:cBhvr>
                                        <p:cTn id="9" dur="500" fill="hold"/>
                                        <p:tgtEl>
                                          <p:spTgt spid="16"/>
                                        </p:tgtEl>
                                        <p:attrNameLst>
                                          <p:attrName>style.rotation</p:attrName>
                                        </p:attrNameLst>
                                      </p:cBhvr>
                                      <p:tavLst>
                                        <p:tav tm="0">
                                          <p:val>
                                            <p:fltVal val="90"/>
                                          </p:val>
                                        </p:tav>
                                        <p:tav tm="100000">
                                          <p:val>
                                            <p:fltVal val="0"/>
                                          </p:val>
                                        </p:tav>
                                      </p:tavLst>
                                    </p:anim>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tags/tag1.xml><?xml version="1.0" encoding="utf-8"?>
<p:tagLst xmlns:p="http://schemas.openxmlformats.org/presentationml/2006/main">
  <p:tag name="WM_BEAUTIFY_ZORDER_FLAG_TAG" val="1"/>
</p:tagLst>
</file>

<file path=ppt/tags/tag10.xml><?xml version="1.0" encoding="utf-8"?>
<p:tagLst xmlns:p="http://schemas.openxmlformats.org/presentationml/2006/main">
  <p:tag name="WM_BEAUTIFY_ZORDER_FLAG_TAG" val="10"/>
</p:tagLst>
</file>

<file path=ppt/tags/tag11.xml><?xml version="1.0" encoding="utf-8"?>
<p:tagLst xmlns:p="http://schemas.openxmlformats.org/presentationml/2006/main">
  <p:tag name="WM_BEAUTIFY_ZORDER_FLAG_TAG" val="11"/>
</p:tagLst>
</file>

<file path=ppt/tags/tag12.xml><?xml version="1.0" encoding="utf-8"?>
<p:tagLst xmlns:p="http://schemas.openxmlformats.org/presentationml/2006/main">
  <p:tag name="WM_BEAUTIFY_ZORDER_FLAG_TAG" val="12"/>
</p:tagLst>
</file>

<file path=ppt/tags/tag13.xml><?xml version="1.0" encoding="utf-8"?>
<p:tagLst xmlns:p="http://schemas.openxmlformats.org/presentationml/2006/main">
  <p:tag name="WM_BEAUTIFY_ZORDER_FLAG_TAG" val="13"/>
</p:tagLst>
</file>

<file path=ppt/tags/tag2.xml><?xml version="1.0" encoding="utf-8"?>
<p:tagLst xmlns:p="http://schemas.openxmlformats.org/presentationml/2006/main">
  <p:tag name="WM_BEAUTIFY_ZORDER_FLAG_TAG" val="2"/>
</p:tagLst>
</file>

<file path=ppt/tags/tag3.xml><?xml version="1.0" encoding="utf-8"?>
<p:tagLst xmlns:p="http://schemas.openxmlformats.org/presentationml/2006/main">
  <p:tag name="WM_BEAUTIFY_ZORDER_FLAG_TAG" val="3"/>
</p:tagLst>
</file>

<file path=ppt/tags/tag4.xml><?xml version="1.0" encoding="utf-8"?>
<p:tagLst xmlns:p="http://schemas.openxmlformats.org/presentationml/2006/main">
  <p:tag name="WM_BEAUTIFY_ZORDER_FLAG_TAG" val="4"/>
</p:tagLst>
</file>

<file path=ppt/tags/tag5.xml><?xml version="1.0" encoding="utf-8"?>
<p:tagLst xmlns:p="http://schemas.openxmlformats.org/presentationml/2006/main">
  <p:tag name="WM_BEAUTIFY_ZORDER_FLAG_TAG" val="5"/>
</p:tagLst>
</file>

<file path=ppt/tags/tag6.xml><?xml version="1.0" encoding="utf-8"?>
<p:tagLst xmlns:p="http://schemas.openxmlformats.org/presentationml/2006/main">
  <p:tag name="WM_BEAUTIFY_ZORDER_FLAG_TAG" val="6"/>
</p:tagLst>
</file>

<file path=ppt/tags/tag7.xml><?xml version="1.0" encoding="utf-8"?>
<p:tagLst xmlns:p="http://schemas.openxmlformats.org/presentationml/2006/main">
  <p:tag name="WM_BEAUTIFY_ZORDER_FLAG_TAG" val="7"/>
</p:tagLst>
</file>

<file path=ppt/tags/tag8.xml><?xml version="1.0" encoding="utf-8"?>
<p:tagLst xmlns:p="http://schemas.openxmlformats.org/presentationml/2006/main">
  <p:tag name="WM_BEAUTIFY_ZORDER_FLAG_TAG" val="8"/>
</p:tagLst>
</file>

<file path=ppt/tags/tag9.xml><?xml version="1.0" encoding="utf-8"?>
<p:tagLst xmlns:p="http://schemas.openxmlformats.org/presentationml/2006/main">
  <p:tag name="WM_BEAUTIFY_ZORDER_FLAG_TAG" val="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15128</Words>
  <Application>WPS 演示</Application>
  <PresentationFormat>宽屏</PresentationFormat>
  <Paragraphs>913</Paragraphs>
  <Slides>50</Slides>
  <Notes>24</Notes>
  <HiddenSlides>0</HiddenSlides>
  <MMClips>0</MMClips>
  <ScaleCrop>false</ScaleCrop>
  <HeadingPairs>
    <vt:vector size="6" baseType="variant">
      <vt:variant>
        <vt:lpstr>已用的字体</vt:lpstr>
      </vt:variant>
      <vt:variant>
        <vt:i4>28</vt:i4>
      </vt:variant>
      <vt:variant>
        <vt:lpstr>主题</vt:lpstr>
      </vt:variant>
      <vt:variant>
        <vt:i4>3</vt:i4>
      </vt:variant>
      <vt:variant>
        <vt:lpstr>幻灯片标题</vt:lpstr>
      </vt:variant>
      <vt:variant>
        <vt:i4>50</vt:i4>
      </vt:variant>
    </vt:vector>
  </HeadingPairs>
  <TitlesOfParts>
    <vt:vector size="81" baseType="lpstr">
      <vt:lpstr>Arial</vt:lpstr>
      <vt:lpstr>宋体</vt:lpstr>
      <vt:lpstr>Wingdings</vt:lpstr>
      <vt:lpstr>微软雅黑 Light</vt:lpstr>
      <vt:lpstr>迷你简中等线</vt:lpstr>
      <vt:lpstr>Calibri</vt:lpstr>
      <vt:lpstr>微软雅黑</vt:lpstr>
      <vt:lpstr>Yu Gothic UI Light</vt:lpstr>
      <vt:lpstr>Dense</vt:lpstr>
      <vt:lpstr>Calibri Light</vt:lpstr>
      <vt:lpstr>FontAwesome</vt:lpstr>
      <vt:lpstr>等线</vt:lpstr>
      <vt:lpstr>Arial Unicode MS</vt:lpstr>
      <vt:lpstr>等线 Light</vt:lpstr>
      <vt:lpstr>Dekko</vt:lpstr>
      <vt:lpstr>Open Sans</vt:lpstr>
      <vt:lpstr>Abel</vt:lpstr>
      <vt:lpstr>Gill Sans</vt:lpstr>
      <vt:lpstr>Lato Light</vt:lpstr>
      <vt:lpstr>Meiryo</vt:lpstr>
      <vt:lpstr>Arial Narrow</vt:lpstr>
      <vt:lpstr>Wide Latin</vt:lpstr>
      <vt:lpstr>Segoe Print</vt:lpstr>
      <vt:lpstr>Verdana</vt:lpstr>
      <vt:lpstr>NumberOnly</vt:lpstr>
      <vt:lpstr>Gill Sans MT</vt:lpstr>
      <vt:lpstr>Yu Gothic UI</vt:lpstr>
      <vt:lpstr>Wingdings</vt:lpstr>
      <vt:lpstr>Office 主题​​</vt:lpstr>
      <vt:lpstr>Office Theme</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NICKKICK</cp:lastModifiedBy>
  <cp:revision>230</cp:revision>
  <dcterms:created xsi:type="dcterms:W3CDTF">2017-06-21T08:21:00Z</dcterms:created>
  <dcterms:modified xsi:type="dcterms:W3CDTF">2019-06-02T15:44:04Z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2052-11.1.0.8412</vt:lpwstr>
  </property>
  <property fmtid="{D5CDD505-2E9C-101B-9397-08002B2CF9AE}" pid="3" name="KSORubyTemplateID">
    <vt:lpwstr>13</vt:lpwstr>
  </property>
</Properties>
</file>