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4480B9B-3B7E-4BA1-9BFA-C97F12D8A03B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4EE3E1E-1537-4686-A758-F054AAA306F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pock/wiki/SpockBasics" TargetMode="External"/><Relationship Id="rId2" Type="http://schemas.openxmlformats.org/officeDocument/2006/relationships/hyperlink" Target="https://code.google.com/p/spock/wiki/Getting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spockframework.org/en/latest/interaction_based_tes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5410200"/>
            <a:ext cx="1676400" cy="914400"/>
          </a:xfrm>
        </p:spPr>
        <p:txBody>
          <a:bodyPr/>
          <a:lstStyle/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smtClean="0"/>
              <a:t>Dan Dowma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4008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Spock – A better way to Unit Test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2800" y="9906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KC Java User Group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24382"/>
            <a:ext cx="5334000" cy="37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407893" cy="3614929"/>
          </a:xfrm>
        </p:spPr>
        <p:txBody>
          <a:bodyPr/>
          <a:lstStyle/>
          <a:p>
            <a:r>
              <a:rPr lang="en-US" sz="2400" dirty="0" smtClean="0"/>
              <a:t>Java programmer for 15+ years</a:t>
            </a:r>
          </a:p>
          <a:p>
            <a:r>
              <a:rPr lang="en-US" sz="2400" dirty="0" smtClean="0"/>
              <a:t>Groovy programmer for 2 years</a:t>
            </a:r>
          </a:p>
          <a:p>
            <a:r>
              <a:rPr lang="en-US" sz="2400" dirty="0" smtClean="0"/>
              <a:t>Used all the popular frameworks over the years</a:t>
            </a:r>
          </a:p>
          <a:p>
            <a:pPr lvl="1"/>
            <a:r>
              <a:rPr lang="en-US" sz="2400" dirty="0" smtClean="0"/>
              <a:t>ATG Dynamo, Struts, Spring, Camel</a:t>
            </a:r>
          </a:p>
          <a:p>
            <a:pPr lvl="1"/>
            <a:r>
              <a:rPr lang="en-US" sz="2400" dirty="0" smtClean="0"/>
              <a:t>Grails, Spock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Expect/Where</a:t>
            </a:r>
          </a:p>
          <a:p>
            <a:pPr lvl="1"/>
            <a:r>
              <a:rPr lang="en-US" dirty="0" smtClean="0"/>
              <a:t>Tabular </a:t>
            </a:r>
            <a:r>
              <a:rPr lang="en-US" dirty="0" smtClean="0"/>
              <a:t>definition of expectations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When/Then</a:t>
            </a:r>
            <a:endParaRPr lang="en-US" dirty="0" smtClean="0"/>
          </a:p>
          <a:p>
            <a:pPr lvl="1"/>
            <a:r>
              <a:rPr lang="en-US" dirty="0" smtClean="0"/>
              <a:t>Logic block followed by assertion block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Basics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4600"/>
            <a:ext cx="3760995" cy="180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2362199"/>
            <a:ext cx="8407893" cy="2895601"/>
          </a:xfrm>
        </p:spPr>
        <p:txBody>
          <a:bodyPr/>
          <a:lstStyle/>
          <a:p>
            <a:r>
              <a:rPr lang="en-US" dirty="0" smtClean="0"/>
              <a:t>Start here</a:t>
            </a:r>
          </a:p>
          <a:p>
            <a:pPr lv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code.google.com/p/spock/wiki/GettingStarted</a:t>
            </a:r>
            <a:endParaRPr lang="en-US" sz="1400" dirty="0" smtClean="0"/>
          </a:p>
          <a:p>
            <a:pPr lvl="1"/>
            <a:r>
              <a:rPr lang="en-US" sz="1400" u="sng" dirty="0">
                <a:hlinkClick r:id="rId3"/>
              </a:rPr>
              <a:t>https://</a:t>
            </a:r>
            <a:r>
              <a:rPr lang="en-US" sz="1400" u="sng" dirty="0" smtClean="0">
                <a:hlinkClick r:id="rId3"/>
              </a:rPr>
              <a:t>code.google.com/p/spock/wiki/SpockBasics</a:t>
            </a:r>
            <a:endParaRPr lang="en-US" sz="1400" u="sng" dirty="0" smtClean="0"/>
          </a:p>
          <a:p>
            <a:pPr lvl="1"/>
            <a:endParaRPr lang="en-US" sz="1400" u="sng" dirty="0"/>
          </a:p>
          <a:p>
            <a:pPr marL="365760" lvl="1" indent="0">
              <a:buNone/>
            </a:pPr>
            <a:endParaRPr lang="en-US" sz="1400" dirty="0"/>
          </a:p>
          <a:p>
            <a:r>
              <a:rPr lang="en-US" dirty="0" smtClean="0"/>
              <a:t>Advanced examples</a:t>
            </a:r>
          </a:p>
          <a:p>
            <a:pPr lvl="1"/>
            <a:r>
              <a:rPr lang="en-US" sz="1400" u="sng" dirty="0">
                <a:hlinkClick r:id="rId4"/>
              </a:rPr>
              <a:t>http://docs.spockframework.org/en/latest/interaction_based_testing.html</a:t>
            </a:r>
            <a:endParaRPr lang="en-US" sz="140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2934</TotalTime>
  <Words>76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Spock – A better way to Unit Test</vt:lpstr>
      <vt:lpstr>About Me</vt:lpstr>
      <vt:lpstr>Spock Basics</vt:lpstr>
      <vt:lpstr>Useful links</vt:lpstr>
    </vt:vector>
  </TitlesOfParts>
  <Company>Target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Dan.Dowma</dc:creator>
  <cp:lastModifiedBy>Dan Dowma</cp:lastModifiedBy>
  <cp:revision>12</cp:revision>
  <dcterms:created xsi:type="dcterms:W3CDTF">2014-07-06T22:45:30Z</dcterms:created>
  <dcterms:modified xsi:type="dcterms:W3CDTF">2014-07-09T22:28:42Z</dcterms:modified>
</cp:coreProperties>
</file>