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16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 userDrawn="1"/>
        </p:nvSpPr>
        <p:spPr>
          <a:xfrm>
            <a:off x="1600200" y="228600"/>
            <a:ext cx="632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Maven   vs.   Gradle</a:t>
            </a:r>
          </a:p>
        </p:txBody>
      </p:sp>
      <p:pic>
        <p:nvPicPr>
          <p:cNvPr id="14" name="Picture 13" descr="mav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5381" y="228600"/>
            <a:ext cx="647619" cy="609524"/>
          </a:xfrm>
          <a:prstGeom prst="rect">
            <a:avLst/>
          </a:prstGeom>
        </p:spPr>
      </p:pic>
      <p:pic>
        <p:nvPicPr>
          <p:cNvPr id="15" name="Picture 14" descr="gradl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924800" y="209638"/>
            <a:ext cx="704762" cy="70476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505200" y="58674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Berlin Sans FB" pitchFamily="34" charset="0"/>
              </a:rPr>
              <a:t>KCJava.org</a:t>
            </a:r>
            <a:endParaRPr lang="en-US" sz="3200" dirty="0">
              <a:solidFill>
                <a:srgbClr val="00206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600200" y="228600"/>
            <a:ext cx="632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Maven   vs.   Gradle</a:t>
            </a:r>
          </a:p>
        </p:txBody>
      </p:sp>
      <p:pic>
        <p:nvPicPr>
          <p:cNvPr id="9" name="Picture 8" descr="mav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5381" y="228600"/>
            <a:ext cx="647619" cy="609524"/>
          </a:xfrm>
          <a:prstGeom prst="rect">
            <a:avLst/>
          </a:prstGeom>
        </p:spPr>
      </p:pic>
      <p:pic>
        <p:nvPicPr>
          <p:cNvPr id="10" name="Picture 9" descr="gradl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4800" y="209638"/>
            <a:ext cx="704762" cy="70476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27322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Berlin Sans FB" pitchFamily="34" charset="0"/>
              </a:rPr>
              <a:t>KCJava.org</a:t>
            </a:r>
            <a:endParaRPr lang="en-US" sz="3200" dirty="0">
              <a:solidFill>
                <a:srgbClr val="00206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D260E4-C4B9-4F3B-A12E-FC255DA44A3E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D260E4-C4B9-4F3B-A12E-FC255DA44A3E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java/publ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57300" y="1981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ook Antiqua" pitchFamily="18" charset="0"/>
              </a:rPr>
              <a:t>A comparison of two build systems</a:t>
            </a:r>
            <a:endParaRPr lang="en-US" sz="3200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00" y="39624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igh Tower Text" pitchFamily="18" charset="0"/>
              </a:rPr>
              <a:t>Fred Bloom &amp; Dan Dowma</a:t>
            </a:r>
            <a:endParaRPr lang="en-US" sz="2000" dirty="0">
              <a:latin typeface="High Tower Tex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le_tex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302289"/>
            <a:ext cx="3466667" cy="2462659"/>
          </a:xfrm>
          <a:prstGeom prst="rect">
            <a:avLst/>
          </a:prstGeom>
        </p:spPr>
      </p:pic>
      <p:pic>
        <p:nvPicPr>
          <p:cNvPr id="5" name="Picture 4" descr="maven_t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565" y="2286000"/>
            <a:ext cx="3116164" cy="3133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524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Maven is XML based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15240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Gradle uses a groovy DSL</a:t>
            </a: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371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Features….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97000"/>
          <a:ext cx="800100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505200"/>
                <a:gridCol w="3352800"/>
              </a:tblGrid>
              <a:tr h="4325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1848689">
                <a:tc>
                  <a:txBody>
                    <a:bodyPr/>
                    <a:lstStyle/>
                    <a:p>
                      <a:r>
                        <a:rPr lang="en-US" dirty="0" smtClean="0"/>
                        <a:t>Maven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Dependency management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Standar</a:t>
                      </a:r>
                      <a:r>
                        <a:rPr lang="en-US" sz="1400" baseline="0" dirty="0" smtClean="0"/>
                        <a:t>dized project structure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IDE integration support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Good at what it does, difficult when things need to go ‘off script’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Major industry and commercial support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XML gets verbose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Historical baggage</a:t>
                      </a:r>
                      <a:r>
                        <a:rPr lang="en-US" sz="1400" baseline="0" dirty="0" smtClean="0"/>
                        <a:t> for backwards compatibility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Difficult to make it do custom tasks</a:t>
                      </a:r>
                      <a:endParaRPr lang="en-US" sz="1400" dirty="0"/>
                    </a:p>
                  </a:txBody>
                  <a:tcPr/>
                </a:tc>
              </a:tr>
              <a:tr h="1350965">
                <a:tc>
                  <a:txBody>
                    <a:bodyPr/>
                    <a:lstStyle/>
                    <a:p>
                      <a:r>
                        <a:rPr lang="en-US" dirty="0" smtClean="0"/>
                        <a:t>Gradle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Dependency management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Smaller build files (DSL vs. XML)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Harnesses groovy to build custom tasks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DSL to learn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Poorly-structured builds can become difficult to follow and/or maintain (like Ant)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8288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 Antiqua" pitchFamily="18" charset="0"/>
                <a:ea typeface="Batang" pitchFamily="18" charset="-127"/>
              </a:rPr>
              <a:t>Demo time!</a:t>
            </a:r>
            <a:endParaRPr lang="en-US" sz="3200" dirty="0">
              <a:latin typeface="Book Antiqua" pitchFamily="18" charset="0"/>
              <a:ea typeface="Batang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2483584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Software used: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000" dirty="0" err="1" smtClean="0"/>
              <a:t>Netbeans</a:t>
            </a:r>
            <a:r>
              <a:rPr lang="en-US" sz="2000" dirty="0" smtClean="0"/>
              <a:t> 7.3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Groovy/Grails Tool Suite 3.2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 Gradle </a:t>
            </a:r>
            <a:r>
              <a:rPr lang="en-US" sz="2000" dirty="0" smtClean="0"/>
              <a:t>extension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0" y="43434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 Antiqua" pitchFamily="18" charset="0"/>
                <a:ea typeface="Batang" pitchFamily="18" charset="-127"/>
              </a:rPr>
              <a:t>All demo code found at:</a:t>
            </a:r>
            <a:endParaRPr lang="en-US" sz="2000" dirty="0">
              <a:latin typeface="Book Antiqua" pitchFamily="18" charset="0"/>
              <a:ea typeface="Batang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47244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 smtClean="0">
                <a:hlinkClick r:id="rId2"/>
              </a:rPr>
              <a:t>://github.com/kcjava/public</a:t>
            </a:r>
            <a:endParaRPr lang="en-US" sz="2000" dirty="0">
              <a:latin typeface="Book Antiqua" pitchFamily="18" charset="0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3681</TotalTime>
  <Words>142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</dc:creator>
  <cp:lastModifiedBy>Dan</cp:lastModifiedBy>
  <cp:revision>30</cp:revision>
  <dcterms:created xsi:type="dcterms:W3CDTF">2013-06-29T17:46:58Z</dcterms:created>
  <dcterms:modified xsi:type="dcterms:W3CDTF">2013-07-06T02:15:08Z</dcterms:modified>
</cp:coreProperties>
</file>