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14" name="Picture 13" descr="mav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5" name="Picture 14" descr="grad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505200" y="5867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002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   vs.   Gradle</a:t>
            </a:r>
          </a:p>
        </p:txBody>
      </p:sp>
      <p:pic>
        <p:nvPicPr>
          <p:cNvPr id="9" name="Picture 8" descr="mav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81" y="228600"/>
            <a:ext cx="647619" cy="609524"/>
          </a:xfrm>
          <a:prstGeom prst="rect">
            <a:avLst/>
          </a:prstGeom>
        </p:spPr>
      </p:pic>
      <p:pic>
        <p:nvPicPr>
          <p:cNvPr id="10" name="Picture 9" descr="gradl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4800" y="209638"/>
            <a:ext cx="704762" cy="70476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273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lin Sans FB" pitchFamily="34" charset="0"/>
              </a:rPr>
              <a:t>KCJava.org</a:t>
            </a:r>
            <a:endParaRPr lang="en-US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D260E4-C4B9-4F3B-A12E-FC255DA44A3E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76D2DA-65DE-4924-9D17-4BE0471EC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7300" y="1981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ook Antiqua" pitchFamily="18" charset="0"/>
              </a:rPr>
              <a:t>A comparison of two build systems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39624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igh Tower Text" pitchFamily="18" charset="0"/>
              </a:rPr>
              <a:t>Fred Bloom &amp; Dan Dowma</a:t>
            </a:r>
            <a:endParaRPr lang="en-US" sz="2000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le_tex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302289"/>
            <a:ext cx="3466667" cy="2462659"/>
          </a:xfrm>
          <a:prstGeom prst="rect">
            <a:avLst/>
          </a:prstGeom>
        </p:spPr>
      </p:pic>
      <p:pic>
        <p:nvPicPr>
          <p:cNvPr id="5" name="Picture 4" descr="maven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565" y="2286000"/>
            <a:ext cx="3116164" cy="313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524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Maven is XML based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524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Gradle uses a groovy DSL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Available </a:t>
            </a:r>
            <a:r>
              <a:rPr lang="en-US" dirty="0" err="1" smtClean="0">
                <a:latin typeface="Book Antiqua" pitchFamily="18" charset="0"/>
              </a:rPr>
              <a:t>plugins</a:t>
            </a:r>
            <a:r>
              <a:rPr lang="en-US" dirty="0" smtClean="0">
                <a:latin typeface="Book Antiqua" pitchFamily="18" charset="0"/>
              </a:rPr>
              <a:t>…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828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itchFamily="18" charset="0"/>
                <a:ea typeface="Batang" pitchFamily="18" charset="-127"/>
              </a:rPr>
              <a:t>Demo time!</a:t>
            </a:r>
            <a:endParaRPr lang="en-US" sz="3200" dirty="0">
              <a:latin typeface="Book Antiqua" pitchFamily="18" charset="0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2483584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Software used: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Netbeans</a:t>
            </a:r>
            <a:r>
              <a:rPr lang="en-US" sz="2000" dirty="0" smtClean="0"/>
              <a:t> 7.3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Groovy/Grails Tool Suite 3.2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Gradle extension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Tomcat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43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</cp:lastModifiedBy>
  <cp:revision>24</cp:revision>
  <dcterms:created xsi:type="dcterms:W3CDTF">2013-06-29T17:46:58Z</dcterms:created>
  <dcterms:modified xsi:type="dcterms:W3CDTF">2013-07-02T03:01:02Z</dcterms:modified>
</cp:coreProperties>
</file>