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F1A3239-CBA2-4EF4-AD01-B418AE41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karl jones</cp:lastModifiedBy>
  <cp:revision>1</cp:revision>
  <dcterms:created xsi:type="dcterms:W3CDTF">2022-11-26T06:18:44Z</dcterms:created>
  <dcterms:modified xsi:type="dcterms:W3CDTF">2023-02-21T04:17:01Z</dcterms:modified>
</cp:coreProperties>
</file>