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3B8E381D-D6F0-4364-9B3E-641FA33A3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karl jones</cp:lastModifiedBy>
  <cp:revision>1</cp:revision>
  <dcterms:created xsi:type="dcterms:W3CDTF">2022-11-26T06:19:17Z</dcterms:created>
  <dcterms:modified xsi:type="dcterms:W3CDTF">2023-02-21T04:16:51Z</dcterms:modified>
</cp:coreProperties>
</file>