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1E49869C-2A29-4E8C-B6A2-8EB24BEC6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karl jones</cp:lastModifiedBy>
  <cp:revision>1</cp:revision>
  <dcterms:created xsi:type="dcterms:W3CDTF">2022-11-26T06:19:34Z</dcterms:created>
  <dcterms:modified xsi:type="dcterms:W3CDTF">2023-02-21T04:16:40Z</dcterms:modified>
</cp:coreProperties>
</file>