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32" r:id="rId1"/>
  </p:sldMasterIdLst>
  <p:notesMasterIdLst>
    <p:notesMasterId r:id="rId2"/>
  </p:notesMasterIdLst>
  <p:sldIdLst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>
            <a:off x="306722" y="195151"/>
            <a:ext cx="8671580" cy="955041"/>
          </a:xfrm>
          <a:prstGeom prst="rect"/>
        </p:spPr>
        <p:txBody>
          <a:bodyPr rtlCol="0" wrap="square">
            <a:spAutoFit/>
          </a:bodyPr>
          <a:p>
            <a:r>
              <a:rPr sz="5900" lang="en-US">
                <a:solidFill>
                  <a:srgbClr val="00B0F0"/>
                </a:solidFill>
              </a:rPr>
              <a:t>S</a:t>
            </a:r>
            <a:r>
              <a:rPr sz="5900" lang="en-US">
                <a:solidFill>
                  <a:srgbClr val="00B0F0"/>
                </a:solidFill>
              </a:rPr>
              <a:t>a</a:t>
            </a:r>
            <a:r>
              <a:rPr sz="5900" lang="en-US">
                <a:solidFill>
                  <a:srgbClr val="00B0F0"/>
                </a:solidFill>
              </a:rPr>
              <a:t>t</a:t>
            </a:r>
            <a:r>
              <a:rPr sz="5900" lang="en-US">
                <a:solidFill>
                  <a:srgbClr val="00B0F0"/>
                </a:solidFill>
              </a:rPr>
              <a:t>e</a:t>
            </a:r>
            <a:r>
              <a:rPr sz="5900" lang="en-US">
                <a:solidFill>
                  <a:srgbClr val="00B0F0"/>
                </a:solidFill>
              </a:rPr>
              <a:t>l</a:t>
            </a:r>
            <a:r>
              <a:rPr sz="5900" lang="en-US">
                <a:solidFill>
                  <a:srgbClr val="00B0F0"/>
                </a:solidFill>
              </a:rPr>
              <a:t>l</a:t>
            </a:r>
            <a:r>
              <a:rPr sz="5900" lang="en-US">
                <a:solidFill>
                  <a:srgbClr val="00B0F0"/>
                </a:solidFill>
              </a:rPr>
              <a:t>ite</a:t>
            </a:r>
            <a:r>
              <a:rPr sz="5900" lang="en-US">
                <a:solidFill>
                  <a:srgbClr val="00B0F0"/>
                </a:solidFill>
              </a:rPr>
              <a:t> </a:t>
            </a:r>
            <a:r>
              <a:rPr sz="5900" lang="en-US">
                <a:solidFill>
                  <a:srgbClr val="00B0F0"/>
                </a:solidFill>
              </a:rPr>
              <a:t>C</a:t>
            </a:r>
            <a:r>
              <a:rPr sz="5900" lang="en-US">
                <a:solidFill>
                  <a:srgbClr val="00B0F0"/>
                </a:solidFill>
              </a:rPr>
              <a:t>o</a:t>
            </a:r>
            <a:r>
              <a:rPr sz="5900" lang="en-US">
                <a:solidFill>
                  <a:srgbClr val="00B0F0"/>
                </a:solidFill>
              </a:rPr>
              <a:t>m</a:t>
            </a:r>
            <a:r>
              <a:rPr sz="5900" lang="en-US">
                <a:solidFill>
                  <a:srgbClr val="00B0F0"/>
                </a:solidFill>
              </a:rPr>
              <a:t>m</a:t>
            </a:r>
            <a:r>
              <a:rPr sz="5900" lang="en-US">
                <a:solidFill>
                  <a:srgbClr val="00B0F0"/>
                </a:solidFill>
              </a:rPr>
              <a:t>unication</a:t>
            </a:r>
            <a:endParaRPr sz="5900" lang="en-US">
              <a:solidFill>
                <a:srgbClr val="00B0F0"/>
              </a:solidFill>
            </a:endParaRPr>
          </a:p>
        </p:txBody>
      </p:sp>
      <p:sp>
        <p:nvSpPr>
          <p:cNvPr id="1048585" name=""/>
          <p:cNvSpPr txBox="1"/>
          <p:nvPr/>
        </p:nvSpPr>
        <p:spPr>
          <a:xfrm>
            <a:off x="1349227" y="1607346"/>
            <a:ext cx="6508524" cy="4358641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</a:rPr>
              <a:t>N</a:t>
            </a:r>
            <a:r>
              <a:rPr b="1" sz="3600" lang="en-US">
                <a:solidFill>
                  <a:srgbClr val="000000"/>
                </a:solidFill>
              </a:rPr>
              <a:t>a</a:t>
            </a:r>
            <a:r>
              <a:rPr b="1" sz="3600" lang="en-US">
                <a:solidFill>
                  <a:srgbClr val="000000"/>
                </a:solidFill>
              </a:rPr>
              <a:t>m</a:t>
            </a:r>
            <a:r>
              <a:rPr b="1" sz="3600" lang="en-US">
                <a:solidFill>
                  <a:srgbClr val="000000"/>
                </a:solidFill>
              </a:rPr>
              <a:t>e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:</a:t>
            </a:r>
            <a:r>
              <a:rPr b="0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K</a:t>
            </a:r>
            <a:r>
              <a:rPr b="0" sz="3600" lang="en-US">
                <a:solidFill>
                  <a:srgbClr val="000000"/>
                </a:solidFill>
              </a:rPr>
              <a:t>a</a:t>
            </a:r>
            <a:r>
              <a:rPr b="0" sz="3600" lang="en-US">
                <a:solidFill>
                  <a:srgbClr val="000000"/>
                </a:solidFill>
              </a:rPr>
              <a:t>m</a:t>
            </a:r>
            <a:r>
              <a:rPr b="0" sz="3600" lang="en-US">
                <a:solidFill>
                  <a:srgbClr val="000000"/>
                </a:solidFill>
              </a:rPr>
              <a:t>a</a:t>
            </a:r>
            <a:r>
              <a:rPr b="0" sz="3600" lang="en-US">
                <a:solidFill>
                  <a:srgbClr val="000000"/>
                </a:solidFill>
              </a:rPr>
              <a:t>l</a:t>
            </a:r>
            <a:r>
              <a:rPr b="0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Charan</a:t>
            </a:r>
            <a:endParaRPr b="1" sz="3600" lang="en-US">
              <a:solidFill>
                <a:srgbClr val="000000"/>
              </a:solidFill>
            </a:endParaRPr>
          </a:p>
          <a:p>
            <a:endParaRPr b="1" sz="3600" lang="en-US">
              <a:solidFill>
                <a:srgbClr val="000000"/>
              </a:solidFill>
            </a:endParaRPr>
          </a:p>
          <a:p>
            <a:r>
              <a:rPr b="1" sz="3600" lang="en-US">
                <a:solidFill>
                  <a:srgbClr val="000000"/>
                </a:solidFill>
              </a:rPr>
              <a:t>R</a:t>
            </a:r>
            <a:r>
              <a:rPr b="1" sz="3600" lang="en-US">
                <a:solidFill>
                  <a:srgbClr val="000000"/>
                </a:solidFill>
              </a:rPr>
              <a:t>o</a:t>
            </a:r>
            <a:r>
              <a:rPr b="1" sz="3600" lang="en-US">
                <a:solidFill>
                  <a:srgbClr val="000000"/>
                </a:solidFill>
              </a:rPr>
              <a:t>l</a:t>
            </a:r>
            <a:r>
              <a:rPr b="1" sz="3600" lang="en-US">
                <a:solidFill>
                  <a:srgbClr val="000000"/>
                </a:solidFill>
              </a:rPr>
              <a:t>l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N</a:t>
            </a:r>
            <a:r>
              <a:rPr b="1" sz="3600" lang="en-US">
                <a:solidFill>
                  <a:srgbClr val="000000"/>
                </a:solidFill>
              </a:rPr>
              <a:t>o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: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1</a:t>
            </a:r>
            <a:r>
              <a:rPr b="0" sz="3600" lang="en-US">
                <a:solidFill>
                  <a:srgbClr val="000000"/>
                </a:solidFill>
              </a:rPr>
              <a:t>7</a:t>
            </a:r>
            <a:r>
              <a:rPr b="0" sz="3600" lang="en-US">
                <a:solidFill>
                  <a:srgbClr val="000000"/>
                </a:solidFill>
              </a:rPr>
              <a:t>0</a:t>
            </a:r>
            <a:r>
              <a:rPr b="0" sz="3600" lang="en-US">
                <a:solidFill>
                  <a:srgbClr val="000000"/>
                </a:solidFill>
              </a:rPr>
              <a:t>0</a:t>
            </a:r>
            <a:r>
              <a:rPr b="0" sz="3600" lang="en-US">
                <a:solidFill>
                  <a:srgbClr val="000000"/>
                </a:solidFill>
              </a:rPr>
              <a:t>1</a:t>
            </a:r>
            <a:r>
              <a:rPr b="0" sz="3600" lang="en-US">
                <a:solidFill>
                  <a:srgbClr val="000000"/>
                </a:solidFill>
              </a:rPr>
              <a:t>0</a:t>
            </a:r>
            <a:r>
              <a:rPr b="0" sz="3600" lang="en-US">
                <a:solidFill>
                  <a:srgbClr val="000000"/>
                </a:solidFill>
              </a:rPr>
              <a:t>0</a:t>
            </a:r>
            <a:r>
              <a:rPr b="0" sz="3600" lang="en-US">
                <a:solidFill>
                  <a:srgbClr val="000000"/>
                </a:solidFill>
              </a:rPr>
              <a:t>3</a:t>
            </a:r>
            <a:r>
              <a:rPr b="0" sz="3600" lang="en-US">
                <a:solidFill>
                  <a:srgbClr val="000000"/>
                </a:solidFill>
              </a:rPr>
              <a:t>0</a:t>
            </a:r>
            <a:r>
              <a:rPr b="0" sz="3600" lang="en-US">
                <a:solidFill>
                  <a:srgbClr val="000000"/>
                </a:solidFill>
              </a:rPr>
              <a:t>2</a:t>
            </a:r>
            <a:r>
              <a:rPr b="0" sz="3600" lang="en-US">
                <a:solidFill>
                  <a:srgbClr val="000000"/>
                </a:solidFill>
              </a:rPr>
              <a:t>9</a:t>
            </a:r>
            <a:endParaRPr b="1" sz="3600" lang="en-US">
              <a:solidFill>
                <a:srgbClr val="000000"/>
              </a:solidFill>
            </a:endParaRPr>
          </a:p>
          <a:p>
            <a:endParaRPr b="1" sz="3600" lang="en-US">
              <a:solidFill>
                <a:srgbClr val="000000"/>
              </a:solidFill>
            </a:endParaRPr>
          </a:p>
          <a:p>
            <a:r>
              <a:rPr b="1" sz="3600" lang="en-US">
                <a:solidFill>
                  <a:srgbClr val="000000"/>
                </a:solidFill>
              </a:rPr>
              <a:t>B</a:t>
            </a:r>
            <a:r>
              <a:rPr b="1" sz="3600" lang="en-US">
                <a:solidFill>
                  <a:srgbClr val="000000"/>
                </a:solidFill>
              </a:rPr>
              <a:t>r</a:t>
            </a:r>
            <a:r>
              <a:rPr b="1" sz="3600" lang="en-US">
                <a:solidFill>
                  <a:srgbClr val="000000"/>
                </a:solidFill>
              </a:rPr>
              <a:t>a</a:t>
            </a:r>
            <a:r>
              <a:rPr b="1" sz="3600" lang="en-US">
                <a:solidFill>
                  <a:srgbClr val="000000"/>
                </a:solidFill>
              </a:rPr>
              <a:t>n</a:t>
            </a:r>
            <a:r>
              <a:rPr b="1" sz="3600" lang="en-US">
                <a:solidFill>
                  <a:srgbClr val="000000"/>
                </a:solidFill>
              </a:rPr>
              <a:t>c</a:t>
            </a:r>
            <a:r>
              <a:rPr b="1" sz="3600" lang="en-US">
                <a:solidFill>
                  <a:srgbClr val="000000"/>
                </a:solidFill>
              </a:rPr>
              <a:t>h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: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E</a:t>
            </a:r>
            <a:r>
              <a:rPr b="0" sz="3600" lang="en-US">
                <a:solidFill>
                  <a:srgbClr val="000000"/>
                </a:solidFill>
              </a:rPr>
              <a:t>C</a:t>
            </a:r>
            <a:r>
              <a:rPr b="0" sz="3600" lang="en-US">
                <a:solidFill>
                  <a:srgbClr val="000000"/>
                </a:solidFill>
              </a:rPr>
              <a:t>E</a:t>
            </a:r>
            <a:r>
              <a:rPr b="0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(</a:t>
            </a:r>
            <a:r>
              <a:rPr b="0" sz="3600" lang="en-US">
                <a:solidFill>
                  <a:srgbClr val="000000"/>
                </a:solidFill>
              </a:rPr>
              <a:t>7</a:t>
            </a:r>
            <a:r>
              <a:rPr b="0" sz="3600" lang="en-US">
                <a:solidFill>
                  <a:srgbClr val="000000"/>
                </a:solidFill>
              </a:rPr>
              <a:t>t</a:t>
            </a:r>
            <a:r>
              <a:rPr b="0" sz="3600" lang="en-US">
                <a:solidFill>
                  <a:srgbClr val="000000"/>
                </a:solidFill>
              </a:rPr>
              <a:t>h</a:t>
            </a:r>
            <a:r>
              <a:rPr b="0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S</a:t>
            </a:r>
            <a:r>
              <a:rPr b="0" sz="3600" lang="en-US">
                <a:solidFill>
                  <a:srgbClr val="000000"/>
                </a:solidFill>
              </a:rPr>
              <a:t>e</a:t>
            </a:r>
            <a:r>
              <a:rPr b="0" sz="3600" lang="en-US">
                <a:solidFill>
                  <a:srgbClr val="000000"/>
                </a:solidFill>
              </a:rPr>
              <a:t>m</a:t>
            </a:r>
            <a:r>
              <a:rPr b="0" sz="3600" lang="en-US">
                <a:solidFill>
                  <a:srgbClr val="000000"/>
                </a:solidFill>
              </a:rPr>
              <a:t>e</a:t>
            </a:r>
            <a:r>
              <a:rPr b="0" sz="3600" lang="en-US">
                <a:solidFill>
                  <a:srgbClr val="000000"/>
                </a:solidFill>
              </a:rPr>
              <a:t>s</a:t>
            </a:r>
            <a:r>
              <a:rPr b="0" sz="3600" lang="en-US">
                <a:solidFill>
                  <a:srgbClr val="000000"/>
                </a:solidFill>
              </a:rPr>
              <a:t>ter</a:t>
            </a:r>
            <a:r>
              <a:rPr b="0" sz="3600" lang="en-US">
                <a:solidFill>
                  <a:srgbClr val="000000"/>
                </a:solidFill>
              </a:rPr>
              <a:t>)</a:t>
            </a:r>
            <a:endParaRPr b="1" sz="3600" lang="en-US">
              <a:solidFill>
                <a:srgbClr val="000000"/>
              </a:solidFill>
            </a:endParaRPr>
          </a:p>
          <a:p>
            <a:endParaRPr b="1" sz="3600" lang="en-US">
              <a:solidFill>
                <a:srgbClr val="000000"/>
              </a:solidFill>
            </a:endParaRPr>
          </a:p>
          <a:p>
            <a:r>
              <a:rPr b="1" sz="3600" lang="en-US">
                <a:solidFill>
                  <a:srgbClr val="000000"/>
                </a:solidFill>
              </a:rPr>
              <a:t>T</a:t>
            </a:r>
            <a:r>
              <a:rPr b="1" sz="3600" lang="en-US">
                <a:solidFill>
                  <a:srgbClr val="000000"/>
                </a:solidFill>
              </a:rPr>
              <a:t>o</a:t>
            </a:r>
            <a:r>
              <a:rPr b="1" sz="3600" lang="en-US">
                <a:solidFill>
                  <a:srgbClr val="000000"/>
                </a:solidFill>
              </a:rPr>
              <a:t>p</a:t>
            </a:r>
            <a:r>
              <a:rPr b="1" sz="3600" lang="en-US">
                <a:solidFill>
                  <a:srgbClr val="000000"/>
                </a:solidFill>
              </a:rPr>
              <a:t>i</a:t>
            </a:r>
            <a:r>
              <a:rPr b="1" sz="3600" lang="en-US">
                <a:solidFill>
                  <a:srgbClr val="000000"/>
                </a:solidFill>
              </a:rPr>
              <a:t>c</a:t>
            </a:r>
            <a:r>
              <a:rPr b="1" sz="3600" lang="en-US">
                <a:solidFill>
                  <a:srgbClr val="000000"/>
                </a:solidFill>
              </a:rPr>
              <a:t>s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: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C</a:t>
            </a:r>
            <a:r>
              <a:rPr b="0" sz="3600" lang="en-US">
                <a:solidFill>
                  <a:srgbClr val="000000"/>
                </a:solidFill>
              </a:rPr>
              <a:t>/</a:t>
            </a:r>
            <a:r>
              <a:rPr b="0" sz="3600" lang="en-US">
                <a:solidFill>
                  <a:srgbClr val="000000"/>
                </a:solidFill>
              </a:rPr>
              <a:t>N</a:t>
            </a:r>
            <a:r>
              <a:rPr b="0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a</a:t>
            </a:r>
            <a:r>
              <a:rPr b="0" sz="3600" lang="en-US">
                <a:solidFill>
                  <a:srgbClr val="000000"/>
                </a:solidFill>
              </a:rPr>
              <a:t>n</a:t>
            </a:r>
            <a:r>
              <a:rPr b="0" sz="3600" lang="en-US">
                <a:solidFill>
                  <a:srgbClr val="000000"/>
                </a:solidFill>
              </a:rPr>
              <a:t>d</a:t>
            </a:r>
            <a:r>
              <a:rPr b="0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G</a:t>
            </a:r>
            <a:r>
              <a:rPr b="0" sz="3600" lang="en-US">
                <a:solidFill>
                  <a:srgbClr val="000000"/>
                </a:solidFill>
              </a:rPr>
              <a:t>/</a:t>
            </a:r>
            <a:r>
              <a:rPr b="0" sz="3600" lang="en-US">
                <a:solidFill>
                  <a:srgbClr val="000000"/>
                </a:solidFill>
              </a:rPr>
              <a:t>T</a:t>
            </a:r>
            <a:r>
              <a:rPr b="0" sz="3600" lang="en-US">
                <a:solidFill>
                  <a:srgbClr val="000000"/>
                </a:solidFill>
              </a:rPr>
              <a:t> </a:t>
            </a:r>
            <a:r>
              <a:rPr b="0" sz="3600" lang="en-US">
                <a:solidFill>
                  <a:srgbClr val="000000"/>
                </a:solidFill>
              </a:rPr>
              <a:t>r</a:t>
            </a:r>
            <a:r>
              <a:rPr b="0" sz="3600" lang="en-US">
                <a:solidFill>
                  <a:srgbClr val="000000"/>
                </a:solidFill>
              </a:rPr>
              <a:t>a</a:t>
            </a:r>
            <a:r>
              <a:rPr b="0" sz="3600" lang="en-US">
                <a:solidFill>
                  <a:srgbClr val="000000"/>
                </a:solidFill>
              </a:rPr>
              <a:t>t</a:t>
            </a:r>
            <a:r>
              <a:rPr b="0" sz="3600" lang="en-US">
                <a:solidFill>
                  <a:srgbClr val="000000"/>
                </a:solidFill>
              </a:rPr>
              <a:t>i</a:t>
            </a:r>
            <a:r>
              <a:rPr b="0" sz="3600" lang="en-US">
                <a:solidFill>
                  <a:srgbClr val="000000"/>
                </a:solidFill>
              </a:rPr>
              <a:t>o</a:t>
            </a:r>
            <a:r>
              <a:rPr b="0" sz="3600" lang="en-US">
                <a:solidFill>
                  <a:srgbClr val="000000"/>
                </a:solidFill>
              </a:rPr>
              <a:t>s</a:t>
            </a:r>
            <a:endParaRPr b="1" sz="3600" lang="en-US">
              <a:solidFill>
                <a:srgbClr val="000000"/>
              </a:solidFill>
            </a:endParaRPr>
          </a:p>
          <a:p>
            <a:endParaRPr b="1" sz="36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21834"/>
            <a:ext cx="9144000" cy="461433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>
            <a:off x="-95824" y="0"/>
            <a:ext cx="9335648" cy="1361658"/>
          </a:xfrm>
        </p:spPr>
        <p:txBody>
          <a:bodyPr>
            <a:normAutofit fontScale="90000"/>
          </a:bodyPr>
          <a:p>
            <a:pPr algn="l"/>
            <a:r>
              <a:rPr altLang="zh-CN" lang="en-US">
                <a:solidFill>
                  <a:srgbClr val="00B0F0"/>
                </a:solidFill>
              </a:rPr>
              <a:t> </a:t>
            </a:r>
            <a:r>
              <a:rPr altLang="zh-CN" lang="en-US">
                <a:solidFill>
                  <a:srgbClr val="00B0F0"/>
                </a:solidFill>
              </a:rPr>
              <a:t>Basic</a:t>
            </a:r>
            <a:r>
              <a:rPr altLang="zh-CN" lang="en-US">
                <a:solidFill>
                  <a:srgbClr val="00B0F0"/>
                </a:solidFill>
              </a:rPr>
              <a:t> </a:t>
            </a:r>
            <a:r>
              <a:rPr altLang="zh-CN" lang="en-US">
                <a:solidFill>
                  <a:srgbClr val="00B0F0"/>
                </a:solidFill>
              </a:rPr>
              <a:t>T</a:t>
            </a:r>
            <a:r>
              <a:rPr altLang="zh-CN" lang="en-US">
                <a:solidFill>
                  <a:srgbClr val="00B0F0"/>
                </a:solidFill>
              </a:rPr>
              <a:t>r</a:t>
            </a:r>
            <a:r>
              <a:rPr altLang="zh-CN" lang="en-US">
                <a:solidFill>
                  <a:srgbClr val="00B0F0"/>
                </a:solidFill>
              </a:rPr>
              <a:t>a</a:t>
            </a:r>
            <a:r>
              <a:rPr altLang="zh-CN" lang="en-US">
                <a:solidFill>
                  <a:srgbClr val="00B0F0"/>
                </a:solidFill>
              </a:rPr>
              <a:t>n</a:t>
            </a:r>
            <a:r>
              <a:rPr altLang="zh-CN" lang="en-US">
                <a:solidFill>
                  <a:srgbClr val="00B0F0"/>
                </a:solidFill>
              </a:rPr>
              <a:t>s</a:t>
            </a:r>
            <a:r>
              <a:rPr altLang="zh-CN" lang="en-US">
                <a:solidFill>
                  <a:srgbClr val="00B0F0"/>
                </a:solidFill>
              </a:rPr>
              <a:t>m</a:t>
            </a:r>
            <a:r>
              <a:rPr altLang="zh-CN" lang="en-US">
                <a:solidFill>
                  <a:srgbClr val="00B0F0"/>
                </a:solidFill>
              </a:rPr>
              <a:t>i</a:t>
            </a:r>
            <a:r>
              <a:rPr altLang="zh-CN" lang="en-US">
                <a:solidFill>
                  <a:srgbClr val="00B0F0"/>
                </a:solidFill>
              </a:rPr>
              <a:t>ssion</a:t>
            </a:r>
            <a:r>
              <a:rPr altLang="zh-CN" lang="en-US">
                <a:solidFill>
                  <a:srgbClr val="00B0F0"/>
                </a:solidFill>
              </a:rPr>
              <a:t> </a:t>
            </a:r>
            <a:r>
              <a:rPr altLang="zh-CN" lang="en-US">
                <a:solidFill>
                  <a:srgbClr val="00B0F0"/>
                </a:solidFill>
              </a:rPr>
              <a:t>T</a:t>
            </a:r>
            <a:r>
              <a:rPr altLang="zh-CN" lang="en-US">
                <a:solidFill>
                  <a:srgbClr val="00B0F0"/>
                </a:solidFill>
              </a:rPr>
              <a:t>h</a:t>
            </a:r>
            <a:r>
              <a:rPr altLang="zh-CN" lang="en-US">
                <a:solidFill>
                  <a:srgbClr val="00B0F0"/>
                </a:solidFill>
              </a:rPr>
              <a:t>e</a:t>
            </a:r>
            <a:r>
              <a:rPr altLang="zh-CN" lang="en-US">
                <a:solidFill>
                  <a:srgbClr val="00B0F0"/>
                </a:solidFill>
              </a:rPr>
              <a:t>o</a:t>
            </a:r>
            <a:r>
              <a:rPr altLang="zh-CN" lang="en-US">
                <a:solidFill>
                  <a:srgbClr val="00B0F0"/>
                </a:solidFill>
              </a:rPr>
              <a:t>r</a:t>
            </a:r>
            <a:r>
              <a:rPr altLang="zh-CN" lang="en-US">
                <a:solidFill>
                  <a:srgbClr val="00B0F0"/>
                </a:solidFill>
              </a:rPr>
              <a:t>y</a:t>
            </a:r>
            <a:r>
              <a:rPr altLang="zh-CN" lang="en-US">
                <a:solidFill>
                  <a:srgbClr val="00B0F0"/>
                </a:solidFill>
              </a:rPr>
              <a:t>:</a:t>
            </a:r>
            <a:endParaRPr altLang="zh-CN" lang="en-US">
              <a:solidFill>
                <a:srgbClr val="00B0F0"/>
              </a:solidFill>
            </a:endParaRPr>
          </a:p>
        </p:txBody>
      </p:sp>
      <p:sp>
        <p:nvSpPr>
          <p:cNvPr id="1048592" name=""/>
          <p:cNvSpPr txBox="1"/>
          <p:nvPr/>
        </p:nvSpPr>
        <p:spPr>
          <a:xfrm>
            <a:off x="0" y="1641377"/>
            <a:ext cx="8502997" cy="4091940"/>
          </a:xfrm>
          <a:prstGeom prst="rect"/>
        </p:spPr>
        <p:txBody>
          <a:bodyPr rtlCol="0" wrap="square">
            <a:spAutoFit/>
          </a:bodyPr>
          <a:p>
            <a:pPr algn="l" indent="-457200" marL="457200">
              <a:buFont typeface="Arial"/>
              <a:buChar char="•"/>
            </a:pPr>
            <a:r>
              <a:rPr b="1" sz="3000" lang="en-US">
                <a:solidFill>
                  <a:srgbClr val="000000"/>
                </a:solidFill>
              </a:rPr>
              <a:t>For a transmitter with output Pt watts driving a </a:t>
            </a:r>
            <a:r>
              <a:rPr b="1" sz="3000" lang="en-US">
                <a:solidFill>
                  <a:srgbClr val="000000"/>
                </a:solidFill>
              </a:rPr>
              <a:t>lossless antenna with gain Gt</a:t>
            </a:r>
            <a:r>
              <a:rPr b="1" sz="3000" lang="en-US">
                <a:solidFill>
                  <a:srgbClr val="000000"/>
                </a:solidFill>
              </a:rPr>
              <a:t>, the flux density at </a:t>
            </a:r>
            <a:r>
              <a:rPr b="1" sz="3000" lang="en-US">
                <a:solidFill>
                  <a:srgbClr val="000000"/>
                </a:solidFill>
              </a:rPr>
              <a:t>distance R meters is</a:t>
            </a:r>
            <a:r>
              <a:rPr b="1" sz="30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F</a:t>
            </a:r>
            <a:r>
              <a:rPr b="1" sz="3000" lang="en-US">
                <a:solidFill>
                  <a:srgbClr val="000000"/>
                </a:solidFill>
              </a:rPr>
              <a:t>=</a:t>
            </a:r>
            <a:r>
              <a:rPr b="1" sz="3000" lang="en-US">
                <a:solidFill>
                  <a:srgbClr val="000000"/>
                </a:solidFill>
              </a:rPr>
              <a:t>P</a:t>
            </a:r>
            <a:r>
              <a:rPr b="1" sz="3000" lang="en-US">
                <a:solidFill>
                  <a:srgbClr val="000000"/>
                </a:solidFill>
              </a:rPr>
              <a:t>t</a:t>
            </a:r>
            <a:r>
              <a:rPr b="1" sz="30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G</a:t>
            </a:r>
            <a:r>
              <a:rPr b="1" sz="3000" lang="en-US">
                <a:solidFill>
                  <a:srgbClr val="000000"/>
                </a:solidFill>
              </a:rPr>
              <a:t>t</a:t>
            </a:r>
            <a:r>
              <a:rPr b="1" sz="30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/</a:t>
            </a:r>
            <a:r>
              <a:rPr b="1" sz="30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4</a:t>
            </a:r>
            <a:r>
              <a:rPr b="1" sz="3000" lang="en-US">
                <a:solidFill>
                  <a:srgbClr val="000000"/>
                </a:solidFill>
              </a:rPr>
              <a:t>π</a:t>
            </a:r>
            <a:r>
              <a:rPr b="1" sz="3000" lang="en-US">
                <a:solidFill>
                  <a:srgbClr val="000000"/>
                </a:solidFill>
              </a:rPr>
              <a:t>r</a:t>
            </a:r>
            <a:r>
              <a:rPr b="1" sz="3000" lang="en-US">
                <a:solidFill>
                  <a:srgbClr val="000000"/>
                </a:solidFill>
              </a:rPr>
              <a:t>²</a:t>
            </a:r>
            <a:endParaRPr b="1" sz="3000" lang="en-US">
              <a:solidFill>
                <a:srgbClr val="000000"/>
              </a:solidFill>
            </a:endParaRPr>
          </a:p>
          <a:p>
            <a:pPr algn="l" indent="-457200" marL="457200">
              <a:buFont typeface="Arial"/>
              <a:buChar char="•"/>
            </a:pPr>
            <a:endParaRPr b="1" sz="3000" lang="en-US">
              <a:solidFill>
                <a:srgbClr val="000000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The product PtGt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is called effective isotropic radiated </a:t>
            </a:r>
            <a:r>
              <a:rPr b="1" sz="3000" lang="en-US">
                <a:solidFill>
                  <a:srgbClr val="000000"/>
                </a:solidFill>
              </a:rPr>
              <a:t>power or EIRP, it describes the combination of </a:t>
            </a:r>
            <a:r>
              <a:rPr b="1" sz="3000" lang="en-US">
                <a:solidFill>
                  <a:srgbClr val="000000"/>
                </a:solidFill>
              </a:rPr>
              <a:t>transmitting power &amp; antenna gain in terms of an </a:t>
            </a:r>
            <a:r>
              <a:rPr b="1" sz="3000" lang="en-US">
                <a:solidFill>
                  <a:srgbClr val="000000"/>
                </a:solidFill>
              </a:rPr>
              <a:t>equivalent isotropic source with power Pt Gt w</a:t>
            </a:r>
            <a:r>
              <a:rPr b="1" sz="3000" lang="en-US">
                <a:solidFill>
                  <a:srgbClr val="000000"/>
                </a:solidFill>
              </a:rPr>
              <a:t>a</a:t>
            </a:r>
            <a:r>
              <a:rPr b="1" sz="3000" lang="en-US">
                <a:solidFill>
                  <a:srgbClr val="000000"/>
                </a:solidFill>
              </a:rPr>
              <a:t>t</a:t>
            </a:r>
            <a:r>
              <a:rPr b="1" sz="3000" lang="en-US">
                <a:solidFill>
                  <a:srgbClr val="000000"/>
                </a:solidFill>
              </a:rPr>
              <a:t>t</a:t>
            </a:r>
            <a:r>
              <a:rPr b="1" sz="3000" lang="en-US">
                <a:solidFill>
                  <a:srgbClr val="000000"/>
                </a:solidFill>
              </a:rPr>
              <a:t>s</a:t>
            </a:r>
            <a:r>
              <a:rPr b="1" sz="30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b="1" sz="30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 txBox="1"/>
          <p:nvPr/>
        </p:nvSpPr>
        <p:spPr>
          <a:xfrm>
            <a:off x="167769" y="246995"/>
            <a:ext cx="8415211" cy="26060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If we had an ideal receiving antenna with an aperture </a:t>
            </a:r>
            <a:r>
              <a:rPr b="1" sz="2800" lang="en-US">
                <a:solidFill>
                  <a:srgbClr val="000000"/>
                </a:solidFill>
              </a:rPr>
              <a:t>of A m</a:t>
            </a:r>
            <a:r>
              <a:rPr b="1" sz="2800" lang="en-US">
                <a:solidFill>
                  <a:srgbClr val="000000"/>
                </a:solidFill>
              </a:rPr>
              <a:t>²</a:t>
            </a:r>
            <a:r>
              <a:rPr b="1" sz="2800" lang="en-US">
                <a:solidFill>
                  <a:srgbClr val="000000"/>
                </a:solidFill>
              </a:rPr>
              <a:t>, we would collect power Pr watts given b</a:t>
            </a:r>
            <a:r>
              <a:rPr b="1" sz="2800" lang="en-US">
                <a:solidFill>
                  <a:srgbClr val="000000"/>
                </a:solidFill>
              </a:rPr>
              <a:t>y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Pr</a:t>
            </a:r>
            <a:r>
              <a:rPr b="1" sz="2800" lang="en-US">
                <a:solidFill>
                  <a:srgbClr val="000000"/>
                </a:solidFill>
              </a:rPr>
              <a:t> = F * A watts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2800" lang="en-US">
              <a:solidFill>
                <a:srgbClr val="000000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Thus the power received by real antenna with effective </a:t>
            </a:r>
            <a:r>
              <a:rPr b="1" sz="2800" lang="en-US">
                <a:solidFill>
                  <a:srgbClr val="000000"/>
                </a:solidFill>
              </a:rPr>
              <a:t>aperture area Ae m</a:t>
            </a:r>
            <a:r>
              <a:rPr b="1" sz="2800" lang="en-US">
                <a:solidFill>
                  <a:srgbClr val="000000"/>
                </a:solidFill>
              </a:rPr>
              <a:t>²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2286000" y="325120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Pr = Pt GtAe</a:t>
            </a:r>
            <a:r>
              <a:rPr b="1" sz="2800" lang="en-US">
                <a:solidFill>
                  <a:srgbClr val="000000"/>
                </a:solidFill>
              </a:rPr>
              <a:t>/ 4 πR</a:t>
            </a:r>
            <a:r>
              <a:rPr b="1" sz="2800" lang="en-US">
                <a:solidFill>
                  <a:srgbClr val="000000"/>
                </a:solidFill>
              </a:rPr>
              <a:t>²</a:t>
            </a:r>
            <a:r>
              <a:rPr b="1" sz="2800" lang="en-US">
                <a:solidFill>
                  <a:srgbClr val="000000"/>
                </a:solidFill>
              </a:rPr>
              <a:t>(watts)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286000" y="3761739"/>
            <a:ext cx="7745122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A fundamental relation in antenna theory is gain &amp; </a:t>
            </a:r>
            <a:r>
              <a:rPr b="1" sz="2800" lang="en-US">
                <a:solidFill>
                  <a:srgbClr val="000000"/>
                </a:solidFill>
              </a:rPr>
              <a:t>area of an antenna are related by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2391828" y="4691379"/>
            <a:ext cx="3533464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 = 4π Ae
/ λ</a:t>
            </a:r>
            <a:r>
              <a:rPr sz="2800" lang="en-US">
                <a:solidFill>
                  <a:srgbClr val="000000"/>
                </a:solidFill>
              </a:rPr>
              <a:t>²</a:t>
            </a:r>
            <a:r>
              <a:rPr sz="2800" lang="en-US">
                <a:solidFill>
                  <a:srgbClr val="000000"/>
                </a:solidFill>
              </a:rPr>
              <a:t>
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7" name=""/>
          <p:cNvSpPr txBox="1"/>
          <p:nvPr/>
        </p:nvSpPr>
        <p:spPr>
          <a:xfrm>
            <a:off x="167768" y="5201918"/>
            <a:ext cx="8290593" cy="5105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Substituting above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 equation gives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.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 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1735607" y="5712458"/>
            <a:ext cx="5421968" cy="5105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Pr</a:t>
            </a:r>
            <a:r>
              <a:rPr b="1" sz="2800" lang="en-US">
                <a:solidFill>
                  <a:srgbClr val="000000"/>
                </a:solidFill>
              </a:rPr>
              <a:t> = [Pt Gt Gr</a:t>
            </a:r>
            <a:r>
              <a:rPr b="1" sz="2800" lang="en-US">
                <a:solidFill>
                  <a:srgbClr val="000000"/>
                </a:solidFill>
              </a:rPr>
              <a:t>/ (4 πR / λ</a:t>
            </a:r>
            <a:r>
              <a:rPr b="1" sz="2800" lang="en-US">
                <a:solidFill>
                  <a:srgbClr val="000000"/>
                </a:solidFill>
              </a:rPr>
              <a:t>²</a:t>
            </a:r>
            <a:r>
              <a:rPr b="1" sz="2800" lang="en-US">
                <a:solidFill>
                  <a:srgbClr val="000000"/>
                </a:solidFill>
              </a:rPr>
              <a:t>]watts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549792" y="6222998"/>
            <a:ext cx="7304898" cy="5105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This expression is known as link equation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 txBox="1"/>
          <p:nvPr/>
        </p:nvSpPr>
        <p:spPr>
          <a:xfrm>
            <a:off x="313696" y="484093"/>
            <a:ext cx="8601161" cy="30251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The term (4 πR / λ )</a:t>
            </a:r>
            <a:r>
              <a:rPr b="1" sz="2800" lang="en-US">
                <a:solidFill>
                  <a:srgbClr val="000000"/>
                </a:solidFill>
              </a:rPr>
              <a:t>²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is</a:t>
            </a:r>
            <a:r>
              <a:rPr b="1" sz="2800" lang="en-US">
                <a:solidFill>
                  <a:srgbClr val="000000"/>
                </a:solidFill>
              </a:rPr>
              <a:t> known as path loss Lp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Collecting various factors, we can write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Power</a:t>
            </a:r>
            <a:r>
              <a:rPr b="1" sz="2800" lang="en-US">
                <a:solidFill>
                  <a:srgbClr val="000000"/>
                </a:solidFill>
              </a:rPr>
              <a:t> received</a:t>
            </a:r>
            <a:r>
              <a:rPr b="1" sz="2800" lang="en-US">
                <a:solidFill>
                  <a:srgbClr val="000000"/>
                </a:solidFill>
              </a:rPr>
              <a:t>= (EIRP * Receiving antenna gain / path loss)watts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In decibel, we have</a:t>
            </a:r>
            <a:r>
              <a:rPr b="1" sz="2800" lang="en-US">
                <a:solidFill>
                  <a:srgbClr val="000000"/>
                </a:solidFill>
              </a:rPr>
              <a:t>,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1083057" y="3429000"/>
            <a:ext cx="7617896" cy="17678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lang="en-US">
                <a:solidFill>
                  <a:srgbClr val="000000"/>
                </a:solidFill>
              </a:rPr>
              <a:t>Pr</a:t>
            </a:r>
            <a:r>
              <a:rPr b="1" sz="2800" lang="en-US">
                <a:solidFill>
                  <a:srgbClr val="000000"/>
                </a:solidFill>
              </a:rPr>
              <a:t> = EIRP + Gr – Lp  </a:t>
            </a:r>
            <a:endParaRPr sz="2800" lang="en-US">
              <a:solidFill>
                <a:srgbClr val="000000"/>
              </a:solidFill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</a:rPr>
              <a:t>Where EIRP= 10log10 (Pt Gt</a:t>
            </a:r>
            <a:r>
              <a:rPr b="1" sz="2800" lang="en-US">
                <a:solidFill>
                  <a:srgbClr val="000000"/>
                </a:solidFill>
              </a:rPr>
              <a:t>) dBW</a:t>
            </a:r>
            <a:endParaRPr sz="2800" lang="en-US">
              <a:solidFill>
                <a:srgbClr val="000000"/>
              </a:solidFill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</a:rPr>
              <a:t>Gr = 10log10 (4π Ae</a:t>
            </a:r>
            <a:r>
              <a:rPr b="1" sz="2800" lang="en-US">
                <a:solidFill>
                  <a:srgbClr val="000000"/>
                </a:solidFill>
              </a:rPr>
              <a:t>/ λ</a:t>
            </a:r>
            <a:r>
              <a:rPr b="1" sz="2800" lang="en-US">
                <a:solidFill>
                  <a:srgbClr val="000000"/>
                </a:solidFill>
              </a:rPr>
              <a:t>²</a:t>
            </a:r>
            <a:r>
              <a:rPr b="1" sz="2800" lang="en-US">
                <a:solidFill>
                  <a:srgbClr val="000000"/>
                </a:solidFill>
              </a:rPr>
              <a:t>) dB</a:t>
            </a:r>
            <a:endParaRPr sz="2800" lang="en-US">
              <a:solidFill>
                <a:srgbClr val="000000"/>
              </a:solidFill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</a:rPr>
              <a:t> Lp</a:t>
            </a:r>
            <a:r>
              <a:rPr b="1" sz="2800" lang="en-US">
                <a:solidFill>
                  <a:srgbClr val="000000"/>
                </a:solidFill>
              </a:rPr>
              <a:t>= 10log10 (4 πR / λ )</a:t>
            </a:r>
            <a:r>
              <a:rPr b="1" sz="2800" lang="en-US">
                <a:solidFill>
                  <a:srgbClr val="000000"/>
                </a:solidFill>
              </a:rPr>
              <a:t>²</a:t>
            </a:r>
            <a:r>
              <a:rPr b="1" sz="2800" lang="en-US">
                <a:solidFill>
                  <a:srgbClr val="000000"/>
                </a:solidFill>
              </a:rPr>
              <a:t> dB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313695" y="5527243"/>
            <a:ext cx="8005969" cy="9296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The received power, Pr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is</a:t>
            </a:r>
            <a:r>
              <a:rPr b="1" sz="2800" lang="en-US">
                <a:solidFill>
                  <a:srgbClr val="000000"/>
                </a:solidFill>
              </a:rPr>
              <a:t> commonly referred to as </a:t>
            </a:r>
            <a:r>
              <a:rPr b="1" sz="2800" lang="en-US">
                <a:solidFill>
                  <a:srgbClr val="000000"/>
                </a:solidFill>
              </a:rPr>
              <a:t>carrier power, C.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 txBox="1"/>
          <p:nvPr/>
        </p:nvSpPr>
        <p:spPr>
          <a:xfrm>
            <a:off x="0" y="201085"/>
            <a:ext cx="8650705" cy="1310640"/>
          </a:xfrm>
          <a:prstGeom prst="rect"/>
        </p:spPr>
        <p:txBody>
          <a:bodyPr rtlCol="0" wrap="square">
            <a:spAutoFit/>
          </a:bodyPr>
          <a:p>
            <a:r>
              <a:rPr sz="4200" lang="en-US">
                <a:solidFill>
                  <a:srgbClr val="00B0F0"/>
                </a:solidFill>
              </a:rPr>
              <a:t>System Noise Temperature &amp; G/T </a:t>
            </a:r>
            <a:r>
              <a:rPr sz="4200" lang="en-US">
                <a:solidFill>
                  <a:srgbClr val="00B0F0"/>
                </a:solidFill>
              </a:rPr>
              <a:t>ratio:</a:t>
            </a:r>
            <a:endParaRPr sz="4200" lang="en-US">
              <a:solidFill>
                <a:srgbClr val="00B0F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208534" y="1678844"/>
            <a:ext cx="8726931" cy="5359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3000" lang="en-US">
                <a:solidFill>
                  <a:srgbClr val="000000"/>
                </a:solidFill>
              </a:rPr>
              <a:t>The noise power is given by</a:t>
            </a:r>
            <a:r>
              <a:rPr b="1" sz="3000" lang="en-US">
                <a:solidFill>
                  <a:srgbClr val="000000"/>
                </a:solidFill>
              </a:rPr>
              <a:t> </a:t>
            </a:r>
            <a:r>
              <a:rPr b="1" sz="3000" lang="en-US">
                <a:solidFill>
                  <a:srgbClr val="000000"/>
                </a:solidFill>
              </a:rPr>
              <a:t>Pn</a:t>
            </a:r>
            <a:r>
              <a:rPr b="1" sz="3000" lang="en-US">
                <a:solidFill>
                  <a:srgbClr val="000000"/>
                </a:solidFill>
              </a:rPr>
              <a:t> = kTn B</a:t>
            </a:r>
            <a:r>
              <a:rPr b="1" sz="3000" lang="en-US">
                <a:solidFill>
                  <a:srgbClr val="000000"/>
                </a:solidFill>
              </a:rPr>
              <a:t>.</a:t>
            </a:r>
            <a:endParaRPr b="1" sz="3000" lang="en-US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737364" y="2125980"/>
            <a:ext cx="7175975" cy="2606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Where
k= Boltzmann’s constant= 1.38 * 10-23 J/K
 =-228.6 dBW/K/Hz
Tn = Noise temperature of source in K
B= noise bandwidth in which noise power is 
 measured, in Hz.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606" name=""/>
          <p:cNvSpPr txBox="1"/>
          <p:nvPr/>
        </p:nvSpPr>
        <p:spPr>
          <a:xfrm>
            <a:off x="208533" y="4671060"/>
            <a:ext cx="7820480" cy="21869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System noise temperature Ts
, is the noise temperature 
of noise source at the input of noiseless receiver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which</a:t>
            </a:r>
            <a:r>
              <a:rPr b="1" sz="2800" lang="en-US">
                <a:solidFill>
                  <a:srgbClr val="000000"/>
                </a:solidFill>
              </a:rPr>
              <a:t> 
gives same noise power as the original receiver, 
measured at the output of receiver.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514773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22867"/>
            <a:ext cx="9144000" cy="501226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21334"/>
            <a:ext cx="9144000" cy="561533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9273" y="1242580"/>
            <a:ext cx="9005454" cy="43728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ASUS_X00TD</dc:creator>
  <dcterms:created xsi:type="dcterms:W3CDTF">2015-05-10T13:30:45Z</dcterms:created>
  <dcterms:modified xsi:type="dcterms:W3CDTF">2020-12-08T11:10:30Z</dcterms:modified>
</cp:coreProperties>
</file>